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92FE-B811-4BBD-B95E-0EF4ADB672ED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F8CB-D6E5-413D-92D8-C314CCBB91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3954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92FE-B811-4BBD-B95E-0EF4ADB672ED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F8CB-D6E5-413D-92D8-C314CCBB91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6812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92FE-B811-4BBD-B95E-0EF4ADB672ED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F8CB-D6E5-413D-92D8-C314CCBB91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2059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92FE-B811-4BBD-B95E-0EF4ADB672ED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F8CB-D6E5-413D-92D8-C314CCBB91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2692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92FE-B811-4BBD-B95E-0EF4ADB672ED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F8CB-D6E5-413D-92D8-C314CCBB91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128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92FE-B811-4BBD-B95E-0EF4ADB672ED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F8CB-D6E5-413D-92D8-C314CCBB91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8359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92FE-B811-4BBD-B95E-0EF4ADB672ED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F8CB-D6E5-413D-92D8-C314CCBB91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121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92FE-B811-4BBD-B95E-0EF4ADB672ED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F8CB-D6E5-413D-92D8-C314CCBB91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960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92FE-B811-4BBD-B95E-0EF4ADB672ED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F8CB-D6E5-413D-92D8-C314CCBB91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3113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92FE-B811-4BBD-B95E-0EF4ADB672ED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F8CB-D6E5-413D-92D8-C314CCBB91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581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92FE-B811-4BBD-B95E-0EF4ADB672ED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7F8CB-D6E5-413D-92D8-C314CCBB91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6902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492FE-B811-4BBD-B95E-0EF4ADB672ED}" type="datetimeFigureOut">
              <a:rPr lang="es-CL" smtClean="0"/>
              <a:t>30-03-2020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7F8CB-D6E5-413D-92D8-C314CCBB91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334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99592" y="1439204"/>
            <a:ext cx="72728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000" u="sng" dirty="0" smtClean="0">
                <a:latin typeface="+mj-lt"/>
              </a:rPr>
              <a:t>Estimados apoderados: </a:t>
            </a:r>
            <a:r>
              <a:rPr lang="es-CL" sz="2000" dirty="0" smtClean="0">
                <a:latin typeface="+mj-lt"/>
              </a:rPr>
              <a:t>se envían las actividades a realizar correspondiente a la semana del</a:t>
            </a:r>
          </a:p>
          <a:p>
            <a:pPr algn="just"/>
            <a:endParaRPr lang="es-CL" sz="2000" dirty="0">
              <a:latin typeface="+mj-lt"/>
            </a:endParaRPr>
          </a:p>
          <a:p>
            <a:pPr algn="just"/>
            <a:r>
              <a:rPr lang="es-CL" sz="2000" dirty="0" smtClean="0">
                <a:latin typeface="+mj-lt"/>
              </a:rPr>
              <a:t>Esperando que todos se encuentren bien , se despide afectuosamente 30 de marzo al 3 de abril. Los objetivos terapéuticos  a trabajar son: </a:t>
            </a:r>
          </a:p>
          <a:p>
            <a:pPr marL="342900" indent="-342900" algn="just">
              <a:buFontTx/>
              <a:buChar char="-"/>
            </a:pPr>
            <a:r>
              <a:rPr lang="es-CL" sz="2000" dirty="0" smtClean="0">
                <a:latin typeface="+mj-lt"/>
              </a:rPr>
              <a:t>Fortalecimiento de músculos </a:t>
            </a:r>
            <a:r>
              <a:rPr lang="es-CL" sz="2000" dirty="0" err="1" smtClean="0">
                <a:latin typeface="+mj-lt"/>
              </a:rPr>
              <a:t>orofaciales</a:t>
            </a:r>
            <a:r>
              <a:rPr lang="es-CL" sz="2000" dirty="0" smtClean="0">
                <a:latin typeface="+mj-lt"/>
              </a:rPr>
              <a:t> para facilitar la articulación del lenguaje expresivo a través de </a:t>
            </a:r>
            <a:r>
              <a:rPr lang="es-CL" sz="2000" dirty="0" err="1" smtClean="0">
                <a:latin typeface="+mj-lt"/>
              </a:rPr>
              <a:t>praxias</a:t>
            </a:r>
            <a:r>
              <a:rPr lang="es-CL" sz="2000" dirty="0" smtClean="0">
                <a:latin typeface="+mj-lt"/>
              </a:rPr>
              <a:t>. </a:t>
            </a:r>
          </a:p>
          <a:p>
            <a:pPr marL="342900" indent="-342900" algn="just">
              <a:buFontTx/>
              <a:buChar char="-"/>
            </a:pPr>
            <a:r>
              <a:rPr lang="es-CL" sz="2000" dirty="0" smtClean="0">
                <a:latin typeface="+mj-lt"/>
              </a:rPr>
              <a:t>Incremento de habilidades fonológicas, rima final. </a:t>
            </a:r>
          </a:p>
          <a:p>
            <a:pPr marL="342900" indent="-342900" algn="just">
              <a:buFontTx/>
              <a:buChar char="-"/>
            </a:pPr>
            <a:r>
              <a:rPr lang="es-CL" sz="2000" dirty="0" smtClean="0">
                <a:latin typeface="+mj-lt"/>
              </a:rPr>
              <a:t>Desarrollo de la Inteligibilidad del habla. </a:t>
            </a:r>
          </a:p>
          <a:p>
            <a:pPr algn="just"/>
            <a:endParaRPr lang="es-CL" sz="2000" dirty="0">
              <a:latin typeface="+mj-lt"/>
            </a:endParaRPr>
          </a:p>
          <a:p>
            <a:pPr algn="just"/>
            <a:endParaRPr lang="es-CL" sz="2000" dirty="0" smtClean="0">
              <a:latin typeface="+mj-lt"/>
            </a:endParaRPr>
          </a:p>
          <a:p>
            <a:pPr algn="just"/>
            <a:r>
              <a:rPr lang="es-CL" sz="2000" dirty="0">
                <a:latin typeface="+mj-lt"/>
              </a:rPr>
              <a:t>	</a:t>
            </a:r>
            <a:r>
              <a:rPr lang="es-CL" sz="2000" dirty="0" smtClean="0">
                <a:latin typeface="+mj-lt"/>
              </a:rPr>
              <a:t>		</a:t>
            </a:r>
            <a:r>
              <a:rPr lang="es-CL" sz="2000" b="1" dirty="0" err="1" smtClean="0">
                <a:latin typeface="+mj-lt"/>
              </a:rPr>
              <a:t>Valeska</a:t>
            </a:r>
            <a:r>
              <a:rPr lang="es-CL" sz="2000" b="1" dirty="0" smtClean="0">
                <a:latin typeface="+mj-lt"/>
              </a:rPr>
              <a:t> Pinto Acuña </a:t>
            </a:r>
          </a:p>
          <a:p>
            <a:pPr algn="just"/>
            <a:r>
              <a:rPr lang="es-CL" sz="2000" b="1" dirty="0">
                <a:latin typeface="+mj-lt"/>
              </a:rPr>
              <a:t>	</a:t>
            </a:r>
            <a:r>
              <a:rPr lang="es-CL" sz="2000" b="1" dirty="0" smtClean="0">
                <a:latin typeface="+mj-lt"/>
              </a:rPr>
              <a:t>		Fonoaudióloga PIE</a:t>
            </a:r>
            <a:endParaRPr lang="es-CL" sz="2000" b="1" dirty="0">
              <a:latin typeface="+mj-lt"/>
            </a:endParaRPr>
          </a:p>
        </p:txBody>
      </p:sp>
      <p:pic>
        <p:nvPicPr>
          <p:cNvPr id="5" name="Imagen 2" descr="logo rene sc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5114"/>
            <a:ext cx="655637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827584" y="332657"/>
            <a:ext cx="3528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 smtClean="0"/>
              <a:t>Colegio Rene Schneider </a:t>
            </a:r>
          </a:p>
          <a:p>
            <a:r>
              <a:rPr lang="es-CL" sz="1400" dirty="0" smtClean="0"/>
              <a:t>Programa de Integración Escolar</a:t>
            </a:r>
          </a:p>
          <a:p>
            <a:r>
              <a:rPr lang="es-CL" sz="1400" dirty="0" smtClean="0"/>
              <a:t>Fonoaudiología</a:t>
            </a:r>
          </a:p>
          <a:p>
            <a:r>
              <a:rPr lang="es-CL" sz="1400" dirty="0" smtClean="0"/>
              <a:t>Curso: 1° básico</a:t>
            </a:r>
            <a:endParaRPr lang="es-CL" sz="1400" dirty="0"/>
          </a:p>
        </p:txBody>
      </p:sp>
      <p:pic>
        <p:nvPicPr>
          <p:cNvPr id="7" name="Imagen 3" descr="C:\Documents and Settings\Xiken!\Mis documentos\PIE\cormu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779" y="265114"/>
            <a:ext cx="1032200" cy="643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5385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FICACIA DOS PROGRAMAS DE ACTIVIDADES DE MOTRICIDADE ORAL (PRAXIAS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1" t="4222" r="9318" b="14485"/>
          <a:stretch/>
        </p:blipFill>
        <p:spPr bwMode="auto">
          <a:xfrm>
            <a:off x="2771801" y="196445"/>
            <a:ext cx="5976664" cy="6544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23528" y="917788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latin typeface="Comic Sans MS" pitchFamily="66" charset="0"/>
              </a:rPr>
              <a:t>Imita estos movimientos, puedes hacerlo frente a un espejo. </a:t>
            </a:r>
            <a:endParaRPr lang="es-CL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965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DOCENTECA - Rimas para primaria con actividades!!!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39" t="3536" r="16562" b="4191"/>
          <a:stretch/>
        </p:blipFill>
        <p:spPr bwMode="auto">
          <a:xfrm>
            <a:off x="3001755" y="908720"/>
            <a:ext cx="6034741" cy="589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151112" y="190381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latin typeface="Comic Sans MS" pitchFamily="66" charset="0"/>
              </a:rPr>
              <a:t>¿Qué son las rimas? Aquellas palabras que terminan con el mismo sonido!!!  </a:t>
            </a:r>
            <a:r>
              <a:rPr lang="es-CL" dirty="0" smtClean="0">
                <a:solidFill>
                  <a:srgbClr val="FF0000"/>
                </a:solidFill>
                <a:latin typeface="Comic Sans MS" pitchFamily="66" charset="0"/>
              </a:rPr>
              <a:t>BOCA- FOCA</a:t>
            </a:r>
            <a:endParaRPr lang="es-CL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1520" y="1436583"/>
            <a:ext cx="2808312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dirty="0" smtClean="0">
                <a:latin typeface="Comic Sans MS" pitchFamily="66" charset="0"/>
              </a:rPr>
              <a:t>Mamá/papá: NO olvides nombrar cada objeto, exagerando su articulación, lento y frente al estudiante.  Es de ayuda dividir las palabras en sílabas con aplausos, por ejemplo. </a:t>
            </a:r>
            <a:endParaRPr lang="es-CL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314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Pin de eva sanchez en español | Lectura y escritura, Lectura d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045461" y="-893332"/>
            <a:ext cx="6765047" cy="8640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632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2776</TotalTime>
  <Words>143</Words>
  <Application>Microsoft Office PowerPoint</Application>
  <PresentationFormat>Presentación en pantalla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VALE</dc:creator>
  <cp:lastModifiedBy>VALE</cp:lastModifiedBy>
  <cp:revision>4</cp:revision>
  <dcterms:created xsi:type="dcterms:W3CDTF">2020-03-30T04:22:39Z</dcterms:created>
  <dcterms:modified xsi:type="dcterms:W3CDTF">2020-04-01T02:38:41Z</dcterms:modified>
</cp:coreProperties>
</file>