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247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822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845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52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890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667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668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925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316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035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F46E-07F8-4041-810C-F52D8AC2AB09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31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1F46E-07F8-4041-810C-F52D8AC2AB09}" type="datetimeFigureOut">
              <a:rPr lang="es-CL" smtClean="0"/>
              <a:t>04-04-2020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F3D1C-F5DE-486F-976B-2DAFFE86DE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074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439204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u="sng" dirty="0" smtClean="0">
                <a:latin typeface="+mj-lt"/>
              </a:rPr>
              <a:t>Estimados apoderados: </a:t>
            </a:r>
            <a:r>
              <a:rPr lang="es-CL" sz="2000" dirty="0" smtClean="0">
                <a:latin typeface="+mj-lt"/>
              </a:rPr>
              <a:t>se envían las actividades a realizar correspondiente a la semana del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r>
              <a:rPr lang="es-CL" sz="2000" dirty="0" smtClean="0">
                <a:latin typeface="+mj-lt"/>
              </a:rPr>
              <a:t>Esperando que todos se encuentren bien , se despide afectuosamente 30 de marzo al 3 de abril. Los objetivos terapéuticos  a trabajar son: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conciencia </a:t>
            </a:r>
            <a:r>
              <a:rPr lang="es-CL" sz="2000" dirty="0" err="1" smtClean="0">
                <a:latin typeface="+mj-lt"/>
              </a:rPr>
              <a:t>fonemica</a:t>
            </a:r>
            <a:r>
              <a:rPr lang="es-CL" sz="2000" dirty="0" smtClean="0">
                <a:latin typeface="+mj-lt"/>
              </a:rPr>
              <a:t>.</a:t>
            </a:r>
            <a:endParaRPr lang="es-CL" sz="2000" dirty="0" smtClean="0">
              <a:latin typeface="+mj-lt"/>
            </a:endParaRP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habilidades de análisis-síntesis.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Desarrollo la construcción de </a:t>
            </a:r>
            <a:r>
              <a:rPr lang="es-CL" sz="2000" dirty="0" smtClean="0">
                <a:latin typeface="+mj-lt"/>
              </a:rPr>
              <a:t>anunciados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Desarrollo de conciencia pragmática</a:t>
            </a:r>
            <a:r>
              <a:rPr lang="es-CL" sz="2000" dirty="0" smtClean="0">
                <a:latin typeface="+mj-lt"/>
              </a:rPr>
              <a:t>. </a:t>
            </a:r>
            <a:endParaRPr lang="es-CL" sz="2000" dirty="0" smtClean="0">
              <a:latin typeface="+mj-lt"/>
            </a:endParaRP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r>
              <a:rPr lang="es-CL" sz="2000" dirty="0">
                <a:latin typeface="+mj-lt"/>
              </a:rPr>
              <a:t>	</a:t>
            </a:r>
            <a:r>
              <a:rPr lang="es-CL" sz="2000" dirty="0" smtClean="0">
                <a:latin typeface="+mj-lt"/>
              </a:rPr>
              <a:t>		</a:t>
            </a:r>
            <a:r>
              <a:rPr lang="es-CL" sz="2000" b="1" dirty="0" err="1" smtClean="0">
                <a:latin typeface="+mj-lt"/>
              </a:rPr>
              <a:t>Valeska</a:t>
            </a:r>
            <a:r>
              <a:rPr lang="es-CL" sz="2000" b="1" dirty="0" smtClean="0">
                <a:latin typeface="+mj-lt"/>
              </a:rPr>
              <a:t> Pinto Acuña </a:t>
            </a:r>
          </a:p>
          <a:p>
            <a:pPr algn="just"/>
            <a:r>
              <a:rPr lang="es-CL" sz="2000" b="1" dirty="0">
                <a:latin typeface="+mj-lt"/>
              </a:rPr>
              <a:t>	</a:t>
            </a:r>
            <a:r>
              <a:rPr lang="es-CL" sz="2000" b="1" dirty="0" smtClean="0">
                <a:latin typeface="+mj-lt"/>
              </a:rPr>
              <a:t>		Fonoaudióloga PIE</a:t>
            </a:r>
            <a:endParaRPr lang="es-CL" sz="2000" b="1" dirty="0">
              <a:latin typeface="+mj-lt"/>
            </a:endParaRPr>
          </a:p>
        </p:txBody>
      </p:sp>
      <p:pic>
        <p:nvPicPr>
          <p:cNvPr id="5" name="Imagen 2" descr="logo rene 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5114"/>
            <a:ext cx="65563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332657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Colegio Rene Schneider </a:t>
            </a:r>
          </a:p>
          <a:p>
            <a:r>
              <a:rPr lang="es-CL" sz="1400" dirty="0" smtClean="0"/>
              <a:t>Programa de Integración Escolar</a:t>
            </a:r>
          </a:p>
          <a:p>
            <a:r>
              <a:rPr lang="es-CL" sz="1400" dirty="0" smtClean="0"/>
              <a:t>Fonoaudiología</a:t>
            </a:r>
          </a:p>
          <a:p>
            <a:r>
              <a:rPr lang="es-CL" sz="1400" dirty="0" smtClean="0"/>
              <a:t>Curso: 4° básico</a:t>
            </a:r>
            <a:endParaRPr lang="es-CL" sz="1400" dirty="0"/>
          </a:p>
        </p:txBody>
      </p:sp>
      <p:pic>
        <p:nvPicPr>
          <p:cNvPr id="7" name="Imagen 3" descr="C:\Documents and Settings\Xiken!\Mis documentos\PIE\corm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79" y="265114"/>
            <a:ext cx="1032200" cy="64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88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2303" y="116632"/>
            <a:ext cx="8229600" cy="1143000"/>
          </a:xfrm>
        </p:spPr>
        <p:txBody>
          <a:bodyPr/>
          <a:lstStyle/>
          <a:p>
            <a:r>
              <a:rPr lang="es-CL" dirty="0" smtClean="0"/>
              <a:t>Ordena las palabras.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 descr="ACTIVIDADES LECTOESCRITURA ORDENAMOS SÍLABAS PARA FORMAR PALABR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11" y="1124744"/>
            <a:ext cx="8898785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00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2" name="Picture 4" descr="ORDENA LA PALABRA en 2020 | Lectoescritura, Ordenador, Palabr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2" t="3971" r="4115" b="6273"/>
          <a:stretch/>
        </p:blipFill>
        <p:spPr bwMode="auto">
          <a:xfrm rot="16200000">
            <a:off x="1387926" y="-875757"/>
            <a:ext cx="6296142" cy="856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77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140 tarjetas para trabajar la pragmática del lenguaje -Orientacio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55" y="188640"/>
            <a:ext cx="5213617" cy="650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07504" y="936779"/>
            <a:ext cx="3960440" cy="2506290"/>
          </a:xfrm>
        </p:spPr>
        <p:txBody>
          <a:bodyPr>
            <a:noAutofit/>
          </a:bodyPr>
          <a:lstStyle/>
          <a:p>
            <a:r>
              <a:rPr lang="es-CL" sz="3200" dirty="0" smtClean="0"/>
              <a:t>Ve cada imagen y responde con una oración completa</a:t>
            </a:r>
            <a:br>
              <a:rPr lang="es-CL" sz="3200" dirty="0" smtClean="0"/>
            </a:br>
            <a:r>
              <a:rPr lang="es-CL" sz="3200" dirty="0" smtClean="0"/>
              <a:t>(NO es necesario escribir)</a:t>
            </a:r>
            <a:endParaRPr lang="es-CL" sz="3200" dirty="0"/>
          </a:p>
        </p:txBody>
      </p:sp>
      <p:sp>
        <p:nvSpPr>
          <p:cNvPr id="4" name="AutoShape 6" descr="niños pensando dibujo - Buscar con Google | Dibujos para niño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5" name="AutoShape 8" descr="niños pensando dibujo - Buscar con Google | Dibujos para niños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10" descr="niños pensando dibujo - Buscar con Google | Dibujos para niños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6146" name="Picture 2" descr="niños pensando dibujo - Buscar con Google | Dibujos para niñ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4077072"/>
            <a:ext cx="22860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68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40 tarjetas para trabajar la pragmática del lenguaje -Orientacio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3492"/>
            <a:ext cx="4942111" cy="668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07504" y="936779"/>
            <a:ext cx="3960440" cy="25062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 smtClean="0"/>
              <a:t>Ve cada imagen y responde con una oración completa</a:t>
            </a:r>
            <a:br>
              <a:rPr lang="es-CL" sz="3200" smtClean="0"/>
            </a:br>
            <a:r>
              <a:rPr lang="es-CL" sz="3200" smtClean="0"/>
              <a:t>(NO es necesario escribir)</a:t>
            </a:r>
            <a:endParaRPr lang="es-CL" sz="3200" dirty="0"/>
          </a:p>
        </p:txBody>
      </p:sp>
      <p:pic>
        <p:nvPicPr>
          <p:cNvPr id="6" name="Picture 2" descr="niños pensando dibujo - Buscar con Google | Dibujos para niñ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4077072"/>
            <a:ext cx="22860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65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 smtClean="0"/>
              <a:t>Identifica cada emoción y en que momento las haz sentido. </a:t>
            </a: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 descr="Manejo de las emociones y sentimientos de los niños | Aprendo y Edu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25661"/>
            <a:ext cx="8468884" cy="514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16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106</Words>
  <Application>Microsoft Office PowerPoint</Application>
  <PresentationFormat>Presentación en pantalla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Ordena las palabras. </vt:lpstr>
      <vt:lpstr>Presentación de PowerPoint</vt:lpstr>
      <vt:lpstr>Ve cada imagen y responde con una oración completa (NO es necesario escribir)</vt:lpstr>
      <vt:lpstr>Presentación de PowerPoint</vt:lpstr>
      <vt:lpstr>Identifica cada emoción y en que momento las haz sentido.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</dc:creator>
  <cp:lastModifiedBy>VALE</cp:lastModifiedBy>
  <cp:revision>9</cp:revision>
  <dcterms:created xsi:type="dcterms:W3CDTF">2020-04-01T02:15:36Z</dcterms:created>
  <dcterms:modified xsi:type="dcterms:W3CDTF">2020-04-05T04:49:38Z</dcterms:modified>
</cp:coreProperties>
</file>