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5" r:id="rId1"/>
    <p:sldMasterId id="2147483676" r:id="rId2"/>
  </p:sldMasterIdLst>
  <p:notesMasterIdLst>
    <p:notesMasterId r:id="rId17"/>
  </p:notesMasterIdLst>
  <p:sldIdLst>
    <p:sldId id="256" r:id="rId3"/>
    <p:sldId id="257" r:id="rId4"/>
    <p:sldId id="309" r:id="rId5"/>
    <p:sldId id="262" r:id="rId6"/>
    <p:sldId id="313" r:id="rId7"/>
    <p:sldId id="310" r:id="rId8"/>
    <p:sldId id="258" r:id="rId9"/>
    <p:sldId id="312" r:id="rId10"/>
    <p:sldId id="311" r:id="rId11"/>
    <p:sldId id="266" r:id="rId12"/>
    <p:sldId id="315" r:id="rId13"/>
    <p:sldId id="281" r:id="rId14"/>
    <p:sldId id="269" r:id="rId15"/>
    <p:sldId id="260" r:id="rId16"/>
  </p:sldIdLst>
  <p:sldSz cx="9144000" cy="5143500" type="screen16x9"/>
  <p:notesSz cx="6858000" cy="9144000"/>
  <p:embeddedFontLst>
    <p:embeddedFont>
      <p:font typeface="Barlow Semi Condensed Light" panose="020B0604020202020204" charset="0"/>
      <p:regular r:id="rId18"/>
      <p:bold r:id="rId19"/>
      <p:italic r:id="rId20"/>
      <p:boldItalic r:id="rId21"/>
    </p:embeddedFont>
    <p:embeddedFont>
      <p:font typeface="Chelsea Market" panose="020B0604020202020204" charset="0"/>
      <p:regular r:id="rId22"/>
    </p:embeddedFont>
    <p:embeddedFont>
      <p:font typeface="Joti One" panose="020B0604020202020204" charset="0"/>
      <p:regular r:id="rId23"/>
    </p:embeddedFont>
    <p:embeddedFont>
      <p:font typeface="Mali Medium" panose="020B0604020202020204" charset="-34"/>
      <p:regular r:id="rId24"/>
      <p:bold r:id="rId25"/>
      <p:italic r:id="rId26"/>
      <p:boldItalic r:id="rId27"/>
    </p:embeddedFont>
    <p:embeddedFont>
      <p:font typeface="Mali SemiBold" panose="020B0604020202020204" charset="-34"/>
      <p:regular r:id="rId28"/>
      <p:bold r:id="rId29"/>
      <p:italic r:id="rId30"/>
      <p:boldItalic r:id="rId31"/>
    </p:embeddedFont>
    <p:embeddedFont>
      <p:font typeface="Nunito" panose="020B0604020202020204" charset="0"/>
      <p:regular r:id="rId32"/>
      <p:bold r:id="rId33"/>
      <p:italic r:id="rId34"/>
      <p:boldItalic r:id="rId35"/>
    </p:embeddedFont>
    <p:embeddedFont>
      <p:font typeface="Paytone One" panose="020B0604020202020204" charset="0"/>
      <p:regular r:id="rId36"/>
    </p:embeddedFont>
    <p:embeddedFont>
      <p:font typeface="Sue Ellen Francisco" panose="020B0604020202020204" charset="0"/>
      <p:regular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59">
          <p15:clr>
            <a:srgbClr val="0000FF"/>
          </p15:clr>
        </p15:guide>
        <p15:guide id="2" orient="horz" pos="1607">
          <p15:clr>
            <a:srgbClr val="0000FF"/>
          </p15:clr>
        </p15:guide>
        <p15:guide id="3" orient="horz" pos="1309">
          <p15:clr>
            <a:srgbClr val="9AA0A6"/>
          </p15:clr>
        </p15:guide>
        <p15:guide id="4" orient="horz" pos="1965">
          <p15:clr>
            <a:srgbClr val="9AA0A6"/>
          </p15:clr>
        </p15:guide>
        <p15:guide id="5" orient="horz" pos="2310">
          <p15:clr>
            <a:srgbClr val="9AA0A6"/>
          </p15:clr>
        </p15:guide>
        <p15:guide id="6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6414C0-F09F-4FCE-AC5B-15B34DD3A2E9}">
  <a:tblStyle styleId="{3B6414C0-F09F-4FCE-AC5B-15B34DD3A2E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>
        <p:guide orient="horz" pos="559"/>
        <p:guide orient="horz" pos="1607"/>
        <p:guide orient="horz" pos="1309"/>
        <p:guide orient="horz" pos="1965"/>
        <p:guide orient="horz" pos="231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viewProps" Target="viewProps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g7040f09d03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8" name="Google Shape;1008;g7040f09d03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g6320de4b7d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5" name="Google Shape;1365;g6320de4b7d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g6320de4b7d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0" name="Google Shape;1160;g6320de4b7d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g63da1a4385_0_16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8" name="Google Shape;1088;g63da1a4385_0_16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422900" y="731838"/>
            <a:ext cx="6503988" cy="36576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F52DE6E-395C-4CD1-B145-EFC0D46710A4}" type="slidenum">
              <a:rPr kumimoji="0" lang="es-E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3302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Google Shape;1173;g6320de4b7d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4" name="Google Shape;1174;g6320de4b7d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422900" y="731838"/>
            <a:ext cx="6503988" cy="36576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F52DE6E-395C-4CD1-B145-EFC0D46710A4}" type="slidenum">
              <a:rPr kumimoji="0" lang="es-E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3302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g72a146daca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6" name="Google Shape;1096;g72a146daca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422900" y="731838"/>
            <a:ext cx="6503988" cy="36576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F52DE6E-395C-4CD1-B145-EFC0D46710A4}" type="slidenum">
              <a:rPr kumimoji="0" lang="es-E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3302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Google Shape;1306;g640c982cef_2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7" name="Google Shape;1307;g640c982cef_2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7" name="Google Shape;1737;g6320de4b7d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8" name="Google Shape;1738;g6320de4b7d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2640350" y="3076050"/>
            <a:ext cx="7110000" cy="3093025"/>
            <a:chOff x="257575" y="1301825"/>
            <a:chExt cx="7110000" cy="3093025"/>
          </a:xfrm>
        </p:grpSpPr>
        <p:sp>
          <p:nvSpPr>
            <p:cNvPr id="10" name="Google Shape;10;p2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2349975" y="2039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57575" y="27744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49"/>
                  </a:lnTo>
                  <a:lnTo>
                    <a:pt x="482" y="27174"/>
                  </a:lnTo>
                  <a:lnTo>
                    <a:pt x="16153" y="35674"/>
                  </a:lnTo>
                  <a:lnTo>
                    <a:pt x="31367" y="26349"/>
                  </a:lnTo>
                  <a:lnTo>
                    <a:pt x="30885" y="8524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100150" y="27727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526875" y="350130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740850" y="3491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3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0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157250" y="2761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1"/>
                  </a:moveTo>
                  <a:lnTo>
                    <a:pt x="1" y="9326"/>
                  </a:lnTo>
                  <a:lnTo>
                    <a:pt x="459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6583400" y="3489850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37;p2"/>
          <p:cNvGrpSpPr/>
          <p:nvPr/>
        </p:nvGrpSpPr>
        <p:grpSpPr>
          <a:xfrm>
            <a:off x="-484300" y="-1463825"/>
            <a:ext cx="7109975" cy="3093025"/>
            <a:chOff x="238125" y="1301825"/>
            <a:chExt cx="7109975" cy="3093025"/>
          </a:xfrm>
        </p:grpSpPr>
        <p:sp>
          <p:nvSpPr>
            <p:cNvPr id="38" name="Google Shape;38;p2"/>
            <p:cNvSpPr/>
            <p:nvPr/>
          </p:nvSpPr>
          <p:spPr>
            <a:xfrm>
              <a:off x="238125" y="1314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2" y="35674"/>
                  </a:lnTo>
                  <a:lnTo>
                    <a:pt x="31366" y="26349"/>
                  </a:lnTo>
                  <a:lnTo>
                    <a:pt x="30884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64825" y="2043000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48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7" y="26348"/>
                  </a:lnTo>
                  <a:lnTo>
                    <a:pt x="30885" y="8523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080675" y="1313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923825" y="1310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349975" y="2039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766375" y="1309250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74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57575" y="27744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49"/>
                  </a:lnTo>
                  <a:lnTo>
                    <a:pt x="482" y="27174"/>
                  </a:lnTo>
                  <a:lnTo>
                    <a:pt x="16153" y="35674"/>
                  </a:lnTo>
                  <a:lnTo>
                    <a:pt x="31367" y="26349"/>
                  </a:lnTo>
                  <a:lnTo>
                    <a:pt x="30885" y="8524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100150" y="27727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526875" y="350130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" name="Google Shape;67;p2"/>
          <p:cNvSpPr txBox="1">
            <a:spLocks noGrp="1"/>
          </p:cNvSpPr>
          <p:nvPr>
            <p:ph type="ctrTitle"/>
          </p:nvPr>
        </p:nvSpPr>
        <p:spPr>
          <a:xfrm rot="780">
            <a:off x="1266975" y="1715025"/>
            <a:ext cx="6610200" cy="12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68" name="Google Shape;68;p2"/>
          <p:cNvSpPr txBox="1">
            <a:spLocks noGrp="1"/>
          </p:cNvSpPr>
          <p:nvPr>
            <p:ph type="subTitle" idx="1"/>
          </p:nvPr>
        </p:nvSpPr>
        <p:spPr>
          <a:xfrm rot="1327">
            <a:off x="3017400" y="2861825"/>
            <a:ext cx="31092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6_1">
    <p:bg>
      <p:bgPr>
        <a:solidFill>
          <a:schemeClr val="dk2"/>
        </a:solidFill>
        <a:effectLst/>
      </p:bgPr>
    </p:bg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" name="Google Shape;839;p31"/>
          <p:cNvGrpSpPr/>
          <p:nvPr/>
        </p:nvGrpSpPr>
        <p:grpSpPr>
          <a:xfrm>
            <a:off x="2640350" y="3076050"/>
            <a:ext cx="7110000" cy="3093025"/>
            <a:chOff x="257575" y="1301825"/>
            <a:chExt cx="7110000" cy="3093025"/>
          </a:xfrm>
        </p:grpSpPr>
        <p:sp>
          <p:nvSpPr>
            <p:cNvPr id="840" name="Google Shape;840;p31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1"/>
            <p:cNvSpPr/>
            <p:nvPr/>
          </p:nvSpPr>
          <p:spPr>
            <a:xfrm>
              <a:off x="2349975" y="2039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1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1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1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1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1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1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1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1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1"/>
            <p:cNvSpPr/>
            <p:nvPr/>
          </p:nvSpPr>
          <p:spPr>
            <a:xfrm>
              <a:off x="257575" y="27744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49"/>
                  </a:lnTo>
                  <a:lnTo>
                    <a:pt x="482" y="27174"/>
                  </a:lnTo>
                  <a:lnTo>
                    <a:pt x="16153" y="35674"/>
                  </a:lnTo>
                  <a:lnTo>
                    <a:pt x="31367" y="26349"/>
                  </a:lnTo>
                  <a:lnTo>
                    <a:pt x="30885" y="8524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1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1"/>
            <p:cNvSpPr/>
            <p:nvPr/>
          </p:nvSpPr>
          <p:spPr>
            <a:xfrm>
              <a:off x="1100150" y="27727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1"/>
            <p:cNvSpPr/>
            <p:nvPr/>
          </p:nvSpPr>
          <p:spPr>
            <a:xfrm>
              <a:off x="1526875" y="350130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1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1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1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1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1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1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1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1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1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1"/>
            <p:cNvSpPr/>
            <p:nvPr/>
          </p:nvSpPr>
          <p:spPr>
            <a:xfrm>
              <a:off x="5740850" y="3491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3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0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1"/>
            <p:cNvSpPr/>
            <p:nvPr/>
          </p:nvSpPr>
          <p:spPr>
            <a:xfrm>
              <a:off x="6157250" y="2761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1"/>
                  </a:moveTo>
                  <a:lnTo>
                    <a:pt x="1" y="9326"/>
                  </a:lnTo>
                  <a:lnTo>
                    <a:pt x="459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1"/>
            <p:cNvSpPr/>
            <p:nvPr/>
          </p:nvSpPr>
          <p:spPr>
            <a:xfrm>
              <a:off x="6583400" y="3489850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1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7" name="Google Shape;867;p31"/>
          <p:cNvGrpSpPr/>
          <p:nvPr/>
        </p:nvGrpSpPr>
        <p:grpSpPr>
          <a:xfrm>
            <a:off x="-484300" y="-1463825"/>
            <a:ext cx="7109975" cy="3093025"/>
            <a:chOff x="238125" y="1301825"/>
            <a:chExt cx="7109975" cy="3093025"/>
          </a:xfrm>
        </p:grpSpPr>
        <p:sp>
          <p:nvSpPr>
            <p:cNvPr id="868" name="Google Shape;868;p31"/>
            <p:cNvSpPr/>
            <p:nvPr/>
          </p:nvSpPr>
          <p:spPr>
            <a:xfrm>
              <a:off x="238125" y="1314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2" y="35674"/>
                  </a:lnTo>
                  <a:lnTo>
                    <a:pt x="31366" y="26349"/>
                  </a:lnTo>
                  <a:lnTo>
                    <a:pt x="30884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1"/>
            <p:cNvSpPr/>
            <p:nvPr/>
          </p:nvSpPr>
          <p:spPr>
            <a:xfrm>
              <a:off x="664825" y="2043000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48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7" y="26348"/>
                  </a:lnTo>
                  <a:lnTo>
                    <a:pt x="30885" y="8523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1"/>
            <p:cNvSpPr/>
            <p:nvPr/>
          </p:nvSpPr>
          <p:spPr>
            <a:xfrm>
              <a:off x="1080675" y="1313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1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1"/>
            <p:cNvSpPr/>
            <p:nvPr/>
          </p:nvSpPr>
          <p:spPr>
            <a:xfrm>
              <a:off x="1923825" y="1310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1"/>
            <p:cNvSpPr/>
            <p:nvPr/>
          </p:nvSpPr>
          <p:spPr>
            <a:xfrm>
              <a:off x="2349975" y="2039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1"/>
            <p:cNvSpPr/>
            <p:nvPr/>
          </p:nvSpPr>
          <p:spPr>
            <a:xfrm>
              <a:off x="2766375" y="1309250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74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1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1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1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1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1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1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1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1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1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1"/>
            <p:cNvSpPr/>
            <p:nvPr/>
          </p:nvSpPr>
          <p:spPr>
            <a:xfrm>
              <a:off x="257575" y="27744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49"/>
                  </a:lnTo>
                  <a:lnTo>
                    <a:pt x="482" y="27174"/>
                  </a:lnTo>
                  <a:lnTo>
                    <a:pt x="16153" y="35674"/>
                  </a:lnTo>
                  <a:lnTo>
                    <a:pt x="31367" y="26349"/>
                  </a:lnTo>
                  <a:lnTo>
                    <a:pt x="30885" y="8524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1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1"/>
            <p:cNvSpPr/>
            <p:nvPr/>
          </p:nvSpPr>
          <p:spPr>
            <a:xfrm>
              <a:off x="1100150" y="27727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1"/>
            <p:cNvSpPr/>
            <p:nvPr/>
          </p:nvSpPr>
          <p:spPr>
            <a:xfrm>
              <a:off x="1526875" y="350130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1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1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1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1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1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1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1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1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1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6_3">
    <p:bg>
      <p:bgPr>
        <a:solidFill>
          <a:schemeClr val="dk2"/>
        </a:solidFill>
        <a:effectLst/>
      </p:bgPr>
    </p:bg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4" name="Google Shape;924;p33"/>
          <p:cNvGrpSpPr/>
          <p:nvPr/>
        </p:nvGrpSpPr>
        <p:grpSpPr>
          <a:xfrm>
            <a:off x="7441775" y="-698287"/>
            <a:ext cx="4978650" cy="3089025"/>
            <a:chOff x="2369450" y="1301825"/>
            <a:chExt cx="4978650" cy="3089025"/>
          </a:xfrm>
        </p:grpSpPr>
        <p:sp>
          <p:nvSpPr>
            <p:cNvPr id="925" name="Google Shape;925;p33"/>
            <p:cNvSpPr/>
            <p:nvPr/>
          </p:nvSpPr>
          <p:spPr>
            <a:xfrm>
              <a:off x="2766375" y="1309250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74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3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3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3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3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3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3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3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3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3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3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3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3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3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3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3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3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3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3" name="Google Shape;943;p33"/>
          <p:cNvGrpSpPr/>
          <p:nvPr/>
        </p:nvGrpSpPr>
        <p:grpSpPr>
          <a:xfrm>
            <a:off x="5788175" y="2236288"/>
            <a:ext cx="6664350" cy="3093025"/>
            <a:chOff x="683750" y="1301825"/>
            <a:chExt cx="6664350" cy="3093025"/>
          </a:xfrm>
        </p:grpSpPr>
        <p:sp>
          <p:nvSpPr>
            <p:cNvPr id="944" name="Google Shape;944;p33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3"/>
            <p:cNvSpPr/>
            <p:nvPr/>
          </p:nvSpPr>
          <p:spPr>
            <a:xfrm>
              <a:off x="1923825" y="1310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3"/>
            <p:cNvSpPr/>
            <p:nvPr/>
          </p:nvSpPr>
          <p:spPr>
            <a:xfrm>
              <a:off x="2349975" y="2039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3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3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3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3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3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3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3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3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3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3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3"/>
            <p:cNvSpPr/>
            <p:nvPr/>
          </p:nvSpPr>
          <p:spPr>
            <a:xfrm>
              <a:off x="1526875" y="350130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3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3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3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3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3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3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3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3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6" name="Google Shape;966;p33"/>
          <p:cNvGrpSpPr/>
          <p:nvPr/>
        </p:nvGrpSpPr>
        <p:grpSpPr>
          <a:xfrm>
            <a:off x="-2083225" y="-698287"/>
            <a:ext cx="4978650" cy="3089025"/>
            <a:chOff x="2369450" y="1301825"/>
            <a:chExt cx="4978650" cy="3089025"/>
          </a:xfrm>
        </p:grpSpPr>
        <p:sp>
          <p:nvSpPr>
            <p:cNvPr id="967" name="Google Shape;967;p33"/>
            <p:cNvSpPr/>
            <p:nvPr/>
          </p:nvSpPr>
          <p:spPr>
            <a:xfrm>
              <a:off x="2766375" y="1309250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74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3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3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3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3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3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3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3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3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3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3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3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3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3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3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3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3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3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5" name="Google Shape;985;p33"/>
          <p:cNvGrpSpPr/>
          <p:nvPr/>
        </p:nvGrpSpPr>
        <p:grpSpPr>
          <a:xfrm>
            <a:off x="-3736825" y="2237988"/>
            <a:ext cx="5414525" cy="3091325"/>
            <a:chOff x="683750" y="1303525"/>
            <a:chExt cx="5414525" cy="3091325"/>
          </a:xfrm>
        </p:grpSpPr>
        <p:sp>
          <p:nvSpPr>
            <p:cNvPr id="986" name="Google Shape;986;p33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3"/>
            <p:cNvSpPr/>
            <p:nvPr/>
          </p:nvSpPr>
          <p:spPr>
            <a:xfrm>
              <a:off x="1923825" y="1310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3"/>
            <p:cNvSpPr/>
            <p:nvPr/>
          </p:nvSpPr>
          <p:spPr>
            <a:xfrm>
              <a:off x="2349975" y="2039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3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3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3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3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3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3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3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3"/>
            <p:cNvSpPr/>
            <p:nvPr/>
          </p:nvSpPr>
          <p:spPr>
            <a:xfrm>
              <a:off x="1526875" y="350130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3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3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3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3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 type="obj">
  <p:cSld name="OPENING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2867538" y="2065963"/>
            <a:ext cx="3408900" cy="7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Font typeface="Joti One"/>
              <a:buNone/>
              <a:defRPr sz="4800" i="0">
                <a:solidFill>
                  <a:srgbClr val="F9CB9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053675" y="2784463"/>
            <a:ext cx="3014100" cy="28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597622" y="296259"/>
            <a:ext cx="5948856" cy="4694195"/>
            <a:chOff x="2256903" y="816487"/>
            <a:chExt cx="4630180" cy="3653639"/>
          </a:xfrm>
        </p:grpSpPr>
        <p:sp>
          <p:nvSpPr>
            <p:cNvPr id="12" name="Google Shape;12;p2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58220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 TITLE &amp; TEXT">
  <p:cSld name="  TITLE &amp; 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902400" y="1079600"/>
            <a:ext cx="7353900" cy="3628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30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3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3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3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3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3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3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3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3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1739850" y="809925"/>
            <a:ext cx="5664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 i="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56194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1">
  <p:cSld name="TITLE &amp; TEXT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37700" y="1815411"/>
            <a:ext cx="2868600" cy="9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i="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ubTitle" idx="1"/>
          </p:nvPr>
        </p:nvSpPr>
        <p:spPr>
          <a:xfrm>
            <a:off x="2897400" y="2868788"/>
            <a:ext cx="3349200" cy="45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9pPr>
          </a:lstStyle>
          <a:p>
            <a:endParaRPr/>
          </a:p>
        </p:txBody>
      </p:sp>
      <p:grpSp>
        <p:nvGrpSpPr>
          <p:cNvPr id="20" name="Google Shape;20;p4"/>
          <p:cNvGrpSpPr/>
          <p:nvPr/>
        </p:nvGrpSpPr>
        <p:grpSpPr>
          <a:xfrm rot="10800000" flipH="1">
            <a:off x="2326312" y="871270"/>
            <a:ext cx="4491275" cy="3544029"/>
            <a:chOff x="2256903" y="816487"/>
            <a:chExt cx="4630180" cy="3653639"/>
          </a:xfrm>
        </p:grpSpPr>
        <p:sp>
          <p:nvSpPr>
            <p:cNvPr id="21" name="Google Shape;21;p4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4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04041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DESIGN ">
  <p:cSld name="HEADLINE DESIGN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2887051" y="1332225"/>
            <a:ext cx="3369900" cy="22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4800"/>
              <a:buNone/>
              <a:defRPr sz="4800" i="0">
                <a:solidFill>
                  <a:srgbClr val="F3F3F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ubTitle" idx="1"/>
          </p:nvPr>
        </p:nvSpPr>
        <p:spPr>
          <a:xfrm>
            <a:off x="2480101" y="3622951"/>
            <a:ext cx="4183800" cy="35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grpSp>
        <p:nvGrpSpPr>
          <p:cNvPr id="42" name="Google Shape;42;p7"/>
          <p:cNvGrpSpPr/>
          <p:nvPr/>
        </p:nvGrpSpPr>
        <p:grpSpPr>
          <a:xfrm rot="10800000">
            <a:off x="2326312" y="871270"/>
            <a:ext cx="4491275" cy="3544029"/>
            <a:chOff x="2256903" y="816487"/>
            <a:chExt cx="4630180" cy="3653639"/>
          </a:xfrm>
        </p:grpSpPr>
        <p:sp>
          <p:nvSpPr>
            <p:cNvPr id="43" name="Google Shape;43;p7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7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91816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2">
  <p:cSld name="TITLE &amp; TEXT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914400" y="1213375"/>
            <a:ext cx="2916600" cy="10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"/>
              <a:buNone/>
              <a:defRPr sz="3300" i="0">
                <a:solidFill>
                  <a:srgbClr val="F3F3F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ubTitle" idx="1"/>
          </p:nvPr>
        </p:nvSpPr>
        <p:spPr>
          <a:xfrm>
            <a:off x="914400" y="2579800"/>
            <a:ext cx="6015600" cy="194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8"/>
          <p:cNvSpPr/>
          <p:nvPr/>
        </p:nvSpPr>
        <p:spPr>
          <a:xfrm flipH="1">
            <a:off x="365938" y="481772"/>
            <a:ext cx="1999760" cy="1577995"/>
          </a:xfrm>
          <a:custGeom>
            <a:avLst/>
            <a:gdLst/>
            <a:ahLst/>
            <a:cxnLst/>
            <a:rect l="l" t="t" r="r" b="b"/>
            <a:pathLst>
              <a:path w="90191" h="71169" extrusionOk="0">
                <a:moveTo>
                  <a:pt x="51262" y="4765"/>
                </a:moveTo>
                <a:cubicBezTo>
                  <a:pt x="51543" y="4765"/>
                  <a:pt x="51822" y="4770"/>
                  <a:pt x="52107" y="4781"/>
                </a:cubicBezTo>
                <a:cubicBezTo>
                  <a:pt x="53975" y="4833"/>
                  <a:pt x="54987" y="5361"/>
                  <a:pt x="55432" y="6154"/>
                </a:cubicBezTo>
                <a:cubicBezTo>
                  <a:pt x="51794" y="7210"/>
                  <a:pt x="48217" y="9267"/>
                  <a:pt x="46121" y="10663"/>
                </a:cubicBezTo>
                <a:cubicBezTo>
                  <a:pt x="46025" y="10731"/>
                  <a:pt x="45925" y="10799"/>
                  <a:pt x="45825" y="10863"/>
                </a:cubicBezTo>
                <a:cubicBezTo>
                  <a:pt x="45553" y="10363"/>
                  <a:pt x="45052" y="9947"/>
                  <a:pt x="44389" y="9719"/>
                </a:cubicBezTo>
                <a:cubicBezTo>
                  <a:pt x="46153" y="8262"/>
                  <a:pt x="44493" y="6181"/>
                  <a:pt x="42360" y="6181"/>
                </a:cubicBezTo>
                <a:cubicBezTo>
                  <a:pt x="42252" y="6181"/>
                  <a:pt x="42140" y="6190"/>
                  <a:pt x="42032" y="6198"/>
                </a:cubicBezTo>
                <a:cubicBezTo>
                  <a:pt x="44973" y="5302"/>
                  <a:pt x="48058" y="4765"/>
                  <a:pt x="51262" y="4765"/>
                </a:cubicBezTo>
                <a:close/>
                <a:moveTo>
                  <a:pt x="53559" y="12371"/>
                </a:moveTo>
                <a:lnTo>
                  <a:pt x="53559" y="12371"/>
                </a:lnTo>
                <a:cubicBezTo>
                  <a:pt x="53323" y="12716"/>
                  <a:pt x="53087" y="13044"/>
                  <a:pt x="52859" y="13348"/>
                </a:cubicBezTo>
                <a:cubicBezTo>
                  <a:pt x="52583" y="13296"/>
                  <a:pt x="52315" y="13252"/>
                  <a:pt x="52038" y="13216"/>
                </a:cubicBezTo>
                <a:cubicBezTo>
                  <a:pt x="52551" y="12916"/>
                  <a:pt x="53059" y="12632"/>
                  <a:pt x="53559" y="12371"/>
                </a:cubicBezTo>
                <a:close/>
                <a:moveTo>
                  <a:pt x="60457" y="10499"/>
                </a:moveTo>
                <a:cubicBezTo>
                  <a:pt x="60693" y="10607"/>
                  <a:pt x="60869" y="10772"/>
                  <a:pt x="60978" y="10999"/>
                </a:cubicBezTo>
                <a:cubicBezTo>
                  <a:pt x="61593" y="12308"/>
                  <a:pt x="60645" y="13856"/>
                  <a:pt x="59453" y="15213"/>
                </a:cubicBezTo>
                <a:cubicBezTo>
                  <a:pt x="58601" y="15592"/>
                  <a:pt x="57772" y="16017"/>
                  <a:pt x="56965" y="16465"/>
                </a:cubicBezTo>
                <a:cubicBezTo>
                  <a:pt x="57004" y="16417"/>
                  <a:pt x="57044" y="16369"/>
                  <a:pt x="57080" y="16325"/>
                </a:cubicBezTo>
                <a:cubicBezTo>
                  <a:pt x="58365" y="14737"/>
                  <a:pt x="59685" y="12648"/>
                  <a:pt x="60457" y="10499"/>
                </a:cubicBezTo>
                <a:close/>
                <a:moveTo>
                  <a:pt x="48430" y="17945"/>
                </a:moveTo>
                <a:lnTo>
                  <a:pt x="48430" y="17945"/>
                </a:lnTo>
                <a:cubicBezTo>
                  <a:pt x="47685" y="18670"/>
                  <a:pt x="46889" y="19346"/>
                  <a:pt x="46041" y="19985"/>
                </a:cubicBezTo>
                <a:cubicBezTo>
                  <a:pt x="45949" y="19542"/>
                  <a:pt x="45721" y="19121"/>
                  <a:pt x="45397" y="18766"/>
                </a:cubicBezTo>
                <a:cubicBezTo>
                  <a:pt x="46389" y="18382"/>
                  <a:pt x="47405" y="18098"/>
                  <a:pt x="48430" y="17945"/>
                </a:cubicBezTo>
                <a:close/>
                <a:moveTo>
                  <a:pt x="14204" y="18897"/>
                </a:moveTo>
                <a:lnTo>
                  <a:pt x="14204" y="18897"/>
                </a:lnTo>
                <a:cubicBezTo>
                  <a:pt x="11908" y="21130"/>
                  <a:pt x="9710" y="23439"/>
                  <a:pt x="7582" y="25787"/>
                </a:cubicBezTo>
                <a:cubicBezTo>
                  <a:pt x="8911" y="23163"/>
                  <a:pt x="11455" y="20874"/>
                  <a:pt x="14204" y="18897"/>
                </a:cubicBezTo>
                <a:close/>
                <a:moveTo>
                  <a:pt x="35198" y="24947"/>
                </a:moveTo>
                <a:cubicBezTo>
                  <a:pt x="35198" y="25015"/>
                  <a:pt x="35202" y="25084"/>
                  <a:pt x="35206" y="25152"/>
                </a:cubicBezTo>
                <a:cubicBezTo>
                  <a:pt x="34670" y="25728"/>
                  <a:pt x="34138" y="26304"/>
                  <a:pt x="33606" y="26880"/>
                </a:cubicBezTo>
                <a:cubicBezTo>
                  <a:pt x="32177" y="27564"/>
                  <a:pt x="30768" y="28253"/>
                  <a:pt x="29412" y="28960"/>
                </a:cubicBezTo>
                <a:cubicBezTo>
                  <a:pt x="31313" y="27600"/>
                  <a:pt x="33257" y="26275"/>
                  <a:pt x="35198" y="24947"/>
                </a:cubicBezTo>
                <a:close/>
                <a:moveTo>
                  <a:pt x="82050" y="30753"/>
                </a:moveTo>
                <a:cubicBezTo>
                  <a:pt x="83182" y="32002"/>
                  <a:pt x="81618" y="35483"/>
                  <a:pt x="80535" y="37715"/>
                </a:cubicBezTo>
                <a:cubicBezTo>
                  <a:pt x="80363" y="37691"/>
                  <a:pt x="80191" y="37683"/>
                  <a:pt x="80015" y="37679"/>
                </a:cubicBezTo>
                <a:cubicBezTo>
                  <a:pt x="80631" y="36171"/>
                  <a:pt x="81051" y="34635"/>
                  <a:pt x="81103" y="33122"/>
                </a:cubicBezTo>
                <a:cubicBezTo>
                  <a:pt x="81243" y="32969"/>
                  <a:pt x="81383" y="32829"/>
                  <a:pt x="81519" y="32677"/>
                </a:cubicBezTo>
                <a:cubicBezTo>
                  <a:pt x="81984" y="32162"/>
                  <a:pt x="82100" y="31625"/>
                  <a:pt x="81995" y="31133"/>
                </a:cubicBezTo>
                <a:cubicBezTo>
                  <a:pt x="82113" y="30996"/>
                  <a:pt x="82150" y="30866"/>
                  <a:pt x="82050" y="30753"/>
                </a:cubicBezTo>
                <a:close/>
                <a:moveTo>
                  <a:pt x="24039" y="37231"/>
                </a:moveTo>
                <a:lnTo>
                  <a:pt x="24039" y="37231"/>
                </a:lnTo>
                <a:cubicBezTo>
                  <a:pt x="21838" y="39604"/>
                  <a:pt x="19629" y="41972"/>
                  <a:pt x="17396" y="44321"/>
                </a:cubicBezTo>
                <a:cubicBezTo>
                  <a:pt x="17372" y="44333"/>
                  <a:pt x="17353" y="44341"/>
                  <a:pt x="17329" y="44353"/>
                </a:cubicBezTo>
                <a:lnTo>
                  <a:pt x="17329" y="44353"/>
                </a:lnTo>
                <a:cubicBezTo>
                  <a:pt x="18181" y="43385"/>
                  <a:pt x="19001" y="42448"/>
                  <a:pt x="19730" y="41552"/>
                </a:cubicBezTo>
                <a:cubicBezTo>
                  <a:pt x="20634" y="40444"/>
                  <a:pt x="21462" y="39287"/>
                  <a:pt x="22262" y="38116"/>
                </a:cubicBezTo>
                <a:cubicBezTo>
                  <a:pt x="22866" y="37823"/>
                  <a:pt x="23459" y="37527"/>
                  <a:pt x="24039" y="37231"/>
                </a:cubicBezTo>
                <a:close/>
                <a:moveTo>
                  <a:pt x="47909" y="45757"/>
                </a:moveTo>
                <a:lnTo>
                  <a:pt x="47909" y="45757"/>
                </a:lnTo>
                <a:cubicBezTo>
                  <a:pt x="47757" y="46286"/>
                  <a:pt x="47613" y="46818"/>
                  <a:pt x="47486" y="47350"/>
                </a:cubicBezTo>
                <a:cubicBezTo>
                  <a:pt x="45705" y="49346"/>
                  <a:pt x="43813" y="51271"/>
                  <a:pt x="41816" y="53144"/>
                </a:cubicBezTo>
                <a:cubicBezTo>
                  <a:pt x="41844" y="52991"/>
                  <a:pt x="41868" y="52843"/>
                  <a:pt x="41896" y="52695"/>
                </a:cubicBezTo>
                <a:cubicBezTo>
                  <a:pt x="41988" y="52195"/>
                  <a:pt x="42108" y="51703"/>
                  <a:pt x="42228" y="51207"/>
                </a:cubicBezTo>
                <a:cubicBezTo>
                  <a:pt x="42801" y="50491"/>
                  <a:pt x="43377" y="49778"/>
                  <a:pt x="43961" y="49067"/>
                </a:cubicBezTo>
                <a:cubicBezTo>
                  <a:pt x="45292" y="47974"/>
                  <a:pt x="46609" y="46873"/>
                  <a:pt x="47909" y="45757"/>
                </a:cubicBezTo>
                <a:close/>
                <a:moveTo>
                  <a:pt x="42628" y="36615"/>
                </a:moveTo>
                <a:lnTo>
                  <a:pt x="42628" y="36615"/>
                </a:lnTo>
                <a:cubicBezTo>
                  <a:pt x="42092" y="37539"/>
                  <a:pt x="41576" y="38483"/>
                  <a:pt x="41072" y="39440"/>
                </a:cubicBezTo>
                <a:cubicBezTo>
                  <a:pt x="38243" y="42389"/>
                  <a:pt x="35550" y="45409"/>
                  <a:pt x="33054" y="48386"/>
                </a:cubicBezTo>
                <a:cubicBezTo>
                  <a:pt x="32457" y="49094"/>
                  <a:pt x="31549" y="50295"/>
                  <a:pt x="30624" y="51719"/>
                </a:cubicBezTo>
                <a:cubicBezTo>
                  <a:pt x="29200" y="52808"/>
                  <a:pt x="27560" y="53999"/>
                  <a:pt x="25708" y="54564"/>
                </a:cubicBezTo>
                <a:cubicBezTo>
                  <a:pt x="25887" y="53667"/>
                  <a:pt x="26260" y="52788"/>
                  <a:pt x="26727" y="51927"/>
                </a:cubicBezTo>
                <a:cubicBezTo>
                  <a:pt x="30284" y="47514"/>
                  <a:pt x="34550" y="43436"/>
                  <a:pt x="38747" y="39324"/>
                </a:cubicBezTo>
                <a:cubicBezTo>
                  <a:pt x="40083" y="38479"/>
                  <a:pt x="41372" y="37571"/>
                  <a:pt x="42628" y="36615"/>
                </a:cubicBezTo>
                <a:close/>
                <a:moveTo>
                  <a:pt x="64182" y="53560"/>
                </a:moveTo>
                <a:lnTo>
                  <a:pt x="64182" y="53560"/>
                </a:lnTo>
                <a:cubicBezTo>
                  <a:pt x="63086" y="55377"/>
                  <a:pt x="61750" y="57681"/>
                  <a:pt x="60065" y="59650"/>
                </a:cubicBezTo>
                <a:cubicBezTo>
                  <a:pt x="60278" y="58717"/>
                  <a:pt x="60553" y="57777"/>
                  <a:pt x="60885" y="56836"/>
                </a:cubicBezTo>
                <a:cubicBezTo>
                  <a:pt x="60954" y="56708"/>
                  <a:pt x="61026" y="56581"/>
                  <a:pt x="61098" y="56452"/>
                </a:cubicBezTo>
                <a:cubicBezTo>
                  <a:pt x="62141" y="55504"/>
                  <a:pt x="63170" y="54536"/>
                  <a:pt x="64182" y="53560"/>
                </a:cubicBezTo>
                <a:close/>
                <a:moveTo>
                  <a:pt x="72865" y="51691"/>
                </a:moveTo>
                <a:cubicBezTo>
                  <a:pt x="71520" y="53840"/>
                  <a:pt x="70128" y="55876"/>
                  <a:pt x="68499" y="57901"/>
                </a:cubicBezTo>
                <a:cubicBezTo>
                  <a:pt x="67219" y="59497"/>
                  <a:pt x="65931" y="61085"/>
                  <a:pt x="64518" y="62598"/>
                </a:cubicBezTo>
                <a:cubicBezTo>
                  <a:pt x="65811" y="61118"/>
                  <a:pt x="66939" y="59521"/>
                  <a:pt x="67971" y="58012"/>
                </a:cubicBezTo>
                <a:cubicBezTo>
                  <a:pt x="69323" y="56044"/>
                  <a:pt x="70560" y="54020"/>
                  <a:pt x="71768" y="51983"/>
                </a:cubicBezTo>
                <a:cubicBezTo>
                  <a:pt x="72148" y="51903"/>
                  <a:pt x="72509" y="51803"/>
                  <a:pt x="72865" y="51691"/>
                </a:cubicBezTo>
                <a:close/>
                <a:moveTo>
                  <a:pt x="40544" y="62790"/>
                </a:moveTo>
                <a:lnTo>
                  <a:pt x="40544" y="62790"/>
                </a:lnTo>
                <a:cubicBezTo>
                  <a:pt x="40515" y="63059"/>
                  <a:pt x="40544" y="63323"/>
                  <a:pt x="40616" y="63578"/>
                </a:cubicBezTo>
                <a:cubicBezTo>
                  <a:pt x="39656" y="63839"/>
                  <a:pt x="38687" y="64010"/>
                  <a:pt x="37715" y="64067"/>
                </a:cubicBezTo>
                <a:cubicBezTo>
                  <a:pt x="38675" y="63694"/>
                  <a:pt x="39619" y="63266"/>
                  <a:pt x="40544" y="62790"/>
                </a:cubicBezTo>
                <a:close/>
                <a:moveTo>
                  <a:pt x="50186" y="0"/>
                </a:moveTo>
                <a:cubicBezTo>
                  <a:pt x="45685" y="0"/>
                  <a:pt x="40923" y="1348"/>
                  <a:pt x="36618" y="3181"/>
                </a:cubicBezTo>
                <a:cubicBezTo>
                  <a:pt x="36178" y="2361"/>
                  <a:pt x="35154" y="1729"/>
                  <a:pt x="34077" y="1729"/>
                </a:cubicBezTo>
                <a:cubicBezTo>
                  <a:pt x="33826" y="1729"/>
                  <a:pt x="33573" y="1764"/>
                  <a:pt x="33325" y="1836"/>
                </a:cubicBezTo>
                <a:cubicBezTo>
                  <a:pt x="27968" y="3409"/>
                  <a:pt x="24286" y="7651"/>
                  <a:pt x="21090" y="11575"/>
                </a:cubicBezTo>
                <a:cubicBezTo>
                  <a:pt x="19313" y="12495"/>
                  <a:pt x="17597" y="13472"/>
                  <a:pt x="15956" y="14456"/>
                </a:cubicBezTo>
                <a:cubicBezTo>
                  <a:pt x="10915" y="17477"/>
                  <a:pt x="5053" y="21594"/>
                  <a:pt x="3577" y="26860"/>
                </a:cubicBezTo>
                <a:cubicBezTo>
                  <a:pt x="3376" y="27580"/>
                  <a:pt x="3833" y="28441"/>
                  <a:pt x="4774" y="28609"/>
                </a:cubicBezTo>
                <a:cubicBezTo>
                  <a:pt x="4861" y="28624"/>
                  <a:pt x="4953" y="28628"/>
                  <a:pt x="5042" y="28640"/>
                </a:cubicBezTo>
                <a:cubicBezTo>
                  <a:pt x="3733" y="30133"/>
                  <a:pt x="2445" y="31629"/>
                  <a:pt x="1168" y="33126"/>
                </a:cubicBezTo>
                <a:cubicBezTo>
                  <a:pt x="0" y="34490"/>
                  <a:pt x="1320" y="36059"/>
                  <a:pt x="2937" y="36459"/>
                </a:cubicBezTo>
                <a:cubicBezTo>
                  <a:pt x="2625" y="37339"/>
                  <a:pt x="2429" y="38247"/>
                  <a:pt x="2373" y="39191"/>
                </a:cubicBezTo>
                <a:cubicBezTo>
                  <a:pt x="2329" y="39955"/>
                  <a:pt x="2933" y="40904"/>
                  <a:pt x="3789" y="41236"/>
                </a:cubicBezTo>
                <a:cubicBezTo>
                  <a:pt x="4061" y="41340"/>
                  <a:pt x="4342" y="41436"/>
                  <a:pt x="4621" y="41520"/>
                </a:cubicBezTo>
                <a:cubicBezTo>
                  <a:pt x="2949" y="44141"/>
                  <a:pt x="1600" y="46878"/>
                  <a:pt x="848" y="49826"/>
                </a:cubicBezTo>
                <a:cubicBezTo>
                  <a:pt x="484" y="51263"/>
                  <a:pt x="1876" y="52795"/>
                  <a:pt x="3544" y="52795"/>
                </a:cubicBezTo>
                <a:cubicBezTo>
                  <a:pt x="3813" y="52795"/>
                  <a:pt x="4089" y="52755"/>
                  <a:pt x="4366" y="52668"/>
                </a:cubicBezTo>
                <a:lnTo>
                  <a:pt x="4366" y="52668"/>
                </a:lnTo>
                <a:cubicBezTo>
                  <a:pt x="2809" y="55332"/>
                  <a:pt x="1720" y="58105"/>
                  <a:pt x="1568" y="60982"/>
                </a:cubicBezTo>
                <a:cubicBezTo>
                  <a:pt x="1496" y="62334"/>
                  <a:pt x="3016" y="63318"/>
                  <a:pt x="4497" y="63318"/>
                </a:cubicBezTo>
                <a:cubicBezTo>
                  <a:pt x="5182" y="63318"/>
                  <a:pt x="5858" y="63107"/>
                  <a:pt x="6370" y="62630"/>
                </a:cubicBezTo>
                <a:cubicBezTo>
                  <a:pt x="7862" y="61229"/>
                  <a:pt x="9330" y="59809"/>
                  <a:pt x="10791" y="58381"/>
                </a:cubicBezTo>
                <a:cubicBezTo>
                  <a:pt x="10867" y="59585"/>
                  <a:pt x="12395" y="60505"/>
                  <a:pt x="13856" y="60505"/>
                </a:cubicBezTo>
                <a:cubicBezTo>
                  <a:pt x="14344" y="60505"/>
                  <a:pt x="14824" y="60406"/>
                  <a:pt x="15241" y="60173"/>
                </a:cubicBezTo>
                <a:lnTo>
                  <a:pt x="15241" y="60173"/>
                </a:lnTo>
                <a:cubicBezTo>
                  <a:pt x="14912" y="60926"/>
                  <a:pt x="14604" y="61682"/>
                  <a:pt x="14332" y="62459"/>
                </a:cubicBezTo>
                <a:cubicBezTo>
                  <a:pt x="13856" y="63827"/>
                  <a:pt x="15272" y="65527"/>
                  <a:pt x="17001" y="65527"/>
                </a:cubicBezTo>
                <a:cubicBezTo>
                  <a:pt x="17281" y="65527"/>
                  <a:pt x="17573" y="65483"/>
                  <a:pt x="17861" y="65383"/>
                </a:cubicBezTo>
                <a:cubicBezTo>
                  <a:pt x="21290" y="64215"/>
                  <a:pt x="24371" y="62654"/>
                  <a:pt x="27228" y="60858"/>
                </a:cubicBezTo>
                <a:lnTo>
                  <a:pt x="27228" y="60858"/>
                </a:lnTo>
                <a:cubicBezTo>
                  <a:pt x="27076" y="61590"/>
                  <a:pt x="26960" y="62334"/>
                  <a:pt x="26919" y="63090"/>
                </a:cubicBezTo>
                <a:cubicBezTo>
                  <a:pt x="26847" y="64455"/>
                  <a:pt x="28296" y="65427"/>
                  <a:pt x="29820" y="65495"/>
                </a:cubicBezTo>
                <a:lnTo>
                  <a:pt x="29893" y="65495"/>
                </a:lnTo>
                <a:cubicBezTo>
                  <a:pt x="30513" y="66884"/>
                  <a:pt x="31729" y="68028"/>
                  <a:pt x="33778" y="68612"/>
                </a:cubicBezTo>
                <a:cubicBezTo>
                  <a:pt x="34958" y="68948"/>
                  <a:pt x="36158" y="69096"/>
                  <a:pt x="37355" y="69096"/>
                </a:cubicBezTo>
                <a:cubicBezTo>
                  <a:pt x="41888" y="69096"/>
                  <a:pt x="46441" y="66952"/>
                  <a:pt x="50262" y="64627"/>
                </a:cubicBezTo>
                <a:cubicBezTo>
                  <a:pt x="51059" y="64315"/>
                  <a:pt x="51822" y="63938"/>
                  <a:pt x="52543" y="63506"/>
                </a:cubicBezTo>
                <a:lnTo>
                  <a:pt x="52543" y="63506"/>
                </a:lnTo>
                <a:cubicBezTo>
                  <a:pt x="52419" y="64287"/>
                  <a:pt x="52339" y="65087"/>
                  <a:pt x="52311" y="65903"/>
                </a:cubicBezTo>
                <a:cubicBezTo>
                  <a:pt x="52271" y="67120"/>
                  <a:pt x="53479" y="68160"/>
                  <a:pt x="54871" y="68328"/>
                </a:cubicBezTo>
                <a:cubicBezTo>
                  <a:pt x="55900" y="69912"/>
                  <a:pt x="57833" y="71168"/>
                  <a:pt x="59977" y="71168"/>
                </a:cubicBezTo>
                <a:cubicBezTo>
                  <a:pt x="60169" y="71168"/>
                  <a:pt x="60365" y="71157"/>
                  <a:pt x="60561" y="71137"/>
                </a:cubicBezTo>
                <a:cubicBezTo>
                  <a:pt x="64062" y="70760"/>
                  <a:pt x="66615" y="68263"/>
                  <a:pt x="68712" y="66123"/>
                </a:cubicBezTo>
                <a:cubicBezTo>
                  <a:pt x="72237" y="62526"/>
                  <a:pt x="75282" y="58629"/>
                  <a:pt x="77870" y="54536"/>
                </a:cubicBezTo>
                <a:cubicBezTo>
                  <a:pt x="81003" y="49582"/>
                  <a:pt x="83964" y="44525"/>
                  <a:pt x="86285" y="39268"/>
                </a:cubicBezTo>
                <a:cubicBezTo>
                  <a:pt x="87789" y="35867"/>
                  <a:pt x="90190" y="30217"/>
                  <a:pt x="86388" y="27232"/>
                </a:cubicBezTo>
                <a:cubicBezTo>
                  <a:pt x="85184" y="26288"/>
                  <a:pt x="83904" y="25900"/>
                  <a:pt x="82615" y="25900"/>
                </a:cubicBezTo>
                <a:cubicBezTo>
                  <a:pt x="81579" y="25900"/>
                  <a:pt x="80539" y="26151"/>
                  <a:pt x="79539" y="26568"/>
                </a:cubicBezTo>
                <a:cubicBezTo>
                  <a:pt x="80971" y="24576"/>
                  <a:pt x="82451" y="22611"/>
                  <a:pt x="84048" y="20722"/>
                </a:cubicBezTo>
                <a:cubicBezTo>
                  <a:pt x="85533" y="18962"/>
                  <a:pt x="83504" y="17185"/>
                  <a:pt x="81419" y="17185"/>
                </a:cubicBezTo>
                <a:cubicBezTo>
                  <a:pt x="80743" y="17185"/>
                  <a:pt x="80063" y="17374"/>
                  <a:pt x="79495" y="17806"/>
                </a:cubicBezTo>
                <a:cubicBezTo>
                  <a:pt x="78102" y="18870"/>
                  <a:pt x="76818" y="19990"/>
                  <a:pt x="75602" y="21150"/>
                </a:cubicBezTo>
                <a:cubicBezTo>
                  <a:pt x="75057" y="20338"/>
                  <a:pt x="74061" y="19946"/>
                  <a:pt x="72948" y="19946"/>
                </a:cubicBezTo>
                <a:cubicBezTo>
                  <a:pt x="72732" y="19946"/>
                  <a:pt x="72512" y="19961"/>
                  <a:pt x="72292" y="19990"/>
                </a:cubicBezTo>
                <a:cubicBezTo>
                  <a:pt x="72213" y="20002"/>
                  <a:pt x="72132" y="20018"/>
                  <a:pt x="72052" y="20030"/>
                </a:cubicBezTo>
                <a:cubicBezTo>
                  <a:pt x="72252" y="19346"/>
                  <a:pt x="72364" y="18654"/>
                  <a:pt x="72348" y="17957"/>
                </a:cubicBezTo>
                <a:cubicBezTo>
                  <a:pt x="72292" y="15797"/>
                  <a:pt x="70576" y="14421"/>
                  <a:pt x="68416" y="13852"/>
                </a:cubicBezTo>
                <a:cubicBezTo>
                  <a:pt x="68023" y="13400"/>
                  <a:pt x="67447" y="13080"/>
                  <a:pt x="66735" y="13008"/>
                </a:cubicBezTo>
                <a:cubicBezTo>
                  <a:pt x="67147" y="11043"/>
                  <a:pt x="66675" y="9079"/>
                  <a:pt x="64738" y="7267"/>
                </a:cubicBezTo>
                <a:cubicBezTo>
                  <a:pt x="63678" y="6270"/>
                  <a:pt x="62385" y="5742"/>
                  <a:pt x="60974" y="5553"/>
                </a:cubicBezTo>
                <a:cubicBezTo>
                  <a:pt x="60561" y="3749"/>
                  <a:pt x="59312" y="2177"/>
                  <a:pt x="56773" y="1169"/>
                </a:cubicBezTo>
                <a:cubicBezTo>
                  <a:pt x="54708" y="353"/>
                  <a:pt x="52479" y="0"/>
                  <a:pt x="50186" y="0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8"/>
          <p:cNvSpPr/>
          <p:nvPr/>
        </p:nvSpPr>
        <p:spPr>
          <a:xfrm flipH="1">
            <a:off x="723259" y="644277"/>
            <a:ext cx="1430061" cy="1186625"/>
          </a:xfrm>
          <a:custGeom>
            <a:avLst/>
            <a:gdLst/>
            <a:ahLst/>
            <a:cxnLst/>
            <a:rect l="l" t="t" r="r" b="b"/>
            <a:pathLst>
              <a:path w="110793" h="91933" extrusionOk="0">
                <a:moveTo>
                  <a:pt x="50743" y="6275"/>
                </a:moveTo>
                <a:cubicBezTo>
                  <a:pt x="53200" y="6275"/>
                  <a:pt x="56857" y="7419"/>
                  <a:pt x="59430" y="8276"/>
                </a:cubicBezTo>
                <a:cubicBezTo>
                  <a:pt x="59393" y="8455"/>
                  <a:pt x="59374" y="8636"/>
                  <a:pt x="59374" y="8815"/>
                </a:cubicBezTo>
                <a:cubicBezTo>
                  <a:pt x="57073" y="8172"/>
                  <a:pt x="54732" y="7731"/>
                  <a:pt x="52420" y="7679"/>
                </a:cubicBezTo>
                <a:cubicBezTo>
                  <a:pt x="52191" y="7535"/>
                  <a:pt x="51975" y="7387"/>
                  <a:pt x="51744" y="7243"/>
                </a:cubicBezTo>
                <a:cubicBezTo>
                  <a:pt x="51131" y="6867"/>
                  <a:pt x="50503" y="6708"/>
                  <a:pt x="49899" y="6708"/>
                </a:cubicBezTo>
                <a:cubicBezTo>
                  <a:pt x="49727" y="6708"/>
                  <a:pt x="49555" y="6719"/>
                  <a:pt x="49387" y="6743"/>
                </a:cubicBezTo>
                <a:cubicBezTo>
                  <a:pt x="49259" y="6667"/>
                  <a:pt x="49139" y="6623"/>
                  <a:pt x="49022" y="6623"/>
                </a:cubicBezTo>
                <a:cubicBezTo>
                  <a:pt x="48943" y="6623"/>
                  <a:pt x="48867" y="6647"/>
                  <a:pt x="48795" y="6691"/>
                </a:cubicBezTo>
                <a:cubicBezTo>
                  <a:pt x="49263" y="6395"/>
                  <a:pt x="49940" y="6275"/>
                  <a:pt x="50743" y="6275"/>
                </a:cubicBezTo>
                <a:close/>
                <a:moveTo>
                  <a:pt x="80740" y="16318"/>
                </a:moveTo>
                <a:lnTo>
                  <a:pt x="80740" y="16318"/>
                </a:lnTo>
                <a:cubicBezTo>
                  <a:pt x="84017" y="17727"/>
                  <a:pt x="87121" y="19182"/>
                  <a:pt x="90214" y="20887"/>
                </a:cubicBezTo>
                <a:cubicBezTo>
                  <a:pt x="92648" y="22231"/>
                  <a:pt x="95072" y="23584"/>
                  <a:pt x="97381" y="25064"/>
                </a:cubicBezTo>
                <a:cubicBezTo>
                  <a:pt x="95116" y="23708"/>
                  <a:pt x="92687" y="22528"/>
                  <a:pt x="90386" y="21443"/>
                </a:cubicBezTo>
                <a:cubicBezTo>
                  <a:pt x="87382" y="20027"/>
                  <a:pt x="84293" y="18730"/>
                  <a:pt x="81188" y="17466"/>
                </a:cubicBezTo>
                <a:cubicBezTo>
                  <a:pt x="81068" y="17066"/>
                  <a:pt x="80916" y="16686"/>
                  <a:pt x="80740" y="16318"/>
                </a:cubicBezTo>
                <a:close/>
                <a:moveTo>
                  <a:pt x="83589" y="25417"/>
                </a:moveTo>
                <a:lnTo>
                  <a:pt x="83589" y="25417"/>
                </a:lnTo>
                <a:cubicBezTo>
                  <a:pt x="86362" y="26565"/>
                  <a:pt x="89878" y="27965"/>
                  <a:pt x="92883" y="29734"/>
                </a:cubicBezTo>
                <a:cubicBezTo>
                  <a:pt x="91459" y="29509"/>
                  <a:pt x="90022" y="29221"/>
                  <a:pt x="88591" y="28874"/>
                </a:cubicBezTo>
                <a:cubicBezTo>
                  <a:pt x="88399" y="28802"/>
                  <a:pt x="88202" y="28726"/>
                  <a:pt x="88006" y="28650"/>
                </a:cubicBezTo>
                <a:cubicBezTo>
                  <a:pt x="86554" y="27553"/>
                  <a:pt x="85081" y="26477"/>
                  <a:pt x="83589" y="25417"/>
                </a:cubicBezTo>
                <a:close/>
                <a:moveTo>
                  <a:pt x="20022" y="28573"/>
                </a:moveTo>
                <a:cubicBezTo>
                  <a:pt x="21687" y="28573"/>
                  <a:pt x="23488" y="29394"/>
                  <a:pt x="25108" y="30374"/>
                </a:cubicBezTo>
                <a:cubicBezTo>
                  <a:pt x="25688" y="31262"/>
                  <a:pt x="26332" y="32135"/>
                  <a:pt x="27017" y="32979"/>
                </a:cubicBezTo>
                <a:cubicBezTo>
                  <a:pt x="26949" y="32942"/>
                  <a:pt x="26873" y="32899"/>
                  <a:pt x="26801" y="32859"/>
                </a:cubicBezTo>
                <a:cubicBezTo>
                  <a:pt x="24384" y="31514"/>
                  <a:pt x="21199" y="30130"/>
                  <a:pt x="17918" y="29322"/>
                </a:cubicBezTo>
                <a:cubicBezTo>
                  <a:pt x="18086" y="29073"/>
                  <a:pt x="18338" y="28885"/>
                  <a:pt x="18683" y="28774"/>
                </a:cubicBezTo>
                <a:cubicBezTo>
                  <a:pt x="19115" y="28634"/>
                  <a:pt x="19562" y="28573"/>
                  <a:pt x="20022" y="28573"/>
                </a:cubicBezTo>
                <a:close/>
                <a:moveTo>
                  <a:pt x="20775" y="36552"/>
                </a:moveTo>
                <a:cubicBezTo>
                  <a:pt x="21299" y="36800"/>
                  <a:pt x="21799" y="37048"/>
                  <a:pt x="22263" y="37288"/>
                </a:cubicBezTo>
                <a:cubicBezTo>
                  <a:pt x="22183" y="37572"/>
                  <a:pt x="22119" y="37856"/>
                  <a:pt x="22063" y="38140"/>
                </a:cubicBezTo>
                <a:cubicBezTo>
                  <a:pt x="21603" y="37604"/>
                  <a:pt x="21175" y="37076"/>
                  <a:pt x="20775" y="36552"/>
                </a:cubicBezTo>
                <a:close/>
                <a:moveTo>
                  <a:pt x="29277" y="41930"/>
                </a:moveTo>
                <a:lnTo>
                  <a:pt x="29277" y="41930"/>
                </a:lnTo>
                <a:cubicBezTo>
                  <a:pt x="30378" y="42705"/>
                  <a:pt x="31414" y="43542"/>
                  <a:pt x="32386" y="44430"/>
                </a:cubicBezTo>
                <a:cubicBezTo>
                  <a:pt x="31710" y="44526"/>
                  <a:pt x="31070" y="44766"/>
                  <a:pt x="30526" y="45106"/>
                </a:cubicBezTo>
                <a:cubicBezTo>
                  <a:pt x="29946" y="44066"/>
                  <a:pt x="29505" y="43001"/>
                  <a:pt x="29277" y="41930"/>
                </a:cubicBezTo>
                <a:close/>
                <a:moveTo>
                  <a:pt x="11292" y="34587"/>
                </a:moveTo>
                <a:cubicBezTo>
                  <a:pt x="12905" y="38401"/>
                  <a:pt x="16042" y="42149"/>
                  <a:pt x="18174" y="44350"/>
                </a:cubicBezTo>
                <a:cubicBezTo>
                  <a:pt x="18270" y="44450"/>
                  <a:pt x="18374" y="44554"/>
                  <a:pt x="18474" y="44658"/>
                </a:cubicBezTo>
                <a:cubicBezTo>
                  <a:pt x="17710" y="44942"/>
                  <a:pt x="17078" y="45466"/>
                  <a:pt x="16733" y="46166"/>
                </a:cubicBezTo>
                <a:cubicBezTo>
                  <a:pt x="16077" y="45618"/>
                  <a:pt x="15337" y="45387"/>
                  <a:pt x="14621" y="45387"/>
                </a:cubicBezTo>
                <a:cubicBezTo>
                  <a:pt x="12788" y="45387"/>
                  <a:pt x="11112" y="46911"/>
                  <a:pt x="11361" y="48635"/>
                </a:cubicBezTo>
                <a:cubicBezTo>
                  <a:pt x="9872" y="45282"/>
                  <a:pt x="9040" y="41753"/>
                  <a:pt x="9195" y="38072"/>
                </a:cubicBezTo>
                <a:cubicBezTo>
                  <a:pt x="9280" y="36111"/>
                  <a:pt x="10088" y="35051"/>
                  <a:pt x="11292" y="34587"/>
                </a:cubicBezTo>
                <a:close/>
                <a:moveTo>
                  <a:pt x="71694" y="42469"/>
                </a:moveTo>
                <a:lnTo>
                  <a:pt x="71694" y="42469"/>
                </a:lnTo>
                <a:cubicBezTo>
                  <a:pt x="72497" y="42633"/>
                  <a:pt x="73310" y="42781"/>
                  <a:pt x="74122" y="42918"/>
                </a:cubicBezTo>
                <a:cubicBezTo>
                  <a:pt x="77167" y="44783"/>
                  <a:pt x="80104" y="46766"/>
                  <a:pt x="82957" y="48859"/>
                </a:cubicBezTo>
                <a:cubicBezTo>
                  <a:pt x="82728" y="48831"/>
                  <a:pt x="82497" y="48807"/>
                  <a:pt x="82272" y="48775"/>
                </a:cubicBezTo>
                <a:cubicBezTo>
                  <a:pt x="81516" y="48679"/>
                  <a:pt x="80760" y="48555"/>
                  <a:pt x="80008" y="48427"/>
                </a:cubicBezTo>
                <a:cubicBezTo>
                  <a:pt x="78911" y="47831"/>
                  <a:pt x="77823" y="47223"/>
                  <a:pt x="76739" y="46611"/>
                </a:cubicBezTo>
                <a:cubicBezTo>
                  <a:pt x="75075" y="45219"/>
                  <a:pt x="73394" y="43834"/>
                  <a:pt x="71694" y="42469"/>
                </a:cubicBezTo>
                <a:close/>
                <a:moveTo>
                  <a:pt x="98873" y="50120"/>
                </a:moveTo>
                <a:cubicBezTo>
                  <a:pt x="99269" y="51124"/>
                  <a:pt x="99529" y="52140"/>
                  <a:pt x="99617" y="53156"/>
                </a:cubicBezTo>
                <a:cubicBezTo>
                  <a:pt x="99053" y="52153"/>
                  <a:pt x="98397" y="51164"/>
                  <a:pt x="97673" y="50192"/>
                </a:cubicBezTo>
                <a:lnTo>
                  <a:pt x="97673" y="50192"/>
                </a:lnTo>
                <a:cubicBezTo>
                  <a:pt x="97780" y="50199"/>
                  <a:pt x="97889" y="50203"/>
                  <a:pt x="97996" y="50203"/>
                </a:cubicBezTo>
                <a:cubicBezTo>
                  <a:pt x="98297" y="50203"/>
                  <a:pt x="98589" y="50175"/>
                  <a:pt x="98873" y="50120"/>
                </a:cubicBezTo>
                <a:close/>
                <a:moveTo>
                  <a:pt x="40269" y="55789"/>
                </a:moveTo>
                <a:cubicBezTo>
                  <a:pt x="41144" y="56349"/>
                  <a:pt x="42025" y="56906"/>
                  <a:pt x="42906" y="57466"/>
                </a:cubicBezTo>
                <a:cubicBezTo>
                  <a:pt x="43946" y="58962"/>
                  <a:pt x="44994" y="60439"/>
                  <a:pt x="46074" y="61859"/>
                </a:cubicBezTo>
                <a:cubicBezTo>
                  <a:pt x="44001" y="59867"/>
                  <a:pt x="41981" y="57830"/>
                  <a:pt x="39957" y="55797"/>
                </a:cubicBezTo>
                <a:cubicBezTo>
                  <a:pt x="40060" y="55797"/>
                  <a:pt x="40164" y="55793"/>
                  <a:pt x="40269" y="55789"/>
                </a:cubicBezTo>
                <a:close/>
                <a:moveTo>
                  <a:pt x="57753" y="48007"/>
                </a:moveTo>
                <a:lnTo>
                  <a:pt x="57753" y="48007"/>
                </a:lnTo>
                <a:cubicBezTo>
                  <a:pt x="59162" y="48567"/>
                  <a:pt x="60602" y="49111"/>
                  <a:pt x="62054" y="49640"/>
                </a:cubicBezTo>
                <a:cubicBezTo>
                  <a:pt x="66556" y="52604"/>
                  <a:pt x="71165" y="55429"/>
                  <a:pt x="75699" y="58046"/>
                </a:cubicBezTo>
                <a:cubicBezTo>
                  <a:pt x="76783" y="58670"/>
                  <a:pt x="78611" y="59623"/>
                  <a:pt x="80784" y="60587"/>
                </a:cubicBezTo>
                <a:cubicBezTo>
                  <a:pt x="82449" y="62083"/>
                  <a:pt x="84265" y="63804"/>
                  <a:pt x="85125" y="65744"/>
                </a:cubicBezTo>
                <a:cubicBezTo>
                  <a:pt x="83757" y="65556"/>
                  <a:pt x="82416" y="65168"/>
                  <a:pt x="81100" y="64672"/>
                </a:cubicBezTo>
                <a:cubicBezTo>
                  <a:pt x="74370" y="60947"/>
                  <a:pt x="68156" y="56474"/>
                  <a:pt x="61879" y="52076"/>
                </a:cubicBezTo>
                <a:cubicBezTo>
                  <a:pt x="60594" y="50676"/>
                  <a:pt x="59206" y="49324"/>
                  <a:pt x="57753" y="48007"/>
                </a:cubicBezTo>
                <a:close/>
                <a:moveTo>
                  <a:pt x="58690" y="67497"/>
                </a:moveTo>
                <a:cubicBezTo>
                  <a:pt x="62311" y="69802"/>
                  <a:pt x="65919" y="72114"/>
                  <a:pt x="69505" y="74455"/>
                </a:cubicBezTo>
                <a:cubicBezTo>
                  <a:pt x="69521" y="74479"/>
                  <a:pt x="69533" y="74503"/>
                  <a:pt x="69548" y="74527"/>
                </a:cubicBezTo>
                <a:cubicBezTo>
                  <a:pt x="68076" y="73630"/>
                  <a:pt x="66648" y="72775"/>
                  <a:pt x="65284" y="72010"/>
                </a:cubicBezTo>
                <a:cubicBezTo>
                  <a:pt x="63587" y="71062"/>
                  <a:pt x="61827" y="70193"/>
                  <a:pt x="60038" y="69353"/>
                </a:cubicBezTo>
                <a:cubicBezTo>
                  <a:pt x="59594" y="68721"/>
                  <a:pt x="59142" y="68101"/>
                  <a:pt x="58690" y="67497"/>
                </a:cubicBezTo>
                <a:close/>
                <a:moveTo>
                  <a:pt x="30729" y="77800"/>
                </a:moveTo>
                <a:cubicBezTo>
                  <a:pt x="34134" y="80208"/>
                  <a:pt x="37656" y="82513"/>
                  <a:pt x="41240" y="84742"/>
                </a:cubicBezTo>
                <a:cubicBezTo>
                  <a:pt x="37235" y="83349"/>
                  <a:pt x="33743" y="80681"/>
                  <a:pt x="30729" y="77800"/>
                </a:cubicBezTo>
                <a:close/>
                <a:moveTo>
                  <a:pt x="50300" y="1"/>
                </a:moveTo>
                <a:cubicBezTo>
                  <a:pt x="47687" y="1"/>
                  <a:pt x="45246" y="557"/>
                  <a:pt x="43441" y="2138"/>
                </a:cubicBezTo>
                <a:cubicBezTo>
                  <a:pt x="40832" y="4418"/>
                  <a:pt x="41004" y="6967"/>
                  <a:pt x="42425" y="9319"/>
                </a:cubicBezTo>
                <a:cubicBezTo>
                  <a:pt x="39384" y="7820"/>
                  <a:pt x="36391" y="6263"/>
                  <a:pt x="33506" y="4590"/>
                </a:cubicBezTo>
                <a:cubicBezTo>
                  <a:pt x="32866" y="4218"/>
                  <a:pt x="32222" y="4058"/>
                  <a:pt x="31614" y="4058"/>
                </a:cubicBezTo>
                <a:cubicBezTo>
                  <a:pt x="28862" y="4058"/>
                  <a:pt x="26849" y="7367"/>
                  <a:pt x="29065" y="9364"/>
                </a:cubicBezTo>
                <a:cubicBezTo>
                  <a:pt x="30686" y="10824"/>
                  <a:pt x="32394" y="12172"/>
                  <a:pt x="34162" y="13445"/>
                </a:cubicBezTo>
                <a:cubicBezTo>
                  <a:pt x="32682" y="14130"/>
                  <a:pt x="32122" y="15482"/>
                  <a:pt x="32394" y="16918"/>
                </a:cubicBezTo>
                <a:cubicBezTo>
                  <a:pt x="32410" y="17002"/>
                  <a:pt x="32439" y="17082"/>
                  <a:pt x="32454" y="17166"/>
                </a:cubicBezTo>
                <a:cubicBezTo>
                  <a:pt x="31482" y="16970"/>
                  <a:pt x="30498" y="16854"/>
                  <a:pt x="29510" y="16854"/>
                </a:cubicBezTo>
                <a:cubicBezTo>
                  <a:pt x="29438" y="16854"/>
                  <a:pt x="29366" y="16854"/>
                  <a:pt x="29294" y="16858"/>
                </a:cubicBezTo>
                <a:cubicBezTo>
                  <a:pt x="25996" y="16914"/>
                  <a:pt x="23900" y="18715"/>
                  <a:pt x="23032" y="20975"/>
                </a:cubicBezTo>
                <a:cubicBezTo>
                  <a:pt x="22347" y="21391"/>
                  <a:pt x="21855" y="21995"/>
                  <a:pt x="21747" y="22736"/>
                </a:cubicBezTo>
                <a:cubicBezTo>
                  <a:pt x="21095" y="22643"/>
                  <a:pt x="20443" y="22595"/>
                  <a:pt x="19795" y="22591"/>
                </a:cubicBezTo>
                <a:cubicBezTo>
                  <a:pt x="17458" y="22591"/>
                  <a:pt x="15154" y="23244"/>
                  <a:pt x="12988" y="24833"/>
                </a:cubicBezTo>
                <a:cubicBezTo>
                  <a:pt x="11472" y="25945"/>
                  <a:pt x="10668" y="27297"/>
                  <a:pt x="10380" y="28781"/>
                </a:cubicBezTo>
                <a:cubicBezTo>
                  <a:pt x="7627" y="29210"/>
                  <a:pt x="5226" y="30518"/>
                  <a:pt x="3690" y="33182"/>
                </a:cubicBezTo>
                <a:cubicBezTo>
                  <a:pt x="0" y="39588"/>
                  <a:pt x="2541" y="47491"/>
                  <a:pt x="6759" y="54305"/>
                </a:cubicBezTo>
                <a:cubicBezTo>
                  <a:pt x="5222" y="54873"/>
                  <a:pt x="4118" y="56369"/>
                  <a:pt x="4711" y="57758"/>
                </a:cubicBezTo>
                <a:cubicBezTo>
                  <a:pt x="7111" y="63375"/>
                  <a:pt x="13573" y="67237"/>
                  <a:pt x="19562" y="70585"/>
                </a:cubicBezTo>
                <a:cubicBezTo>
                  <a:pt x="20967" y="72446"/>
                  <a:pt x="22456" y="74247"/>
                  <a:pt x="23952" y="75963"/>
                </a:cubicBezTo>
                <a:cubicBezTo>
                  <a:pt x="28561" y="81249"/>
                  <a:pt x="34843" y="87395"/>
                  <a:pt x="42877" y="88943"/>
                </a:cubicBezTo>
                <a:cubicBezTo>
                  <a:pt x="43045" y="88975"/>
                  <a:pt x="43221" y="88991"/>
                  <a:pt x="43397" y="88991"/>
                </a:cubicBezTo>
                <a:cubicBezTo>
                  <a:pt x="44354" y="88991"/>
                  <a:pt x="45322" y="88518"/>
                  <a:pt x="45538" y="87687"/>
                </a:cubicBezTo>
                <a:cubicBezTo>
                  <a:pt x="45562" y="87595"/>
                  <a:pt x="45570" y="87499"/>
                  <a:pt x="45589" y="87406"/>
                </a:cubicBezTo>
                <a:cubicBezTo>
                  <a:pt x="47862" y="88775"/>
                  <a:pt x="50143" y="90127"/>
                  <a:pt x="52428" y="91464"/>
                </a:cubicBezTo>
                <a:cubicBezTo>
                  <a:pt x="52980" y="91792"/>
                  <a:pt x="53556" y="91932"/>
                  <a:pt x="54117" y="91932"/>
                </a:cubicBezTo>
                <a:cubicBezTo>
                  <a:pt x="55657" y="91932"/>
                  <a:pt x="57065" y="90856"/>
                  <a:pt x="57513" y="89611"/>
                </a:cubicBezTo>
                <a:cubicBezTo>
                  <a:pt x="58854" y="89940"/>
                  <a:pt x="60242" y="90147"/>
                  <a:pt x="61679" y="90204"/>
                </a:cubicBezTo>
                <a:cubicBezTo>
                  <a:pt x="61718" y="90204"/>
                  <a:pt x="61759" y="90208"/>
                  <a:pt x="61799" y="90208"/>
                </a:cubicBezTo>
                <a:cubicBezTo>
                  <a:pt x="62939" y="90208"/>
                  <a:pt x="64307" y="89587"/>
                  <a:pt x="64795" y="88723"/>
                </a:cubicBezTo>
                <a:cubicBezTo>
                  <a:pt x="64959" y="88435"/>
                  <a:pt x="65099" y="88143"/>
                  <a:pt x="65232" y="87846"/>
                </a:cubicBezTo>
                <a:cubicBezTo>
                  <a:pt x="69225" y="89599"/>
                  <a:pt x="73402" y="91015"/>
                  <a:pt x="77895" y="91800"/>
                </a:cubicBezTo>
                <a:cubicBezTo>
                  <a:pt x="78135" y="91844"/>
                  <a:pt x="78375" y="91864"/>
                  <a:pt x="78615" y="91864"/>
                </a:cubicBezTo>
                <a:cubicBezTo>
                  <a:pt x="80928" y="91864"/>
                  <a:pt x="83093" y="90007"/>
                  <a:pt x="82233" y="88115"/>
                </a:cubicBezTo>
                <a:lnTo>
                  <a:pt x="82233" y="88115"/>
                </a:lnTo>
                <a:cubicBezTo>
                  <a:pt x="86297" y="89748"/>
                  <a:pt x="90527" y="90887"/>
                  <a:pt x="94912" y="91048"/>
                </a:cubicBezTo>
                <a:cubicBezTo>
                  <a:pt x="94960" y="91048"/>
                  <a:pt x="95008" y="91052"/>
                  <a:pt x="95056" y="91052"/>
                </a:cubicBezTo>
                <a:cubicBezTo>
                  <a:pt x="97985" y="91052"/>
                  <a:pt x="99697" y="87678"/>
                  <a:pt x="97425" y="86014"/>
                </a:cubicBezTo>
                <a:cubicBezTo>
                  <a:pt x="95289" y="84450"/>
                  <a:pt x="93123" y="82909"/>
                  <a:pt x="90947" y="81381"/>
                </a:cubicBezTo>
                <a:cubicBezTo>
                  <a:pt x="93392" y="81273"/>
                  <a:pt x="95080" y="78456"/>
                  <a:pt x="93684" y="76716"/>
                </a:cubicBezTo>
                <a:lnTo>
                  <a:pt x="93684" y="76716"/>
                </a:lnTo>
                <a:cubicBezTo>
                  <a:pt x="94824" y="77059"/>
                  <a:pt x="95980" y="77379"/>
                  <a:pt x="97165" y="77667"/>
                </a:cubicBezTo>
                <a:cubicBezTo>
                  <a:pt x="97444" y="77732"/>
                  <a:pt x="97732" y="77763"/>
                  <a:pt x="98020" y="77763"/>
                </a:cubicBezTo>
                <a:cubicBezTo>
                  <a:pt x="100249" y="77763"/>
                  <a:pt x="102582" y="75896"/>
                  <a:pt x="101626" y="73966"/>
                </a:cubicBezTo>
                <a:cubicBezTo>
                  <a:pt x="99845" y="70374"/>
                  <a:pt x="97464" y="67148"/>
                  <a:pt x="94720" y="64151"/>
                </a:cubicBezTo>
                <a:lnTo>
                  <a:pt x="94720" y="64151"/>
                </a:lnTo>
                <a:cubicBezTo>
                  <a:pt x="95841" y="64312"/>
                  <a:pt x="96973" y="64432"/>
                  <a:pt x="98129" y="64476"/>
                </a:cubicBezTo>
                <a:lnTo>
                  <a:pt x="98277" y="64476"/>
                </a:lnTo>
                <a:cubicBezTo>
                  <a:pt x="100277" y="64476"/>
                  <a:pt x="101694" y="62995"/>
                  <a:pt x="101794" y="61435"/>
                </a:cubicBezTo>
                <a:cubicBezTo>
                  <a:pt x="101798" y="61407"/>
                  <a:pt x="101794" y="61383"/>
                  <a:pt x="101798" y="61359"/>
                </a:cubicBezTo>
                <a:cubicBezTo>
                  <a:pt x="103911" y="60707"/>
                  <a:pt x="105659" y="59434"/>
                  <a:pt x="106548" y="57285"/>
                </a:cubicBezTo>
                <a:cubicBezTo>
                  <a:pt x="109000" y="51364"/>
                  <a:pt x="104955" y="45071"/>
                  <a:pt x="100469" y="40009"/>
                </a:cubicBezTo>
                <a:cubicBezTo>
                  <a:pt x="99994" y="39173"/>
                  <a:pt x="99422" y="38373"/>
                  <a:pt x="98761" y="37612"/>
                </a:cubicBezTo>
                <a:lnTo>
                  <a:pt x="98761" y="37612"/>
                </a:lnTo>
                <a:cubicBezTo>
                  <a:pt x="99954" y="37744"/>
                  <a:pt x="101174" y="37828"/>
                  <a:pt x="102419" y="37856"/>
                </a:cubicBezTo>
                <a:cubicBezTo>
                  <a:pt x="102450" y="37856"/>
                  <a:pt x="102478" y="37860"/>
                  <a:pt x="102510" y="37860"/>
                </a:cubicBezTo>
                <a:cubicBezTo>
                  <a:pt x="104327" y="37860"/>
                  <a:pt x="105863" y="36608"/>
                  <a:pt x="106119" y="35175"/>
                </a:cubicBezTo>
                <a:cubicBezTo>
                  <a:pt x="108752" y="33999"/>
                  <a:pt x="110792" y="31699"/>
                  <a:pt x="110400" y="29210"/>
                </a:cubicBezTo>
                <a:cubicBezTo>
                  <a:pt x="109824" y="25540"/>
                  <a:pt x="106020" y="22864"/>
                  <a:pt x="102755" y="20667"/>
                </a:cubicBezTo>
                <a:cubicBezTo>
                  <a:pt x="97269" y="16970"/>
                  <a:pt x="91327" y="13781"/>
                  <a:pt x="85081" y="11068"/>
                </a:cubicBezTo>
                <a:cubicBezTo>
                  <a:pt x="77523" y="7783"/>
                  <a:pt x="69817" y="4678"/>
                  <a:pt x="61794" y="2246"/>
                </a:cubicBezTo>
                <a:cubicBezTo>
                  <a:pt x="58666" y="1293"/>
                  <a:pt x="54280" y="1"/>
                  <a:pt x="50300" y="1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6966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1">
  <p:cSld name="BIG TITLE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>
            <a:spLocks noGrp="1"/>
          </p:cNvSpPr>
          <p:nvPr>
            <p:ph type="title"/>
          </p:nvPr>
        </p:nvSpPr>
        <p:spPr>
          <a:xfrm>
            <a:off x="1194150" y="1679100"/>
            <a:ext cx="6755700" cy="178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/>
          <p:nvPr/>
        </p:nvSpPr>
        <p:spPr>
          <a:xfrm rot="10800000" flipH="1">
            <a:off x="2326312" y="871270"/>
            <a:ext cx="4491275" cy="3544029"/>
          </a:xfrm>
          <a:custGeom>
            <a:avLst/>
            <a:gdLst/>
            <a:ahLst/>
            <a:cxnLst/>
            <a:rect l="l" t="t" r="r" b="b"/>
            <a:pathLst>
              <a:path w="90191" h="71169" extrusionOk="0">
                <a:moveTo>
                  <a:pt x="51262" y="4765"/>
                </a:moveTo>
                <a:cubicBezTo>
                  <a:pt x="51543" y="4765"/>
                  <a:pt x="51822" y="4770"/>
                  <a:pt x="52107" y="4781"/>
                </a:cubicBezTo>
                <a:cubicBezTo>
                  <a:pt x="53975" y="4833"/>
                  <a:pt x="54987" y="5361"/>
                  <a:pt x="55432" y="6154"/>
                </a:cubicBezTo>
                <a:cubicBezTo>
                  <a:pt x="51794" y="7210"/>
                  <a:pt x="48217" y="9267"/>
                  <a:pt x="46121" y="10663"/>
                </a:cubicBezTo>
                <a:cubicBezTo>
                  <a:pt x="46025" y="10731"/>
                  <a:pt x="45925" y="10799"/>
                  <a:pt x="45825" y="10863"/>
                </a:cubicBezTo>
                <a:cubicBezTo>
                  <a:pt x="45553" y="10363"/>
                  <a:pt x="45052" y="9947"/>
                  <a:pt x="44389" y="9719"/>
                </a:cubicBezTo>
                <a:cubicBezTo>
                  <a:pt x="46153" y="8262"/>
                  <a:pt x="44493" y="6181"/>
                  <a:pt x="42360" y="6181"/>
                </a:cubicBezTo>
                <a:cubicBezTo>
                  <a:pt x="42252" y="6181"/>
                  <a:pt x="42140" y="6190"/>
                  <a:pt x="42032" y="6198"/>
                </a:cubicBezTo>
                <a:cubicBezTo>
                  <a:pt x="44973" y="5302"/>
                  <a:pt x="48058" y="4765"/>
                  <a:pt x="51262" y="4765"/>
                </a:cubicBezTo>
                <a:close/>
                <a:moveTo>
                  <a:pt x="53559" y="12371"/>
                </a:moveTo>
                <a:lnTo>
                  <a:pt x="53559" y="12371"/>
                </a:lnTo>
                <a:cubicBezTo>
                  <a:pt x="53323" y="12716"/>
                  <a:pt x="53087" y="13044"/>
                  <a:pt x="52859" y="13348"/>
                </a:cubicBezTo>
                <a:cubicBezTo>
                  <a:pt x="52583" y="13296"/>
                  <a:pt x="52315" y="13252"/>
                  <a:pt x="52038" y="13216"/>
                </a:cubicBezTo>
                <a:cubicBezTo>
                  <a:pt x="52551" y="12916"/>
                  <a:pt x="53059" y="12632"/>
                  <a:pt x="53559" y="12371"/>
                </a:cubicBezTo>
                <a:close/>
                <a:moveTo>
                  <a:pt x="60457" y="10499"/>
                </a:moveTo>
                <a:cubicBezTo>
                  <a:pt x="60693" y="10607"/>
                  <a:pt x="60869" y="10772"/>
                  <a:pt x="60978" y="10999"/>
                </a:cubicBezTo>
                <a:cubicBezTo>
                  <a:pt x="61593" y="12308"/>
                  <a:pt x="60645" y="13856"/>
                  <a:pt x="59453" y="15213"/>
                </a:cubicBezTo>
                <a:cubicBezTo>
                  <a:pt x="58601" y="15592"/>
                  <a:pt x="57772" y="16017"/>
                  <a:pt x="56965" y="16465"/>
                </a:cubicBezTo>
                <a:cubicBezTo>
                  <a:pt x="57004" y="16417"/>
                  <a:pt x="57044" y="16369"/>
                  <a:pt x="57080" y="16325"/>
                </a:cubicBezTo>
                <a:cubicBezTo>
                  <a:pt x="58365" y="14737"/>
                  <a:pt x="59685" y="12648"/>
                  <a:pt x="60457" y="10499"/>
                </a:cubicBezTo>
                <a:close/>
                <a:moveTo>
                  <a:pt x="48430" y="17945"/>
                </a:moveTo>
                <a:lnTo>
                  <a:pt x="48430" y="17945"/>
                </a:lnTo>
                <a:cubicBezTo>
                  <a:pt x="47685" y="18670"/>
                  <a:pt x="46889" y="19346"/>
                  <a:pt x="46041" y="19985"/>
                </a:cubicBezTo>
                <a:cubicBezTo>
                  <a:pt x="45949" y="19542"/>
                  <a:pt x="45721" y="19121"/>
                  <a:pt x="45397" y="18766"/>
                </a:cubicBezTo>
                <a:cubicBezTo>
                  <a:pt x="46389" y="18382"/>
                  <a:pt x="47405" y="18098"/>
                  <a:pt x="48430" y="17945"/>
                </a:cubicBezTo>
                <a:close/>
                <a:moveTo>
                  <a:pt x="14204" y="18897"/>
                </a:moveTo>
                <a:lnTo>
                  <a:pt x="14204" y="18897"/>
                </a:lnTo>
                <a:cubicBezTo>
                  <a:pt x="11908" y="21130"/>
                  <a:pt x="9710" y="23439"/>
                  <a:pt x="7582" y="25787"/>
                </a:cubicBezTo>
                <a:cubicBezTo>
                  <a:pt x="8911" y="23163"/>
                  <a:pt x="11455" y="20874"/>
                  <a:pt x="14204" y="18897"/>
                </a:cubicBezTo>
                <a:close/>
                <a:moveTo>
                  <a:pt x="35198" y="24947"/>
                </a:moveTo>
                <a:cubicBezTo>
                  <a:pt x="35198" y="25015"/>
                  <a:pt x="35202" y="25084"/>
                  <a:pt x="35206" y="25152"/>
                </a:cubicBezTo>
                <a:cubicBezTo>
                  <a:pt x="34670" y="25728"/>
                  <a:pt x="34138" y="26304"/>
                  <a:pt x="33606" y="26880"/>
                </a:cubicBezTo>
                <a:cubicBezTo>
                  <a:pt x="32177" y="27564"/>
                  <a:pt x="30768" y="28253"/>
                  <a:pt x="29412" y="28960"/>
                </a:cubicBezTo>
                <a:cubicBezTo>
                  <a:pt x="31313" y="27600"/>
                  <a:pt x="33257" y="26275"/>
                  <a:pt x="35198" y="24947"/>
                </a:cubicBezTo>
                <a:close/>
                <a:moveTo>
                  <a:pt x="82050" y="30753"/>
                </a:moveTo>
                <a:cubicBezTo>
                  <a:pt x="83182" y="32002"/>
                  <a:pt x="81618" y="35483"/>
                  <a:pt x="80535" y="37715"/>
                </a:cubicBezTo>
                <a:cubicBezTo>
                  <a:pt x="80363" y="37691"/>
                  <a:pt x="80191" y="37683"/>
                  <a:pt x="80015" y="37679"/>
                </a:cubicBezTo>
                <a:cubicBezTo>
                  <a:pt x="80631" y="36171"/>
                  <a:pt x="81051" y="34635"/>
                  <a:pt x="81103" y="33122"/>
                </a:cubicBezTo>
                <a:cubicBezTo>
                  <a:pt x="81243" y="32969"/>
                  <a:pt x="81383" y="32829"/>
                  <a:pt x="81519" y="32677"/>
                </a:cubicBezTo>
                <a:cubicBezTo>
                  <a:pt x="81984" y="32162"/>
                  <a:pt x="82100" y="31625"/>
                  <a:pt x="81995" y="31133"/>
                </a:cubicBezTo>
                <a:cubicBezTo>
                  <a:pt x="82113" y="30996"/>
                  <a:pt x="82150" y="30866"/>
                  <a:pt x="82050" y="30753"/>
                </a:cubicBezTo>
                <a:close/>
                <a:moveTo>
                  <a:pt x="24039" y="37231"/>
                </a:moveTo>
                <a:lnTo>
                  <a:pt x="24039" y="37231"/>
                </a:lnTo>
                <a:cubicBezTo>
                  <a:pt x="21838" y="39604"/>
                  <a:pt x="19629" y="41972"/>
                  <a:pt x="17396" y="44321"/>
                </a:cubicBezTo>
                <a:cubicBezTo>
                  <a:pt x="17372" y="44333"/>
                  <a:pt x="17353" y="44341"/>
                  <a:pt x="17329" y="44353"/>
                </a:cubicBezTo>
                <a:lnTo>
                  <a:pt x="17329" y="44353"/>
                </a:lnTo>
                <a:cubicBezTo>
                  <a:pt x="18181" y="43385"/>
                  <a:pt x="19001" y="42448"/>
                  <a:pt x="19730" y="41552"/>
                </a:cubicBezTo>
                <a:cubicBezTo>
                  <a:pt x="20634" y="40444"/>
                  <a:pt x="21462" y="39287"/>
                  <a:pt x="22262" y="38116"/>
                </a:cubicBezTo>
                <a:cubicBezTo>
                  <a:pt x="22866" y="37823"/>
                  <a:pt x="23459" y="37527"/>
                  <a:pt x="24039" y="37231"/>
                </a:cubicBezTo>
                <a:close/>
                <a:moveTo>
                  <a:pt x="47909" y="45757"/>
                </a:moveTo>
                <a:lnTo>
                  <a:pt x="47909" y="45757"/>
                </a:lnTo>
                <a:cubicBezTo>
                  <a:pt x="47757" y="46286"/>
                  <a:pt x="47613" y="46818"/>
                  <a:pt x="47486" y="47350"/>
                </a:cubicBezTo>
                <a:cubicBezTo>
                  <a:pt x="45705" y="49346"/>
                  <a:pt x="43813" y="51271"/>
                  <a:pt x="41816" y="53144"/>
                </a:cubicBezTo>
                <a:cubicBezTo>
                  <a:pt x="41844" y="52991"/>
                  <a:pt x="41868" y="52843"/>
                  <a:pt x="41896" y="52695"/>
                </a:cubicBezTo>
                <a:cubicBezTo>
                  <a:pt x="41988" y="52195"/>
                  <a:pt x="42108" y="51703"/>
                  <a:pt x="42228" y="51207"/>
                </a:cubicBezTo>
                <a:cubicBezTo>
                  <a:pt x="42801" y="50491"/>
                  <a:pt x="43377" y="49778"/>
                  <a:pt x="43961" y="49067"/>
                </a:cubicBezTo>
                <a:cubicBezTo>
                  <a:pt x="45292" y="47974"/>
                  <a:pt x="46609" y="46873"/>
                  <a:pt x="47909" y="45757"/>
                </a:cubicBezTo>
                <a:close/>
                <a:moveTo>
                  <a:pt x="42628" y="36615"/>
                </a:moveTo>
                <a:lnTo>
                  <a:pt x="42628" y="36615"/>
                </a:lnTo>
                <a:cubicBezTo>
                  <a:pt x="42092" y="37539"/>
                  <a:pt x="41576" y="38483"/>
                  <a:pt x="41072" y="39440"/>
                </a:cubicBezTo>
                <a:cubicBezTo>
                  <a:pt x="38243" y="42389"/>
                  <a:pt x="35550" y="45409"/>
                  <a:pt x="33054" y="48386"/>
                </a:cubicBezTo>
                <a:cubicBezTo>
                  <a:pt x="32457" y="49094"/>
                  <a:pt x="31549" y="50295"/>
                  <a:pt x="30624" y="51719"/>
                </a:cubicBezTo>
                <a:cubicBezTo>
                  <a:pt x="29200" y="52808"/>
                  <a:pt x="27560" y="53999"/>
                  <a:pt x="25708" y="54564"/>
                </a:cubicBezTo>
                <a:cubicBezTo>
                  <a:pt x="25887" y="53667"/>
                  <a:pt x="26260" y="52788"/>
                  <a:pt x="26727" y="51927"/>
                </a:cubicBezTo>
                <a:cubicBezTo>
                  <a:pt x="30284" y="47514"/>
                  <a:pt x="34550" y="43436"/>
                  <a:pt x="38747" y="39324"/>
                </a:cubicBezTo>
                <a:cubicBezTo>
                  <a:pt x="40083" y="38479"/>
                  <a:pt x="41372" y="37571"/>
                  <a:pt x="42628" y="36615"/>
                </a:cubicBezTo>
                <a:close/>
                <a:moveTo>
                  <a:pt x="64182" y="53560"/>
                </a:moveTo>
                <a:lnTo>
                  <a:pt x="64182" y="53560"/>
                </a:lnTo>
                <a:cubicBezTo>
                  <a:pt x="63086" y="55377"/>
                  <a:pt x="61750" y="57681"/>
                  <a:pt x="60065" y="59650"/>
                </a:cubicBezTo>
                <a:cubicBezTo>
                  <a:pt x="60278" y="58717"/>
                  <a:pt x="60553" y="57777"/>
                  <a:pt x="60885" y="56836"/>
                </a:cubicBezTo>
                <a:cubicBezTo>
                  <a:pt x="60954" y="56708"/>
                  <a:pt x="61026" y="56581"/>
                  <a:pt x="61098" y="56452"/>
                </a:cubicBezTo>
                <a:cubicBezTo>
                  <a:pt x="62141" y="55504"/>
                  <a:pt x="63170" y="54536"/>
                  <a:pt x="64182" y="53560"/>
                </a:cubicBezTo>
                <a:close/>
                <a:moveTo>
                  <a:pt x="72865" y="51691"/>
                </a:moveTo>
                <a:cubicBezTo>
                  <a:pt x="71520" y="53840"/>
                  <a:pt x="70128" y="55876"/>
                  <a:pt x="68499" y="57901"/>
                </a:cubicBezTo>
                <a:cubicBezTo>
                  <a:pt x="67219" y="59497"/>
                  <a:pt x="65931" y="61085"/>
                  <a:pt x="64518" y="62598"/>
                </a:cubicBezTo>
                <a:cubicBezTo>
                  <a:pt x="65811" y="61118"/>
                  <a:pt x="66939" y="59521"/>
                  <a:pt x="67971" y="58012"/>
                </a:cubicBezTo>
                <a:cubicBezTo>
                  <a:pt x="69323" y="56044"/>
                  <a:pt x="70560" y="54020"/>
                  <a:pt x="71768" y="51983"/>
                </a:cubicBezTo>
                <a:cubicBezTo>
                  <a:pt x="72148" y="51903"/>
                  <a:pt x="72509" y="51803"/>
                  <a:pt x="72865" y="51691"/>
                </a:cubicBezTo>
                <a:close/>
                <a:moveTo>
                  <a:pt x="40544" y="62790"/>
                </a:moveTo>
                <a:lnTo>
                  <a:pt x="40544" y="62790"/>
                </a:lnTo>
                <a:cubicBezTo>
                  <a:pt x="40515" y="63059"/>
                  <a:pt x="40544" y="63323"/>
                  <a:pt x="40616" y="63578"/>
                </a:cubicBezTo>
                <a:cubicBezTo>
                  <a:pt x="39656" y="63839"/>
                  <a:pt x="38687" y="64010"/>
                  <a:pt x="37715" y="64067"/>
                </a:cubicBezTo>
                <a:cubicBezTo>
                  <a:pt x="38675" y="63694"/>
                  <a:pt x="39619" y="63266"/>
                  <a:pt x="40544" y="62790"/>
                </a:cubicBezTo>
                <a:close/>
                <a:moveTo>
                  <a:pt x="50186" y="0"/>
                </a:moveTo>
                <a:cubicBezTo>
                  <a:pt x="45685" y="0"/>
                  <a:pt x="40923" y="1348"/>
                  <a:pt x="36618" y="3181"/>
                </a:cubicBezTo>
                <a:cubicBezTo>
                  <a:pt x="36178" y="2361"/>
                  <a:pt x="35154" y="1729"/>
                  <a:pt x="34077" y="1729"/>
                </a:cubicBezTo>
                <a:cubicBezTo>
                  <a:pt x="33826" y="1729"/>
                  <a:pt x="33573" y="1764"/>
                  <a:pt x="33325" y="1836"/>
                </a:cubicBezTo>
                <a:cubicBezTo>
                  <a:pt x="27968" y="3409"/>
                  <a:pt x="24286" y="7651"/>
                  <a:pt x="21090" y="11575"/>
                </a:cubicBezTo>
                <a:cubicBezTo>
                  <a:pt x="19313" y="12495"/>
                  <a:pt x="17597" y="13472"/>
                  <a:pt x="15956" y="14456"/>
                </a:cubicBezTo>
                <a:cubicBezTo>
                  <a:pt x="10915" y="17477"/>
                  <a:pt x="5053" y="21594"/>
                  <a:pt x="3577" y="26860"/>
                </a:cubicBezTo>
                <a:cubicBezTo>
                  <a:pt x="3376" y="27580"/>
                  <a:pt x="3833" y="28441"/>
                  <a:pt x="4774" y="28609"/>
                </a:cubicBezTo>
                <a:cubicBezTo>
                  <a:pt x="4861" y="28624"/>
                  <a:pt x="4953" y="28628"/>
                  <a:pt x="5042" y="28640"/>
                </a:cubicBezTo>
                <a:cubicBezTo>
                  <a:pt x="3733" y="30133"/>
                  <a:pt x="2445" y="31629"/>
                  <a:pt x="1168" y="33126"/>
                </a:cubicBezTo>
                <a:cubicBezTo>
                  <a:pt x="0" y="34490"/>
                  <a:pt x="1320" y="36059"/>
                  <a:pt x="2937" y="36459"/>
                </a:cubicBezTo>
                <a:cubicBezTo>
                  <a:pt x="2625" y="37339"/>
                  <a:pt x="2429" y="38247"/>
                  <a:pt x="2373" y="39191"/>
                </a:cubicBezTo>
                <a:cubicBezTo>
                  <a:pt x="2329" y="39955"/>
                  <a:pt x="2933" y="40904"/>
                  <a:pt x="3789" y="41236"/>
                </a:cubicBezTo>
                <a:cubicBezTo>
                  <a:pt x="4061" y="41340"/>
                  <a:pt x="4342" y="41436"/>
                  <a:pt x="4621" y="41520"/>
                </a:cubicBezTo>
                <a:cubicBezTo>
                  <a:pt x="2949" y="44141"/>
                  <a:pt x="1600" y="46878"/>
                  <a:pt x="848" y="49826"/>
                </a:cubicBezTo>
                <a:cubicBezTo>
                  <a:pt x="484" y="51263"/>
                  <a:pt x="1876" y="52795"/>
                  <a:pt x="3544" y="52795"/>
                </a:cubicBezTo>
                <a:cubicBezTo>
                  <a:pt x="3813" y="52795"/>
                  <a:pt x="4089" y="52755"/>
                  <a:pt x="4366" y="52668"/>
                </a:cubicBezTo>
                <a:lnTo>
                  <a:pt x="4366" y="52668"/>
                </a:lnTo>
                <a:cubicBezTo>
                  <a:pt x="2809" y="55332"/>
                  <a:pt x="1720" y="58105"/>
                  <a:pt x="1568" y="60982"/>
                </a:cubicBezTo>
                <a:cubicBezTo>
                  <a:pt x="1496" y="62334"/>
                  <a:pt x="3016" y="63318"/>
                  <a:pt x="4497" y="63318"/>
                </a:cubicBezTo>
                <a:cubicBezTo>
                  <a:pt x="5182" y="63318"/>
                  <a:pt x="5858" y="63107"/>
                  <a:pt x="6370" y="62630"/>
                </a:cubicBezTo>
                <a:cubicBezTo>
                  <a:pt x="7862" y="61229"/>
                  <a:pt x="9330" y="59809"/>
                  <a:pt x="10791" y="58381"/>
                </a:cubicBezTo>
                <a:cubicBezTo>
                  <a:pt x="10867" y="59585"/>
                  <a:pt x="12395" y="60505"/>
                  <a:pt x="13856" y="60505"/>
                </a:cubicBezTo>
                <a:cubicBezTo>
                  <a:pt x="14344" y="60505"/>
                  <a:pt x="14824" y="60406"/>
                  <a:pt x="15241" y="60173"/>
                </a:cubicBezTo>
                <a:lnTo>
                  <a:pt x="15241" y="60173"/>
                </a:lnTo>
                <a:cubicBezTo>
                  <a:pt x="14912" y="60926"/>
                  <a:pt x="14604" y="61682"/>
                  <a:pt x="14332" y="62459"/>
                </a:cubicBezTo>
                <a:cubicBezTo>
                  <a:pt x="13856" y="63827"/>
                  <a:pt x="15272" y="65527"/>
                  <a:pt x="17001" y="65527"/>
                </a:cubicBezTo>
                <a:cubicBezTo>
                  <a:pt x="17281" y="65527"/>
                  <a:pt x="17573" y="65483"/>
                  <a:pt x="17861" y="65383"/>
                </a:cubicBezTo>
                <a:cubicBezTo>
                  <a:pt x="21290" y="64215"/>
                  <a:pt x="24371" y="62654"/>
                  <a:pt x="27228" y="60858"/>
                </a:cubicBezTo>
                <a:lnTo>
                  <a:pt x="27228" y="60858"/>
                </a:lnTo>
                <a:cubicBezTo>
                  <a:pt x="27076" y="61590"/>
                  <a:pt x="26960" y="62334"/>
                  <a:pt x="26919" y="63090"/>
                </a:cubicBezTo>
                <a:cubicBezTo>
                  <a:pt x="26847" y="64455"/>
                  <a:pt x="28296" y="65427"/>
                  <a:pt x="29820" y="65495"/>
                </a:cubicBezTo>
                <a:lnTo>
                  <a:pt x="29893" y="65495"/>
                </a:lnTo>
                <a:cubicBezTo>
                  <a:pt x="30513" y="66884"/>
                  <a:pt x="31729" y="68028"/>
                  <a:pt x="33778" y="68612"/>
                </a:cubicBezTo>
                <a:cubicBezTo>
                  <a:pt x="34958" y="68948"/>
                  <a:pt x="36158" y="69096"/>
                  <a:pt x="37355" y="69096"/>
                </a:cubicBezTo>
                <a:cubicBezTo>
                  <a:pt x="41888" y="69096"/>
                  <a:pt x="46441" y="66952"/>
                  <a:pt x="50262" y="64627"/>
                </a:cubicBezTo>
                <a:cubicBezTo>
                  <a:pt x="51059" y="64315"/>
                  <a:pt x="51822" y="63938"/>
                  <a:pt x="52543" y="63506"/>
                </a:cubicBezTo>
                <a:lnTo>
                  <a:pt x="52543" y="63506"/>
                </a:lnTo>
                <a:cubicBezTo>
                  <a:pt x="52419" y="64287"/>
                  <a:pt x="52339" y="65087"/>
                  <a:pt x="52311" y="65903"/>
                </a:cubicBezTo>
                <a:cubicBezTo>
                  <a:pt x="52271" y="67120"/>
                  <a:pt x="53479" y="68160"/>
                  <a:pt x="54871" y="68328"/>
                </a:cubicBezTo>
                <a:cubicBezTo>
                  <a:pt x="55900" y="69912"/>
                  <a:pt x="57833" y="71168"/>
                  <a:pt x="59977" y="71168"/>
                </a:cubicBezTo>
                <a:cubicBezTo>
                  <a:pt x="60169" y="71168"/>
                  <a:pt x="60365" y="71157"/>
                  <a:pt x="60561" y="71137"/>
                </a:cubicBezTo>
                <a:cubicBezTo>
                  <a:pt x="64062" y="70760"/>
                  <a:pt x="66615" y="68263"/>
                  <a:pt x="68712" y="66123"/>
                </a:cubicBezTo>
                <a:cubicBezTo>
                  <a:pt x="72237" y="62526"/>
                  <a:pt x="75282" y="58629"/>
                  <a:pt x="77870" y="54536"/>
                </a:cubicBezTo>
                <a:cubicBezTo>
                  <a:pt x="81003" y="49582"/>
                  <a:pt x="83964" y="44525"/>
                  <a:pt x="86285" y="39268"/>
                </a:cubicBezTo>
                <a:cubicBezTo>
                  <a:pt x="87789" y="35867"/>
                  <a:pt x="90190" y="30217"/>
                  <a:pt x="86388" y="27232"/>
                </a:cubicBezTo>
                <a:cubicBezTo>
                  <a:pt x="85184" y="26288"/>
                  <a:pt x="83904" y="25900"/>
                  <a:pt x="82615" y="25900"/>
                </a:cubicBezTo>
                <a:cubicBezTo>
                  <a:pt x="81579" y="25900"/>
                  <a:pt x="80539" y="26151"/>
                  <a:pt x="79539" y="26568"/>
                </a:cubicBezTo>
                <a:cubicBezTo>
                  <a:pt x="80971" y="24576"/>
                  <a:pt x="82451" y="22611"/>
                  <a:pt x="84048" y="20722"/>
                </a:cubicBezTo>
                <a:cubicBezTo>
                  <a:pt x="85533" y="18962"/>
                  <a:pt x="83504" y="17185"/>
                  <a:pt x="81419" y="17185"/>
                </a:cubicBezTo>
                <a:cubicBezTo>
                  <a:pt x="80743" y="17185"/>
                  <a:pt x="80063" y="17374"/>
                  <a:pt x="79495" y="17806"/>
                </a:cubicBezTo>
                <a:cubicBezTo>
                  <a:pt x="78102" y="18870"/>
                  <a:pt x="76818" y="19990"/>
                  <a:pt x="75602" y="21150"/>
                </a:cubicBezTo>
                <a:cubicBezTo>
                  <a:pt x="75057" y="20338"/>
                  <a:pt x="74061" y="19946"/>
                  <a:pt x="72948" y="19946"/>
                </a:cubicBezTo>
                <a:cubicBezTo>
                  <a:pt x="72732" y="19946"/>
                  <a:pt x="72512" y="19961"/>
                  <a:pt x="72292" y="19990"/>
                </a:cubicBezTo>
                <a:cubicBezTo>
                  <a:pt x="72213" y="20002"/>
                  <a:pt x="72132" y="20018"/>
                  <a:pt x="72052" y="20030"/>
                </a:cubicBezTo>
                <a:cubicBezTo>
                  <a:pt x="72252" y="19346"/>
                  <a:pt x="72364" y="18654"/>
                  <a:pt x="72348" y="17957"/>
                </a:cubicBezTo>
                <a:cubicBezTo>
                  <a:pt x="72292" y="15797"/>
                  <a:pt x="70576" y="14421"/>
                  <a:pt x="68416" y="13852"/>
                </a:cubicBezTo>
                <a:cubicBezTo>
                  <a:pt x="68023" y="13400"/>
                  <a:pt x="67447" y="13080"/>
                  <a:pt x="66735" y="13008"/>
                </a:cubicBezTo>
                <a:cubicBezTo>
                  <a:pt x="67147" y="11043"/>
                  <a:pt x="66675" y="9079"/>
                  <a:pt x="64738" y="7267"/>
                </a:cubicBezTo>
                <a:cubicBezTo>
                  <a:pt x="63678" y="6270"/>
                  <a:pt x="62385" y="5742"/>
                  <a:pt x="60974" y="5553"/>
                </a:cubicBezTo>
                <a:cubicBezTo>
                  <a:pt x="60561" y="3749"/>
                  <a:pt x="59312" y="2177"/>
                  <a:pt x="56773" y="1169"/>
                </a:cubicBezTo>
                <a:cubicBezTo>
                  <a:pt x="54708" y="353"/>
                  <a:pt x="52479" y="0"/>
                  <a:pt x="50186" y="0"/>
                </a:cubicBezTo>
                <a:close/>
              </a:path>
            </a:pathLst>
          </a:custGeom>
          <a:solidFill>
            <a:srgbClr val="FFFFFF">
              <a:alpha val="80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19473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&amp; TEXT  ">
  <p:cSld name="BIG NUMBER &amp; TEXT 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subTitle" idx="1"/>
          </p:nvPr>
        </p:nvSpPr>
        <p:spPr>
          <a:xfrm>
            <a:off x="2895550" y="2995475"/>
            <a:ext cx="3422400" cy="30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title" hasCustomPrompt="1"/>
          </p:nvPr>
        </p:nvSpPr>
        <p:spPr>
          <a:xfrm>
            <a:off x="2088750" y="1787250"/>
            <a:ext cx="4966500" cy="1113900"/>
          </a:xfrm>
          <a:prstGeom prst="rect">
            <a:avLst/>
          </a:prstGeom>
          <a:noFill/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7200">
                <a:solidFill>
                  <a:srgbClr val="F6B26B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462669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"/>
          <p:cNvSpPr txBox="1">
            <a:spLocks noGrp="1"/>
          </p:cNvSpPr>
          <p:nvPr>
            <p:ph type="ctrTitle"/>
          </p:nvPr>
        </p:nvSpPr>
        <p:spPr>
          <a:xfrm>
            <a:off x="763600" y="1500738"/>
            <a:ext cx="3620400" cy="192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1" name="Google Shape;71;p3"/>
          <p:cNvSpPr txBox="1">
            <a:spLocks noGrp="1"/>
          </p:cNvSpPr>
          <p:nvPr>
            <p:ph type="subTitle" idx="1"/>
          </p:nvPr>
        </p:nvSpPr>
        <p:spPr>
          <a:xfrm>
            <a:off x="1769825" y="3274500"/>
            <a:ext cx="26142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grpSp>
        <p:nvGrpSpPr>
          <p:cNvPr id="72" name="Google Shape;72;p3"/>
          <p:cNvGrpSpPr/>
          <p:nvPr/>
        </p:nvGrpSpPr>
        <p:grpSpPr>
          <a:xfrm>
            <a:off x="4204500" y="-844337"/>
            <a:ext cx="5860175" cy="3081575"/>
            <a:chOff x="1507400" y="1301825"/>
            <a:chExt cx="5860175" cy="3081575"/>
          </a:xfrm>
        </p:grpSpPr>
        <p:sp>
          <p:nvSpPr>
            <p:cNvPr id="73" name="Google Shape;73;p3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2349975" y="2039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5740850" y="3491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3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0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6157250" y="2761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1"/>
                  </a:moveTo>
                  <a:lnTo>
                    <a:pt x="1" y="9326"/>
                  </a:lnTo>
                  <a:lnTo>
                    <a:pt x="459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6583400" y="3489850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" name="Google Shape;90;p3"/>
          <p:cNvGrpSpPr/>
          <p:nvPr/>
        </p:nvGrpSpPr>
        <p:grpSpPr>
          <a:xfrm flipH="1">
            <a:off x="-871475" y="3077750"/>
            <a:ext cx="5821225" cy="2362750"/>
            <a:chOff x="257575" y="1303525"/>
            <a:chExt cx="5821225" cy="2362750"/>
          </a:xfrm>
        </p:grpSpPr>
        <p:sp>
          <p:nvSpPr>
            <p:cNvPr id="91" name="Google Shape;91;p3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257575" y="27744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49"/>
                  </a:lnTo>
                  <a:lnTo>
                    <a:pt x="482" y="27174"/>
                  </a:lnTo>
                  <a:lnTo>
                    <a:pt x="16153" y="35674"/>
                  </a:lnTo>
                  <a:lnTo>
                    <a:pt x="31367" y="26349"/>
                  </a:lnTo>
                  <a:lnTo>
                    <a:pt x="30885" y="8524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1100150" y="27727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100;p3"/>
          <p:cNvGrpSpPr/>
          <p:nvPr/>
        </p:nvGrpSpPr>
        <p:grpSpPr>
          <a:xfrm flipH="1">
            <a:off x="-871475" y="-408400"/>
            <a:ext cx="2043125" cy="1623875"/>
            <a:chOff x="4035675" y="1303525"/>
            <a:chExt cx="2043125" cy="1623875"/>
          </a:xfrm>
        </p:grpSpPr>
        <p:sp>
          <p:nvSpPr>
            <p:cNvPr id="101" name="Google Shape;101;p3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4">
  <p:cSld name="TITLE &amp; TEXT 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1140013" y="1838000"/>
            <a:ext cx="15726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i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subTitle" idx="1"/>
          </p:nvPr>
        </p:nvSpPr>
        <p:spPr>
          <a:xfrm>
            <a:off x="1140013" y="2731764"/>
            <a:ext cx="1572600" cy="84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7694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5">
  <p:cSld name="TITLE &amp; TEXT 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title"/>
          </p:nvPr>
        </p:nvSpPr>
        <p:spPr>
          <a:xfrm>
            <a:off x="2784171" y="1838000"/>
            <a:ext cx="10626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200"/>
              <a:buNone/>
              <a:defRPr sz="2200" i="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subTitle" idx="1"/>
          </p:nvPr>
        </p:nvSpPr>
        <p:spPr>
          <a:xfrm>
            <a:off x="2274138" y="2731764"/>
            <a:ext cx="1572600" cy="84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0063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53480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">
  <p:cSld name="BLANK SLIDE ">
    <p:bg>
      <p:bgPr>
        <a:solidFill>
          <a:srgbClr val="FFFFFF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88653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rtlCol="0" anchor="b"/>
          <a:lstStyle>
            <a:lvl1pPr algn="ctr">
              <a:defRPr sz="45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 rtlCol="0"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36C5693-9283-4262-B465-039284FF5225}" type="datetime1">
              <a:rPr lang="es-ES" noProof="0" smtClean="0"/>
              <a:pPr/>
              <a:t>01/08/2020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F5074B-1D8C-4FBF-B643-29DBF83DE07B}" type="slidenum">
              <a:rPr lang="es-ES" noProof="0" smtClean="0"/>
              <a:t>‹Nº›</a:t>
            </a:fld>
            <a:endParaRPr lang="es-ES" noProof="0" dirty="0"/>
          </a:p>
        </p:txBody>
      </p:sp>
      <p:grpSp>
        <p:nvGrpSpPr>
          <p:cNvPr id="7" name="Grupo 6"/>
          <p:cNvGrpSpPr/>
          <p:nvPr userDrawn="1"/>
        </p:nvGrpSpPr>
        <p:grpSpPr>
          <a:xfrm>
            <a:off x="0" y="0"/>
            <a:ext cx="9201150" cy="5165623"/>
            <a:chOff x="0" y="-29497"/>
            <a:chExt cx="12268200" cy="6887497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2"/>
            <a:srcRect l="6570" t="16308"/>
            <a:stretch/>
          </p:blipFill>
          <p:spPr>
            <a:xfrm>
              <a:off x="0" y="-29497"/>
              <a:ext cx="12268200" cy="6887497"/>
            </a:xfrm>
            <a:prstGeom prst="rect">
              <a:avLst/>
            </a:prstGeom>
          </p:spPr>
        </p:pic>
        <p:sp>
          <p:nvSpPr>
            <p:cNvPr id="9" name="Rectángulo redondeado 8"/>
            <p:cNvSpPr/>
            <p:nvPr/>
          </p:nvSpPr>
          <p:spPr>
            <a:xfrm rot="4396381">
              <a:off x="8532461" y="4718058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050" noProof="0" dirty="0"/>
            </a:p>
          </p:txBody>
        </p:sp>
        <p:sp>
          <p:nvSpPr>
            <p:cNvPr id="10" name="Rectángulo redondeado 9"/>
            <p:cNvSpPr/>
            <p:nvPr/>
          </p:nvSpPr>
          <p:spPr>
            <a:xfrm rot="4396381">
              <a:off x="10296967" y="4718059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050" noProof="0" dirty="0"/>
            </a:p>
          </p:txBody>
        </p:sp>
      </p:grpSp>
      <p:sp>
        <p:nvSpPr>
          <p:cNvPr id="11" name="Elipse 10"/>
          <p:cNvSpPr/>
          <p:nvPr userDrawn="1"/>
        </p:nvSpPr>
        <p:spPr>
          <a:xfrm>
            <a:off x="7180320" y="1974633"/>
            <a:ext cx="504826" cy="50482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  <p:sp>
        <p:nvSpPr>
          <p:cNvPr id="12" name="Rectángulo 11"/>
          <p:cNvSpPr/>
          <p:nvPr userDrawn="1"/>
        </p:nvSpPr>
        <p:spPr>
          <a:xfrm>
            <a:off x="7420740" y="1300377"/>
            <a:ext cx="504826" cy="50482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  <p:sp>
        <p:nvSpPr>
          <p:cNvPr id="13" name="Triángulo isósceles 12"/>
          <p:cNvSpPr/>
          <p:nvPr userDrawn="1"/>
        </p:nvSpPr>
        <p:spPr>
          <a:xfrm>
            <a:off x="6649981" y="1306095"/>
            <a:ext cx="504826" cy="504826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  <p:sp>
        <p:nvSpPr>
          <p:cNvPr id="14" name="Paralelogramo 13"/>
          <p:cNvSpPr/>
          <p:nvPr userDrawn="1"/>
        </p:nvSpPr>
        <p:spPr>
          <a:xfrm>
            <a:off x="6471282" y="2098457"/>
            <a:ext cx="504826" cy="504826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  <p:sp>
        <p:nvSpPr>
          <p:cNvPr id="15" name="Corazón 14"/>
          <p:cNvSpPr/>
          <p:nvPr userDrawn="1"/>
        </p:nvSpPr>
        <p:spPr>
          <a:xfrm>
            <a:off x="8040675" y="1712694"/>
            <a:ext cx="504826" cy="504826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</p:spTree>
    <p:extLst>
      <p:ext uri="{BB962C8B-B14F-4D97-AF65-F5344CB8AC3E}">
        <p14:creationId xmlns:p14="http://schemas.microsoft.com/office/powerpoint/2010/main" val="2926861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 txBox="1">
            <a:spLocks noGrp="1"/>
          </p:cNvSpPr>
          <p:nvPr>
            <p:ph type="ctrTitle"/>
          </p:nvPr>
        </p:nvSpPr>
        <p:spPr>
          <a:xfrm flipH="1">
            <a:off x="5486154" y="2941769"/>
            <a:ext cx="15606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  <a:latin typeface="Mali Medium"/>
                <a:ea typeface="Mali Medium"/>
                <a:cs typeface="Mali Medium"/>
                <a:sym typeface="Mali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subTitle" idx="1"/>
          </p:nvPr>
        </p:nvSpPr>
        <p:spPr>
          <a:xfrm flipH="1">
            <a:off x="4841904" y="3312038"/>
            <a:ext cx="2849100" cy="11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ctrTitle" idx="2"/>
          </p:nvPr>
        </p:nvSpPr>
        <p:spPr>
          <a:xfrm flipH="1">
            <a:off x="1953004" y="2941769"/>
            <a:ext cx="18177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  <a:latin typeface="Mali Medium"/>
                <a:ea typeface="Mali Medium"/>
                <a:cs typeface="Mali Medium"/>
                <a:sym typeface="Mali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subTitle" idx="3"/>
          </p:nvPr>
        </p:nvSpPr>
        <p:spPr>
          <a:xfrm flipH="1">
            <a:off x="1437304" y="3312051"/>
            <a:ext cx="2849100" cy="11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title" idx="4"/>
          </p:nvPr>
        </p:nvSpPr>
        <p:spPr>
          <a:xfrm>
            <a:off x="466725" y="355650"/>
            <a:ext cx="8210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grpSp>
        <p:nvGrpSpPr>
          <p:cNvPr id="127" name="Google Shape;127;p5"/>
          <p:cNvGrpSpPr/>
          <p:nvPr/>
        </p:nvGrpSpPr>
        <p:grpSpPr>
          <a:xfrm>
            <a:off x="8418475" y="-844337"/>
            <a:ext cx="1646200" cy="3081575"/>
            <a:chOff x="5721375" y="1301825"/>
            <a:chExt cx="1646200" cy="3081575"/>
          </a:xfrm>
        </p:grpSpPr>
        <p:sp>
          <p:nvSpPr>
            <p:cNvPr id="128" name="Google Shape;128;p5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5740850" y="3491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3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0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6157250" y="2761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1"/>
                  </a:moveTo>
                  <a:lnTo>
                    <a:pt x="1" y="9326"/>
                  </a:lnTo>
                  <a:lnTo>
                    <a:pt x="459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6583400" y="3489850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" name="Google Shape;134;p5"/>
          <p:cNvGrpSpPr/>
          <p:nvPr/>
        </p:nvGrpSpPr>
        <p:grpSpPr>
          <a:xfrm flipH="1">
            <a:off x="-455650" y="3080050"/>
            <a:ext cx="5405400" cy="2360450"/>
            <a:chOff x="257575" y="1305825"/>
            <a:chExt cx="5405400" cy="2360450"/>
          </a:xfrm>
        </p:grpSpPr>
        <p:sp>
          <p:nvSpPr>
            <p:cNvPr id="135" name="Google Shape;135;p5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257575" y="27744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49"/>
                  </a:lnTo>
                  <a:lnTo>
                    <a:pt x="482" y="27174"/>
                  </a:lnTo>
                  <a:lnTo>
                    <a:pt x="16153" y="35674"/>
                  </a:lnTo>
                  <a:lnTo>
                    <a:pt x="31367" y="26349"/>
                  </a:lnTo>
                  <a:lnTo>
                    <a:pt x="30885" y="8524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1100150" y="27727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" name="Google Shape;140;p5"/>
          <p:cNvGrpSpPr/>
          <p:nvPr/>
        </p:nvGrpSpPr>
        <p:grpSpPr>
          <a:xfrm flipH="1">
            <a:off x="-871475" y="-408400"/>
            <a:ext cx="1626725" cy="1622150"/>
            <a:chOff x="4452075" y="1303525"/>
            <a:chExt cx="1626725" cy="1622150"/>
          </a:xfrm>
        </p:grpSpPr>
        <p:sp>
          <p:nvSpPr>
            <p:cNvPr id="141" name="Google Shape;141;p5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"/>
          <p:cNvSpPr txBox="1">
            <a:spLocks noGrp="1"/>
          </p:cNvSpPr>
          <p:nvPr>
            <p:ph type="title"/>
          </p:nvPr>
        </p:nvSpPr>
        <p:spPr>
          <a:xfrm>
            <a:off x="466725" y="355650"/>
            <a:ext cx="8210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grpSp>
        <p:nvGrpSpPr>
          <p:cNvPr id="146" name="Google Shape;146;p6"/>
          <p:cNvGrpSpPr/>
          <p:nvPr/>
        </p:nvGrpSpPr>
        <p:grpSpPr>
          <a:xfrm>
            <a:off x="7171875" y="-754675"/>
            <a:ext cx="2488775" cy="2351300"/>
            <a:chOff x="7171875" y="-754675"/>
            <a:chExt cx="2488775" cy="2351300"/>
          </a:xfrm>
        </p:grpSpPr>
        <p:sp>
          <p:nvSpPr>
            <p:cNvPr id="147" name="Google Shape;147;p6"/>
            <p:cNvSpPr/>
            <p:nvPr/>
          </p:nvSpPr>
          <p:spPr>
            <a:xfrm>
              <a:off x="7171875" y="-7512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48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7" y="26348"/>
                  </a:lnTo>
                  <a:lnTo>
                    <a:pt x="30885" y="8523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8014450" y="-752950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8857025" y="-7546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7607200" y="-21500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8450350" y="-232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8876500" y="7047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" name="Google Shape;153;p6"/>
          <p:cNvGrpSpPr/>
          <p:nvPr/>
        </p:nvGrpSpPr>
        <p:grpSpPr>
          <a:xfrm>
            <a:off x="-502900" y="4546950"/>
            <a:ext cx="1626750" cy="893550"/>
            <a:chOff x="257575" y="2772725"/>
            <a:chExt cx="1626750" cy="893550"/>
          </a:xfrm>
        </p:grpSpPr>
        <p:sp>
          <p:nvSpPr>
            <p:cNvPr id="154" name="Google Shape;154;p6"/>
            <p:cNvSpPr/>
            <p:nvPr/>
          </p:nvSpPr>
          <p:spPr>
            <a:xfrm>
              <a:off x="257575" y="27744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49"/>
                  </a:lnTo>
                  <a:lnTo>
                    <a:pt x="482" y="27174"/>
                  </a:lnTo>
                  <a:lnTo>
                    <a:pt x="16153" y="35674"/>
                  </a:lnTo>
                  <a:lnTo>
                    <a:pt x="31367" y="26349"/>
                  </a:lnTo>
                  <a:lnTo>
                    <a:pt x="30885" y="8524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1100150" y="27727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"/>
          <p:cNvSpPr txBox="1">
            <a:spLocks noGrp="1"/>
          </p:cNvSpPr>
          <p:nvPr>
            <p:ph type="subTitle" idx="1"/>
          </p:nvPr>
        </p:nvSpPr>
        <p:spPr>
          <a:xfrm flipH="1">
            <a:off x="1314650" y="1169400"/>
            <a:ext cx="6515100" cy="32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158" name="Google Shape;158;p7"/>
          <p:cNvSpPr txBox="1">
            <a:spLocks noGrp="1"/>
          </p:cNvSpPr>
          <p:nvPr>
            <p:ph type="title"/>
          </p:nvPr>
        </p:nvSpPr>
        <p:spPr>
          <a:xfrm>
            <a:off x="466725" y="355650"/>
            <a:ext cx="8210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grpSp>
        <p:nvGrpSpPr>
          <p:cNvPr id="159" name="Google Shape;159;p7"/>
          <p:cNvGrpSpPr/>
          <p:nvPr/>
        </p:nvGrpSpPr>
        <p:grpSpPr>
          <a:xfrm>
            <a:off x="8544911" y="233729"/>
            <a:ext cx="989634" cy="1280992"/>
            <a:chOff x="683750" y="2772725"/>
            <a:chExt cx="1200575" cy="1622125"/>
          </a:xfrm>
        </p:grpSpPr>
        <p:sp>
          <p:nvSpPr>
            <p:cNvPr id="160" name="Google Shape;160;p7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7"/>
            <p:cNvSpPr/>
            <p:nvPr/>
          </p:nvSpPr>
          <p:spPr>
            <a:xfrm>
              <a:off x="1100150" y="27727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" name="Google Shape;162;p7"/>
          <p:cNvGrpSpPr/>
          <p:nvPr/>
        </p:nvGrpSpPr>
        <p:grpSpPr>
          <a:xfrm>
            <a:off x="7658163" y="4192494"/>
            <a:ext cx="1065870" cy="1379780"/>
            <a:chOff x="683750" y="2772725"/>
            <a:chExt cx="1200575" cy="1622125"/>
          </a:xfrm>
        </p:grpSpPr>
        <p:sp>
          <p:nvSpPr>
            <p:cNvPr id="163" name="Google Shape;163;p7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7"/>
            <p:cNvSpPr/>
            <p:nvPr/>
          </p:nvSpPr>
          <p:spPr>
            <a:xfrm>
              <a:off x="1100150" y="27727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" name="Google Shape;165;p7"/>
          <p:cNvSpPr/>
          <p:nvPr/>
        </p:nvSpPr>
        <p:spPr>
          <a:xfrm>
            <a:off x="-309264" y="2990776"/>
            <a:ext cx="696191" cy="758586"/>
          </a:xfrm>
          <a:custGeom>
            <a:avLst/>
            <a:gdLst/>
            <a:ahLst/>
            <a:cxnLst/>
            <a:rect l="l" t="t" r="r" b="b"/>
            <a:pathLst>
              <a:path w="31367" h="35673" extrusionOk="0">
                <a:moveTo>
                  <a:pt x="15214" y="0"/>
                </a:moveTo>
                <a:lnTo>
                  <a:pt x="1" y="9325"/>
                </a:lnTo>
                <a:lnTo>
                  <a:pt x="482" y="27173"/>
                </a:lnTo>
                <a:lnTo>
                  <a:pt x="16153" y="35673"/>
                </a:lnTo>
                <a:lnTo>
                  <a:pt x="31366" y="26348"/>
                </a:lnTo>
                <a:lnTo>
                  <a:pt x="30885" y="8500"/>
                </a:lnTo>
                <a:lnTo>
                  <a:pt x="15214" y="0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6" name="Google Shape;166;p7"/>
          <p:cNvGrpSpPr/>
          <p:nvPr/>
        </p:nvGrpSpPr>
        <p:grpSpPr>
          <a:xfrm>
            <a:off x="-477280" y="-377857"/>
            <a:ext cx="1356757" cy="1280980"/>
            <a:chOff x="-398590" y="-303568"/>
            <a:chExt cx="1199397" cy="1132408"/>
          </a:xfrm>
        </p:grpSpPr>
        <p:sp>
          <p:nvSpPr>
            <p:cNvPr id="167" name="Google Shape;167;p7"/>
            <p:cNvSpPr/>
            <p:nvPr/>
          </p:nvSpPr>
          <p:spPr>
            <a:xfrm>
              <a:off x="229378" y="206257"/>
              <a:ext cx="571428" cy="622583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8" name="Google Shape;168;p7"/>
            <p:cNvGrpSpPr/>
            <p:nvPr/>
          </p:nvGrpSpPr>
          <p:grpSpPr>
            <a:xfrm>
              <a:off x="-398590" y="-303568"/>
              <a:ext cx="874859" cy="1132405"/>
              <a:chOff x="683750" y="2772725"/>
              <a:chExt cx="1200575" cy="1622125"/>
            </a:xfrm>
          </p:grpSpPr>
          <p:sp>
            <p:nvSpPr>
              <p:cNvPr id="169" name="Google Shape;169;p7"/>
              <p:cNvSpPr/>
              <p:nvPr/>
            </p:nvSpPr>
            <p:spPr>
              <a:xfrm>
                <a:off x="683750" y="3503025"/>
                <a:ext cx="784150" cy="891825"/>
              </a:xfrm>
              <a:custGeom>
                <a:avLst/>
                <a:gdLst/>
                <a:ahLst/>
                <a:cxnLst/>
                <a:rect l="l" t="t" r="r" b="b"/>
                <a:pathLst>
                  <a:path w="31366" h="35673" extrusionOk="0">
                    <a:moveTo>
                      <a:pt x="15213" y="0"/>
                    </a:moveTo>
                    <a:lnTo>
                      <a:pt x="0" y="9325"/>
                    </a:lnTo>
                    <a:lnTo>
                      <a:pt x="481" y="27150"/>
                    </a:lnTo>
                    <a:lnTo>
                      <a:pt x="16175" y="35673"/>
                    </a:lnTo>
                    <a:lnTo>
                      <a:pt x="31366" y="26325"/>
                    </a:lnTo>
                    <a:lnTo>
                      <a:pt x="30907" y="8500"/>
                    </a:lnTo>
                    <a:lnTo>
                      <a:pt x="15213" y="0"/>
                    </a:lnTo>
                    <a:close/>
                  </a:path>
                </a:pathLst>
              </a:custGeom>
              <a:solidFill>
                <a:srgbClr val="FFDB45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7"/>
              <p:cNvSpPr/>
              <p:nvPr/>
            </p:nvSpPr>
            <p:spPr>
              <a:xfrm>
                <a:off x="1100150" y="2772725"/>
                <a:ext cx="784175" cy="891825"/>
              </a:xfrm>
              <a:custGeom>
                <a:avLst/>
                <a:gdLst/>
                <a:ahLst/>
                <a:cxnLst/>
                <a:rect l="l" t="t" r="r" b="b"/>
                <a:pathLst>
                  <a:path w="31367" h="35673" extrusionOk="0">
                    <a:moveTo>
                      <a:pt x="15214" y="0"/>
                    </a:moveTo>
                    <a:lnTo>
                      <a:pt x="1" y="9325"/>
                    </a:lnTo>
                    <a:lnTo>
                      <a:pt x="482" y="27173"/>
                    </a:lnTo>
                    <a:lnTo>
                      <a:pt x="16153" y="35673"/>
                    </a:lnTo>
                    <a:lnTo>
                      <a:pt x="31366" y="26348"/>
                    </a:lnTo>
                    <a:lnTo>
                      <a:pt x="30885" y="8500"/>
                    </a:lnTo>
                    <a:lnTo>
                      <a:pt x="15214" y="0"/>
                    </a:lnTo>
                    <a:close/>
                  </a:path>
                </a:pathLst>
              </a:custGeom>
              <a:solidFill>
                <a:srgbClr val="FFDB45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8"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7" name="Google Shape;597;p23"/>
          <p:cNvGrpSpPr/>
          <p:nvPr/>
        </p:nvGrpSpPr>
        <p:grpSpPr>
          <a:xfrm>
            <a:off x="5310450" y="-698287"/>
            <a:ext cx="7109975" cy="3093025"/>
            <a:chOff x="238125" y="1301825"/>
            <a:chExt cx="7109975" cy="3093025"/>
          </a:xfrm>
        </p:grpSpPr>
        <p:sp>
          <p:nvSpPr>
            <p:cNvPr id="598" name="Google Shape;598;p23"/>
            <p:cNvSpPr/>
            <p:nvPr/>
          </p:nvSpPr>
          <p:spPr>
            <a:xfrm>
              <a:off x="238125" y="1314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2" y="35674"/>
                  </a:lnTo>
                  <a:lnTo>
                    <a:pt x="31366" y="26349"/>
                  </a:lnTo>
                  <a:lnTo>
                    <a:pt x="30884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3"/>
            <p:cNvSpPr/>
            <p:nvPr/>
          </p:nvSpPr>
          <p:spPr>
            <a:xfrm>
              <a:off x="1080675" y="1313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3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3"/>
            <p:cNvSpPr/>
            <p:nvPr/>
          </p:nvSpPr>
          <p:spPr>
            <a:xfrm>
              <a:off x="1923825" y="1310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3"/>
            <p:cNvSpPr/>
            <p:nvPr/>
          </p:nvSpPr>
          <p:spPr>
            <a:xfrm>
              <a:off x="2766375" y="1309250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74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3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3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3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3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3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3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3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3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3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3"/>
            <p:cNvSpPr/>
            <p:nvPr/>
          </p:nvSpPr>
          <p:spPr>
            <a:xfrm>
              <a:off x="257575" y="27744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49"/>
                  </a:lnTo>
                  <a:lnTo>
                    <a:pt x="482" y="27174"/>
                  </a:lnTo>
                  <a:lnTo>
                    <a:pt x="16153" y="35674"/>
                  </a:lnTo>
                  <a:lnTo>
                    <a:pt x="31367" y="26349"/>
                  </a:lnTo>
                  <a:lnTo>
                    <a:pt x="30885" y="8524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3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3"/>
            <p:cNvSpPr/>
            <p:nvPr/>
          </p:nvSpPr>
          <p:spPr>
            <a:xfrm>
              <a:off x="1526875" y="350130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3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3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3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3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3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3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3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3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3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4" name="Google Shape;624;p23"/>
          <p:cNvGrpSpPr/>
          <p:nvPr/>
        </p:nvGrpSpPr>
        <p:grpSpPr>
          <a:xfrm>
            <a:off x="5342550" y="2236288"/>
            <a:ext cx="7109975" cy="3093025"/>
            <a:chOff x="238125" y="1301825"/>
            <a:chExt cx="7109975" cy="3093025"/>
          </a:xfrm>
        </p:grpSpPr>
        <p:sp>
          <p:nvSpPr>
            <p:cNvPr id="625" name="Google Shape;625;p23"/>
            <p:cNvSpPr/>
            <p:nvPr/>
          </p:nvSpPr>
          <p:spPr>
            <a:xfrm>
              <a:off x="238125" y="1314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2" y="35674"/>
                  </a:lnTo>
                  <a:lnTo>
                    <a:pt x="31366" y="26349"/>
                  </a:lnTo>
                  <a:lnTo>
                    <a:pt x="30884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3"/>
            <p:cNvSpPr/>
            <p:nvPr/>
          </p:nvSpPr>
          <p:spPr>
            <a:xfrm>
              <a:off x="664825" y="2043000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48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7" y="26348"/>
                  </a:lnTo>
                  <a:lnTo>
                    <a:pt x="30885" y="8523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3"/>
            <p:cNvSpPr/>
            <p:nvPr/>
          </p:nvSpPr>
          <p:spPr>
            <a:xfrm>
              <a:off x="1080675" y="1313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3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3"/>
            <p:cNvSpPr/>
            <p:nvPr/>
          </p:nvSpPr>
          <p:spPr>
            <a:xfrm>
              <a:off x="1923825" y="1310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3"/>
            <p:cNvSpPr/>
            <p:nvPr/>
          </p:nvSpPr>
          <p:spPr>
            <a:xfrm>
              <a:off x="2349975" y="2039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3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3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3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3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3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3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3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3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3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3"/>
            <p:cNvSpPr/>
            <p:nvPr/>
          </p:nvSpPr>
          <p:spPr>
            <a:xfrm>
              <a:off x="257575" y="27744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49"/>
                  </a:lnTo>
                  <a:lnTo>
                    <a:pt x="482" y="27174"/>
                  </a:lnTo>
                  <a:lnTo>
                    <a:pt x="16153" y="35674"/>
                  </a:lnTo>
                  <a:lnTo>
                    <a:pt x="31367" y="26349"/>
                  </a:lnTo>
                  <a:lnTo>
                    <a:pt x="30885" y="8524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3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3"/>
            <p:cNvSpPr/>
            <p:nvPr/>
          </p:nvSpPr>
          <p:spPr>
            <a:xfrm>
              <a:off x="1526875" y="350130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3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3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3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3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3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3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3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3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1" name="Google Shape;651;p23"/>
          <p:cNvGrpSpPr/>
          <p:nvPr/>
        </p:nvGrpSpPr>
        <p:grpSpPr>
          <a:xfrm>
            <a:off x="-356791" y="3535072"/>
            <a:ext cx="1147750" cy="1485542"/>
            <a:chOff x="683750" y="2772725"/>
            <a:chExt cx="1200575" cy="1622125"/>
          </a:xfrm>
        </p:grpSpPr>
        <p:sp>
          <p:nvSpPr>
            <p:cNvPr id="652" name="Google Shape;652;p23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3"/>
            <p:cNvSpPr/>
            <p:nvPr/>
          </p:nvSpPr>
          <p:spPr>
            <a:xfrm>
              <a:off x="1100150" y="27727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4" name="Google Shape;654;p23"/>
          <p:cNvSpPr txBox="1">
            <a:spLocks noGrp="1"/>
          </p:cNvSpPr>
          <p:nvPr>
            <p:ph type="ctrTitle"/>
          </p:nvPr>
        </p:nvSpPr>
        <p:spPr>
          <a:xfrm flipH="1">
            <a:off x="1092625" y="2279500"/>
            <a:ext cx="3736200" cy="68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655" name="Google Shape;655;p23"/>
          <p:cNvSpPr txBox="1">
            <a:spLocks noGrp="1"/>
          </p:cNvSpPr>
          <p:nvPr>
            <p:ph type="subTitle" idx="1"/>
          </p:nvPr>
        </p:nvSpPr>
        <p:spPr>
          <a:xfrm flipH="1">
            <a:off x="1092625" y="782450"/>
            <a:ext cx="3736200" cy="13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CUSTOM_15"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27"/>
          <p:cNvSpPr txBox="1">
            <a:spLocks noGrp="1"/>
          </p:cNvSpPr>
          <p:nvPr>
            <p:ph type="body" idx="1"/>
          </p:nvPr>
        </p:nvSpPr>
        <p:spPr>
          <a:xfrm>
            <a:off x="2539350" y="1636525"/>
            <a:ext cx="4065300" cy="26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Nunito Light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707" name="Google Shape;707;p27"/>
          <p:cNvSpPr txBox="1">
            <a:spLocks noGrp="1"/>
          </p:cNvSpPr>
          <p:nvPr>
            <p:ph type="title"/>
          </p:nvPr>
        </p:nvSpPr>
        <p:spPr>
          <a:xfrm>
            <a:off x="466725" y="355650"/>
            <a:ext cx="8210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grpSp>
        <p:nvGrpSpPr>
          <p:cNvPr id="708" name="Google Shape;708;p27"/>
          <p:cNvGrpSpPr/>
          <p:nvPr/>
        </p:nvGrpSpPr>
        <p:grpSpPr>
          <a:xfrm flipH="1">
            <a:off x="7399500" y="784213"/>
            <a:ext cx="2043125" cy="4556700"/>
            <a:chOff x="72725" y="765163"/>
            <a:chExt cx="2043125" cy="4556700"/>
          </a:xfrm>
        </p:grpSpPr>
        <p:sp>
          <p:nvSpPr>
            <p:cNvPr id="709" name="Google Shape;709;p27"/>
            <p:cNvSpPr/>
            <p:nvPr/>
          </p:nvSpPr>
          <p:spPr>
            <a:xfrm>
              <a:off x="489125" y="765163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7"/>
            <p:cNvSpPr/>
            <p:nvPr/>
          </p:nvSpPr>
          <p:spPr>
            <a:xfrm>
              <a:off x="915275" y="1493738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7"/>
            <p:cNvSpPr/>
            <p:nvPr/>
          </p:nvSpPr>
          <p:spPr>
            <a:xfrm>
              <a:off x="72725" y="4430038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7"/>
            <p:cNvSpPr/>
            <p:nvPr/>
          </p:nvSpPr>
          <p:spPr>
            <a:xfrm>
              <a:off x="489125" y="3699738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7"/>
            <p:cNvSpPr/>
            <p:nvPr/>
          </p:nvSpPr>
          <p:spPr>
            <a:xfrm>
              <a:off x="915275" y="4428313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7"/>
            <p:cNvSpPr/>
            <p:nvPr/>
          </p:nvSpPr>
          <p:spPr>
            <a:xfrm>
              <a:off x="1331700" y="3698013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5" name="Google Shape;715;p27"/>
          <p:cNvGrpSpPr/>
          <p:nvPr/>
        </p:nvGrpSpPr>
        <p:grpSpPr>
          <a:xfrm flipH="1">
            <a:off x="-1049175" y="3034963"/>
            <a:ext cx="2062600" cy="1623300"/>
            <a:chOff x="53250" y="2968288"/>
            <a:chExt cx="2062600" cy="1623300"/>
          </a:xfrm>
        </p:grpSpPr>
        <p:sp>
          <p:nvSpPr>
            <p:cNvPr id="716" name="Google Shape;716;p27"/>
            <p:cNvSpPr/>
            <p:nvPr/>
          </p:nvSpPr>
          <p:spPr>
            <a:xfrm>
              <a:off x="53250" y="2970013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7"/>
            <p:cNvSpPr/>
            <p:nvPr/>
          </p:nvSpPr>
          <p:spPr>
            <a:xfrm>
              <a:off x="896375" y="2968288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7"/>
            <p:cNvSpPr/>
            <p:nvPr/>
          </p:nvSpPr>
          <p:spPr>
            <a:xfrm>
              <a:off x="489125" y="3699738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7"/>
            <p:cNvSpPr/>
            <p:nvPr/>
          </p:nvSpPr>
          <p:spPr>
            <a:xfrm>
              <a:off x="1331700" y="3698013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and text">
  <p:cSld name="SECTION_HEADER_1"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29"/>
          <p:cNvSpPr txBox="1">
            <a:spLocks noGrp="1"/>
          </p:cNvSpPr>
          <p:nvPr>
            <p:ph type="title"/>
          </p:nvPr>
        </p:nvSpPr>
        <p:spPr>
          <a:xfrm>
            <a:off x="2266938" y="1710150"/>
            <a:ext cx="4610100" cy="133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771" name="Google Shape;771;p29"/>
          <p:cNvSpPr txBox="1">
            <a:spLocks noGrp="1"/>
          </p:cNvSpPr>
          <p:nvPr>
            <p:ph type="subTitle" idx="1"/>
          </p:nvPr>
        </p:nvSpPr>
        <p:spPr>
          <a:xfrm flipH="1">
            <a:off x="2531850" y="3123825"/>
            <a:ext cx="4080300" cy="10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grpSp>
        <p:nvGrpSpPr>
          <p:cNvPr id="772" name="Google Shape;772;p29"/>
          <p:cNvGrpSpPr/>
          <p:nvPr/>
        </p:nvGrpSpPr>
        <p:grpSpPr>
          <a:xfrm>
            <a:off x="7639218" y="3503784"/>
            <a:ext cx="1879523" cy="2154463"/>
            <a:chOff x="5314125" y="2029825"/>
            <a:chExt cx="2053450" cy="2353575"/>
          </a:xfrm>
        </p:grpSpPr>
        <p:sp>
          <p:nvSpPr>
            <p:cNvPr id="773" name="Google Shape;773;p29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9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9"/>
            <p:cNvSpPr/>
            <p:nvPr/>
          </p:nvSpPr>
          <p:spPr>
            <a:xfrm>
              <a:off x="5740850" y="3491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3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0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9"/>
            <p:cNvSpPr/>
            <p:nvPr/>
          </p:nvSpPr>
          <p:spPr>
            <a:xfrm>
              <a:off x="6157250" y="2761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1"/>
                  </a:moveTo>
                  <a:lnTo>
                    <a:pt x="1" y="9326"/>
                  </a:lnTo>
                  <a:lnTo>
                    <a:pt x="459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9"/>
            <p:cNvSpPr/>
            <p:nvPr/>
          </p:nvSpPr>
          <p:spPr>
            <a:xfrm>
              <a:off x="6583400" y="3489850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8" name="Google Shape;778;p29"/>
          <p:cNvGrpSpPr/>
          <p:nvPr/>
        </p:nvGrpSpPr>
        <p:grpSpPr>
          <a:xfrm>
            <a:off x="-466226" y="-561730"/>
            <a:ext cx="3457461" cy="2188740"/>
            <a:chOff x="-466226" y="-561730"/>
            <a:chExt cx="3457461" cy="2188740"/>
          </a:xfrm>
        </p:grpSpPr>
        <p:sp>
          <p:nvSpPr>
            <p:cNvPr id="779" name="Google Shape;779;p29"/>
            <p:cNvSpPr/>
            <p:nvPr/>
          </p:nvSpPr>
          <p:spPr>
            <a:xfrm>
              <a:off x="-87687" y="-556920"/>
              <a:ext cx="728891" cy="828975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48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7" y="26348"/>
                  </a:lnTo>
                  <a:lnTo>
                    <a:pt x="30885" y="8523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9"/>
            <p:cNvSpPr/>
            <p:nvPr/>
          </p:nvSpPr>
          <p:spPr>
            <a:xfrm>
              <a:off x="695486" y="-558523"/>
              <a:ext cx="728891" cy="828975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9"/>
            <p:cNvSpPr/>
            <p:nvPr/>
          </p:nvSpPr>
          <p:spPr>
            <a:xfrm>
              <a:off x="1478659" y="-560127"/>
              <a:ext cx="728867" cy="828975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9"/>
            <p:cNvSpPr/>
            <p:nvPr/>
          </p:nvSpPr>
          <p:spPr>
            <a:xfrm>
              <a:off x="2262344" y="-561730"/>
              <a:ext cx="728891" cy="828440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9"/>
            <p:cNvSpPr/>
            <p:nvPr/>
          </p:nvSpPr>
          <p:spPr>
            <a:xfrm>
              <a:off x="-466226" y="122940"/>
              <a:ext cx="728891" cy="828975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49"/>
                  </a:lnTo>
                  <a:lnTo>
                    <a:pt x="482" y="27174"/>
                  </a:lnTo>
                  <a:lnTo>
                    <a:pt x="16153" y="35674"/>
                  </a:lnTo>
                  <a:lnTo>
                    <a:pt x="31367" y="26349"/>
                  </a:lnTo>
                  <a:lnTo>
                    <a:pt x="30885" y="8524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9"/>
            <p:cNvSpPr/>
            <p:nvPr/>
          </p:nvSpPr>
          <p:spPr>
            <a:xfrm>
              <a:off x="316947" y="121360"/>
              <a:ext cx="728891" cy="828951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9"/>
            <p:cNvSpPr/>
            <p:nvPr/>
          </p:nvSpPr>
          <p:spPr>
            <a:xfrm>
              <a:off x="713588" y="798570"/>
              <a:ext cx="728891" cy="828440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9"/>
            <p:cNvSpPr/>
            <p:nvPr/>
          </p:nvSpPr>
          <p:spPr>
            <a:xfrm>
              <a:off x="1100655" y="119756"/>
              <a:ext cx="728867" cy="828975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7" name="Google Shape;787;p29"/>
          <p:cNvGrpSpPr/>
          <p:nvPr/>
        </p:nvGrpSpPr>
        <p:grpSpPr>
          <a:xfrm>
            <a:off x="3450663" y="-567051"/>
            <a:ext cx="1890580" cy="1510461"/>
            <a:chOff x="3450663" y="-567051"/>
            <a:chExt cx="1890580" cy="1510461"/>
          </a:xfrm>
        </p:grpSpPr>
        <p:sp>
          <p:nvSpPr>
            <p:cNvPr id="788" name="Google Shape;788;p29"/>
            <p:cNvSpPr/>
            <p:nvPr/>
          </p:nvSpPr>
          <p:spPr>
            <a:xfrm>
              <a:off x="3829202" y="-565448"/>
              <a:ext cx="728891" cy="828975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9"/>
            <p:cNvSpPr/>
            <p:nvPr/>
          </p:nvSpPr>
          <p:spPr>
            <a:xfrm>
              <a:off x="4612376" y="-567051"/>
              <a:ext cx="728867" cy="828440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9"/>
            <p:cNvSpPr/>
            <p:nvPr/>
          </p:nvSpPr>
          <p:spPr>
            <a:xfrm>
              <a:off x="3450663" y="114435"/>
              <a:ext cx="728891" cy="828975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9"/>
            <p:cNvSpPr/>
            <p:nvPr/>
          </p:nvSpPr>
          <p:spPr>
            <a:xfrm>
              <a:off x="4233837" y="112831"/>
              <a:ext cx="728867" cy="828975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2" name="Google Shape;792;p29"/>
          <p:cNvGrpSpPr/>
          <p:nvPr/>
        </p:nvGrpSpPr>
        <p:grpSpPr>
          <a:xfrm>
            <a:off x="1650438" y="4827681"/>
            <a:ext cx="1512041" cy="830578"/>
            <a:chOff x="3450663" y="112831"/>
            <a:chExt cx="1512041" cy="830578"/>
          </a:xfrm>
        </p:grpSpPr>
        <p:sp>
          <p:nvSpPr>
            <p:cNvPr id="793" name="Google Shape;793;p29"/>
            <p:cNvSpPr/>
            <p:nvPr/>
          </p:nvSpPr>
          <p:spPr>
            <a:xfrm>
              <a:off x="3450663" y="114435"/>
              <a:ext cx="728891" cy="828975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9"/>
            <p:cNvSpPr/>
            <p:nvPr/>
          </p:nvSpPr>
          <p:spPr>
            <a:xfrm>
              <a:off x="4233837" y="112831"/>
              <a:ext cx="728867" cy="828975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6">
    <p:bg>
      <p:bgPr>
        <a:solidFill>
          <a:schemeClr val="dk2"/>
        </a:solidFill>
        <a:effectLst/>
      </p:bgPr>
    </p:bg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30"/>
          <p:cNvSpPr/>
          <p:nvPr/>
        </p:nvSpPr>
        <p:spPr>
          <a:xfrm>
            <a:off x="-682275" y="3846150"/>
            <a:ext cx="784175" cy="891850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191" y="1"/>
                </a:moveTo>
                <a:lnTo>
                  <a:pt x="1" y="9325"/>
                </a:lnTo>
                <a:lnTo>
                  <a:pt x="459" y="27173"/>
                </a:lnTo>
                <a:lnTo>
                  <a:pt x="16153" y="35673"/>
                </a:lnTo>
                <a:lnTo>
                  <a:pt x="31366" y="26349"/>
                </a:lnTo>
                <a:lnTo>
                  <a:pt x="30885" y="8501"/>
                </a:lnTo>
                <a:lnTo>
                  <a:pt x="15191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30"/>
          <p:cNvSpPr/>
          <p:nvPr/>
        </p:nvSpPr>
        <p:spPr>
          <a:xfrm>
            <a:off x="160300" y="3844425"/>
            <a:ext cx="784150" cy="891275"/>
          </a:xfrm>
          <a:custGeom>
            <a:avLst/>
            <a:gdLst/>
            <a:ahLst/>
            <a:cxnLst/>
            <a:rect l="l" t="t" r="r" b="b"/>
            <a:pathLst>
              <a:path w="31366" h="35651" extrusionOk="0">
                <a:moveTo>
                  <a:pt x="15213" y="1"/>
                </a:moveTo>
                <a:lnTo>
                  <a:pt x="0" y="9326"/>
                </a:lnTo>
                <a:lnTo>
                  <a:pt x="481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30"/>
          <p:cNvSpPr/>
          <p:nvPr/>
        </p:nvSpPr>
        <p:spPr>
          <a:xfrm>
            <a:off x="1002850" y="3842150"/>
            <a:ext cx="784175" cy="891850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214" y="0"/>
                </a:moveTo>
                <a:lnTo>
                  <a:pt x="1" y="9348"/>
                </a:lnTo>
                <a:lnTo>
                  <a:pt x="482" y="27173"/>
                </a:lnTo>
                <a:lnTo>
                  <a:pt x="16176" y="35673"/>
                </a:lnTo>
                <a:lnTo>
                  <a:pt x="31366" y="26348"/>
                </a:lnTo>
                <a:lnTo>
                  <a:pt x="30908" y="8523"/>
                </a:lnTo>
                <a:lnTo>
                  <a:pt x="15214" y="0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30"/>
          <p:cNvSpPr/>
          <p:nvPr/>
        </p:nvSpPr>
        <p:spPr>
          <a:xfrm>
            <a:off x="-246950" y="4575875"/>
            <a:ext cx="784150" cy="891850"/>
          </a:xfrm>
          <a:custGeom>
            <a:avLst/>
            <a:gdLst/>
            <a:ahLst/>
            <a:cxnLst/>
            <a:rect l="l" t="t" r="r" b="b"/>
            <a:pathLst>
              <a:path w="31366" h="35674" extrusionOk="0">
                <a:moveTo>
                  <a:pt x="15213" y="1"/>
                </a:moveTo>
                <a:lnTo>
                  <a:pt x="0" y="9325"/>
                </a:lnTo>
                <a:lnTo>
                  <a:pt x="481" y="27150"/>
                </a:lnTo>
                <a:lnTo>
                  <a:pt x="16153" y="35673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30"/>
          <p:cNvSpPr/>
          <p:nvPr/>
        </p:nvSpPr>
        <p:spPr>
          <a:xfrm>
            <a:off x="596175" y="4574150"/>
            <a:ext cx="784175" cy="891275"/>
          </a:xfrm>
          <a:custGeom>
            <a:avLst/>
            <a:gdLst/>
            <a:ahLst/>
            <a:cxnLst/>
            <a:rect l="l" t="t" r="r" b="b"/>
            <a:pathLst>
              <a:path w="31367" h="35651" extrusionOk="0">
                <a:moveTo>
                  <a:pt x="15191" y="1"/>
                </a:moveTo>
                <a:lnTo>
                  <a:pt x="1" y="9326"/>
                </a:lnTo>
                <a:lnTo>
                  <a:pt x="459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191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30"/>
          <p:cNvSpPr/>
          <p:nvPr/>
        </p:nvSpPr>
        <p:spPr>
          <a:xfrm>
            <a:off x="-710850" y="2360250"/>
            <a:ext cx="784175" cy="891850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191" y="1"/>
                </a:moveTo>
                <a:lnTo>
                  <a:pt x="1" y="9325"/>
                </a:lnTo>
                <a:lnTo>
                  <a:pt x="459" y="27173"/>
                </a:lnTo>
                <a:lnTo>
                  <a:pt x="16153" y="35673"/>
                </a:lnTo>
                <a:lnTo>
                  <a:pt x="31366" y="26349"/>
                </a:lnTo>
                <a:lnTo>
                  <a:pt x="30885" y="8501"/>
                </a:lnTo>
                <a:lnTo>
                  <a:pt x="15191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30"/>
          <p:cNvSpPr/>
          <p:nvPr/>
        </p:nvSpPr>
        <p:spPr>
          <a:xfrm>
            <a:off x="131725" y="2358525"/>
            <a:ext cx="784150" cy="891275"/>
          </a:xfrm>
          <a:custGeom>
            <a:avLst/>
            <a:gdLst/>
            <a:ahLst/>
            <a:cxnLst/>
            <a:rect l="l" t="t" r="r" b="b"/>
            <a:pathLst>
              <a:path w="31366" h="35651" extrusionOk="0">
                <a:moveTo>
                  <a:pt x="15213" y="1"/>
                </a:moveTo>
                <a:lnTo>
                  <a:pt x="0" y="9326"/>
                </a:lnTo>
                <a:lnTo>
                  <a:pt x="481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30"/>
          <p:cNvSpPr/>
          <p:nvPr/>
        </p:nvSpPr>
        <p:spPr>
          <a:xfrm>
            <a:off x="974275" y="2356250"/>
            <a:ext cx="784175" cy="891850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214" y="0"/>
                </a:moveTo>
                <a:lnTo>
                  <a:pt x="1" y="9348"/>
                </a:lnTo>
                <a:lnTo>
                  <a:pt x="482" y="27173"/>
                </a:lnTo>
                <a:lnTo>
                  <a:pt x="16176" y="35673"/>
                </a:lnTo>
                <a:lnTo>
                  <a:pt x="31366" y="26348"/>
                </a:lnTo>
                <a:lnTo>
                  <a:pt x="30908" y="8523"/>
                </a:lnTo>
                <a:lnTo>
                  <a:pt x="15214" y="0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30"/>
          <p:cNvSpPr/>
          <p:nvPr/>
        </p:nvSpPr>
        <p:spPr>
          <a:xfrm>
            <a:off x="-275525" y="3089975"/>
            <a:ext cx="784150" cy="891850"/>
          </a:xfrm>
          <a:custGeom>
            <a:avLst/>
            <a:gdLst/>
            <a:ahLst/>
            <a:cxnLst/>
            <a:rect l="l" t="t" r="r" b="b"/>
            <a:pathLst>
              <a:path w="31366" h="35674" extrusionOk="0">
                <a:moveTo>
                  <a:pt x="15213" y="1"/>
                </a:moveTo>
                <a:lnTo>
                  <a:pt x="0" y="9325"/>
                </a:lnTo>
                <a:lnTo>
                  <a:pt x="481" y="27150"/>
                </a:lnTo>
                <a:lnTo>
                  <a:pt x="16153" y="35673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30"/>
          <p:cNvSpPr/>
          <p:nvPr/>
        </p:nvSpPr>
        <p:spPr>
          <a:xfrm>
            <a:off x="-710850" y="883875"/>
            <a:ext cx="784175" cy="891850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191" y="1"/>
                </a:moveTo>
                <a:lnTo>
                  <a:pt x="1" y="9325"/>
                </a:lnTo>
                <a:lnTo>
                  <a:pt x="459" y="27173"/>
                </a:lnTo>
                <a:lnTo>
                  <a:pt x="16153" y="35673"/>
                </a:lnTo>
                <a:lnTo>
                  <a:pt x="31366" y="26349"/>
                </a:lnTo>
                <a:lnTo>
                  <a:pt x="30885" y="8501"/>
                </a:lnTo>
                <a:lnTo>
                  <a:pt x="15191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30"/>
          <p:cNvSpPr/>
          <p:nvPr/>
        </p:nvSpPr>
        <p:spPr>
          <a:xfrm>
            <a:off x="131725" y="882150"/>
            <a:ext cx="784150" cy="891275"/>
          </a:xfrm>
          <a:custGeom>
            <a:avLst/>
            <a:gdLst/>
            <a:ahLst/>
            <a:cxnLst/>
            <a:rect l="l" t="t" r="r" b="b"/>
            <a:pathLst>
              <a:path w="31366" h="35651" extrusionOk="0">
                <a:moveTo>
                  <a:pt x="15213" y="1"/>
                </a:moveTo>
                <a:lnTo>
                  <a:pt x="0" y="9326"/>
                </a:lnTo>
                <a:lnTo>
                  <a:pt x="481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30"/>
          <p:cNvSpPr/>
          <p:nvPr/>
        </p:nvSpPr>
        <p:spPr>
          <a:xfrm>
            <a:off x="974275" y="879875"/>
            <a:ext cx="784175" cy="891850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214" y="0"/>
                </a:moveTo>
                <a:lnTo>
                  <a:pt x="1" y="9348"/>
                </a:lnTo>
                <a:lnTo>
                  <a:pt x="482" y="27173"/>
                </a:lnTo>
                <a:lnTo>
                  <a:pt x="16176" y="35673"/>
                </a:lnTo>
                <a:lnTo>
                  <a:pt x="31366" y="26348"/>
                </a:lnTo>
                <a:lnTo>
                  <a:pt x="30908" y="8523"/>
                </a:lnTo>
                <a:lnTo>
                  <a:pt x="15214" y="0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30"/>
          <p:cNvSpPr/>
          <p:nvPr/>
        </p:nvSpPr>
        <p:spPr>
          <a:xfrm>
            <a:off x="567600" y="1611875"/>
            <a:ext cx="784175" cy="891275"/>
          </a:xfrm>
          <a:custGeom>
            <a:avLst/>
            <a:gdLst/>
            <a:ahLst/>
            <a:cxnLst/>
            <a:rect l="l" t="t" r="r" b="b"/>
            <a:pathLst>
              <a:path w="31367" h="35651" extrusionOk="0">
                <a:moveTo>
                  <a:pt x="15191" y="1"/>
                </a:moveTo>
                <a:lnTo>
                  <a:pt x="1" y="9326"/>
                </a:lnTo>
                <a:lnTo>
                  <a:pt x="459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191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30"/>
          <p:cNvSpPr/>
          <p:nvPr/>
        </p:nvSpPr>
        <p:spPr>
          <a:xfrm>
            <a:off x="-710850" y="-571975"/>
            <a:ext cx="784175" cy="891850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191" y="1"/>
                </a:moveTo>
                <a:lnTo>
                  <a:pt x="1" y="9325"/>
                </a:lnTo>
                <a:lnTo>
                  <a:pt x="459" y="27173"/>
                </a:lnTo>
                <a:lnTo>
                  <a:pt x="16153" y="35673"/>
                </a:lnTo>
                <a:lnTo>
                  <a:pt x="31366" y="26349"/>
                </a:lnTo>
                <a:lnTo>
                  <a:pt x="30885" y="8501"/>
                </a:lnTo>
                <a:lnTo>
                  <a:pt x="15191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30"/>
          <p:cNvSpPr/>
          <p:nvPr/>
        </p:nvSpPr>
        <p:spPr>
          <a:xfrm>
            <a:off x="131725" y="-573700"/>
            <a:ext cx="784150" cy="891275"/>
          </a:xfrm>
          <a:custGeom>
            <a:avLst/>
            <a:gdLst/>
            <a:ahLst/>
            <a:cxnLst/>
            <a:rect l="l" t="t" r="r" b="b"/>
            <a:pathLst>
              <a:path w="31366" h="35651" extrusionOk="0">
                <a:moveTo>
                  <a:pt x="15213" y="1"/>
                </a:moveTo>
                <a:lnTo>
                  <a:pt x="0" y="9326"/>
                </a:lnTo>
                <a:lnTo>
                  <a:pt x="481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30"/>
          <p:cNvSpPr/>
          <p:nvPr/>
        </p:nvSpPr>
        <p:spPr>
          <a:xfrm>
            <a:off x="-275525" y="157750"/>
            <a:ext cx="784150" cy="891850"/>
          </a:xfrm>
          <a:custGeom>
            <a:avLst/>
            <a:gdLst/>
            <a:ahLst/>
            <a:cxnLst/>
            <a:rect l="l" t="t" r="r" b="b"/>
            <a:pathLst>
              <a:path w="31366" h="35674" extrusionOk="0">
                <a:moveTo>
                  <a:pt x="15213" y="1"/>
                </a:moveTo>
                <a:lnTo>
                  <a:pt x="0" y="9325"/>
                </a:lnTo>
                <a:lnTo>
                  <a:pt x="481" y="27150"/>
                </a:lnTo>
                <a:lnTo>
                  <a:pt x="16153" y="35673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30"/>
          <p:cNvSpPr/>
          <p:nvPr/>
        </p:nvSpPr>
        <p:spPr>
          <a:xfrm>
            <a:off x="1884325" y="3844425"/>
            <a:ext cx="784150" cy="891275"/>
          </a:xfrm>
          <a:custGeom>
            <a:avLst/>
            <a:gdLst/>
            <a:ahLst/>
            <a:cxnLst/>
            <a:rect l="l" t="t" r="r" b="b"/>
            <a:pathLst>
              <a:path w="31366" h="35651" extrusionOk="0">
                <a:moveTo>
                  <a:pt x="15213" y="1"/>
                </a:moveTo>
                <a:lnTo>
                  <a:pt x="0" y="9326"/>
                </a:lnTo>
                <a:lnTo>
                  <a:pt x="481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30"/>
          <p:cNvSpPr/>
          <p:nvPr/>
        </p:nvSpPr>
        <p:spPr>
          <a:xfrm>
            <a:off x="1855750" y="2358525"/>
            <a:ext cx="784150" cy="891275"/>
          </a:xfrm>
          <a:custGeom>
            <a:avLst/>
            <a:gdLst/>
            <a:ahLst/>
            <a:cxnLst/>
            <a:rect l="l" t="t" r="r" b="b"/>
            <a:pathLst>
              <a:path w="31366" h="35651" extrusionOk="0">
                <a:moveTo>
                  <a:pt x="15213" y="1"/>
                </a:moveTo>
                <a:lnTo>
                  <a:pt x="0" y="9326"/>
                </a:lnTo>
                <a:lnTo>
                  <a:pt x="481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30"/>
          <p:cNvSpPr/>
          <p:nvPr/>
        </p:nvSpPr>
        <p:spPr>
          <a:xfrm>
            <a:off x="1410400" y="3089975"/>
            <a:ext cx="784150" cy="891850"/>
          </a:xfrm>
          <a:custGeom>
            <a:avLst/>
            <a:gdLst/>
            <a:ahLst/>
            <a:cxnLst/>
            <a:rect l="l" t="t" r="r" b="b"/>
            <a:pathLst>
              <a:path w="31366" h="35674" extrusionOk="0">
                <a:moveTo>
                  <a:pt x="15213" y="1"/>
                </a:moveTo>
                <a:lnTo>
                  <a:pt x="0" y="9325"/>
                </a:lnTo>
                <a:lnTo>
                  <a:pt x="481" y="27150"/>
                </a:lnTo>
                <a:lnTo>
                  <a:pt x="16153" y="35673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5" name="Google Shape;815;p30"/>
          <p:cNvGrpSpPr/>
          <p:nvPr/>
        </p:nvGrpSpPr>
        <p:grpSpPr>
          <a:xfrm>
            <a:off x="5310450" y="-698287"/>
            <a:ext cx="7109975" cy="3087300"/>
            <a:chOff x="238125" y="1301825"/>
            <a:chExt cx="7109975" cy="3087300"/>
          </a:xfrm>
        </p:grpSpPr>
        <p:sp>
          <p:nvSpPr>
            <p:cNvPr id="816" name="Google Shape;816;p30"/>
            <p:cNvSpPr/>
            <p:nvPr/>
          </p:nvSpPr>
          <p:spPr>
            <a:xfrm>
              <a:off x="238125" y="1314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2" y="35674"/>
                  </a:lnTo>
                  <a:lnTo>
                    <a:pt x="31366" y="26349"/>
                  </a:lnTo>
                  <a:lnTo>
                    <a:pt x="30884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0"/>
            <p:cNvSpPr/>
            <p:nvPr/>
          </p:nvSpPr>
          <p:spPr>
            <a:xfrm>
              <a:off x="1080675" y="1313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0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0"/>
            <p:cNvSpPr/>
            <p:nvPr/>
          </p:nvSpPr>
          <p:spPr>
            <a:xfrm>
              <a:off x="1923825" y="1310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0"/>
            <p:cNvSpPr/>
            <p:nvPr/>
          </p:nvSpPr>
          <p:spPr>
            <a:xfrm>
              <a:off x="2766375" y="1309250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74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0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0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0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0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0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0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0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0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0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0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0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0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0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0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0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0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0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ali SemiBold"/>
              <a:buNone/>
              <a:defRPr sz="2400">
                <a:solidFill>
                  <a:schemeClr val="accent2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ali SemiBold"/>
              <a:buNone/>
              <a:defRPr sz="2400">
                <a:solidFill>
                  <a:schemeClr val="accent2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ali SemiBold"/>
              <a:buNone/>
              <a:defRPr sz="2400">
                <a:solidFill>
                  <a:schemeClr val="accent2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ali SemiBold"/>
              <a:buNone/>
              <a:defRPr sz="2400">
                <a:solidFill>
                  <a:schemeClr val="accent2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ali SemiBold"/>
              <a:buNone/>
              <a:defRPr sz="2400">
                <a:solidFill>
                  <a:schemeClr val="accent2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ali SemiBold"/>
              <a:buNone/>
              <a:defRPr sz="2400">
                <a:solidFill>
                  <a:schemeClr val="accent2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ali SemiBold"/>
              <a:buNone/>
              <a:defRPr sz="2400">
                <a:solidFill>
                  <a:schemeClr val="accent2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ali SemiBold"/>
              <a:buNone/>
              <a:defRPr sz="2400">
                <a:solidFill>
                  <a:schemeClr val="accent2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ali SemiBold"/>
              <a:buNone/>
              <a:defRPr sz="2400">
                <a:solidFill>
                  <a:schemeClr val="accent2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Char char="■"/>
              <a:def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Char char="●"/>
              <a:def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Char char="○"/>
              <a:def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Char char="■"/>
              <a:def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Char char="●"/>
              <a:def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Char char="○"/>
              <a:def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Nunito"/>
              <a:buChar char="■"/>
              <a:def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69" r:id="rId6"/>
    <p:sldLayoutId id="2147483673" r:id="rId7"/>
    <p:sldLayoutId id="2147483675" r:id="rId8"/>
    <p:sldLayoutId id="2147483689" r:id="rId9"/>
    <p:sldLayoutId id="2147483690" r:id="rId10"/>
    <p:sldLayoutId id="2147483692" r:id="rId11"/>
    <p:sldLayoutId id="214748369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0000FF"/>
          </p15:clr>
        </p15:guide>
        <p15:guide id="2">
          <p15:clr>
            <a:srgbClr val="0000FF"/>
          </p15:clr>
        </p15:guide>
        <p15:guide id="3" pos="5760">
          <p15:clr>
            <a:srgbClr val="0000FF"/>
          </p15:clr>
        </p15:guide>
        <p15:guide id="4" pos="449">
          <p15:clr>
            <a:srgbClr val="0000FF"/>
          </p15:clr>
        </p15:guide>
        <p15:guide id="5" pos="5311">
          <p15:clr>
            <a:srgbClr val="0000FF"/>
          </p15:clr>
        </p15:guide>
        <p15:guide id="6" orient="horz" pos="1620">
          <p15:clr>
            <a:srgbClr val="0000FF"/>
          </p15:clr>
        </p15:guide>
        <p15:guide id="7" orient="horz" pos="340">
          <p15:clr>
            <a:srgbClr val="0000FF"/>
          </p15:clr>
        </p15:guide>
        <p15:guide id="8" orient="horz">
          <p15:clr>
            <a:srgbClr val="0000FF"/>
          </p15:clr>
        </p15:guide>
        <p15:guide id="9" orient="horz" pos="2903">
          <p15:clr>
            <a:srgbClr val="0000FF"/>
          </p15:clr>
        </p15:guide>
        <p15:guide id="10" orient="horz" pos="3237">
          <p15:clr>
            <a:srgbClr val="0000FF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29349" y="731450"/>
            <a:ext cx="5885400" cy="12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Sue Ellen Francisco"/>
              <a:buNone/>
              <a:defRPr sz="3300" i="0" u="none" strike="noStrike" cap="none">
                <a:solidFill>
                  <a:srgbClr val="FFFFFF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90725" y="2374775"/>
            <a:ext cx="43659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670459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37"/>
          <p:cNvSpPr txBox="1">
            <a:spLocks noGrp="1"/>
          </p:cNvSpPr>
          <p:nvPr>
            <p:ph type="ctrTitle"/>
          </p:nvPr>
        </p:nvSpPr>
        <p:spPr>
          <a:xfrm rot="780">
            <a:off x="434112" y="1303639"/>
            <a:ext cx="6610200" cy="248992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 i="1" dirty="0">
                <a:solidFill>
                  <a:schemeClr val="tx1"/>
                </a:solidFill>
              </a:rPr>
              <a:t>Desarrollo Habilidades</a:t>
            </a:r>
            <a:endParaRPr i="1" dirty="0">
              <a:solidFill>
                <a:schemeClr val="tx1"/>
              </a:solidFill>
            </a:endParaRPr>
          </a:p>
        </p:txBody>
      </p:sp>
      <p:grpSp>
        <p:nvGrpSpPr>
          <p:cNvPr id="1012" name="Google Shape;1012;p37"/>
          <p:cNvGrpSpPr/>
          <p:nvPr/>
        </p:nvGrpSpPr>
        <p:grpSpPr>
          <a:xfrm>
            <a:off x="6935172" y="618555"/>
            <a:ext cx="1220634" cy="1334533"/>
            <a:chOff x="5949775" y="2481625"/>
            <a:chExt cx="407775" cy="445825"/>
          </a:xfrm>
        </p:grpSpPr>
        <p:sp>
          <p:nvSpPr>
            <p:cNvPr id="1013" name="Google Shape;1013;p37"/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7"/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7"/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7"/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7"/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7"/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7"/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7"/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7"/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7"/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7"/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7"/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7"/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7"/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7"/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7"/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7"/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7"/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1" name="Google Shape;1031;p37"/>
          <p:cNvGrpSpPr/>
          <p:nvPr/>
        </p:nvGrpSpPr>
        <p:grpSpPr>
          <a:xfrm>
            <a:off x="1855312" y="4330815"/>
            <a:ext cx="540962" cy="591542"/>
            <a:chOff x="2013650" y="1733325"/>
            <a:chExt cx="407750" cy="445875"/>
          </a:xfrm>
        </p:grpSpPr>
        <p:sp>
          <p:nvSpPr>
            <p:cNvPr id="1032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9" name="Google Shape;1049;p37"/>
          <p:cNvGrpSpPr/>
          <p:nvPr/>
        </p:nvGrpSpPr>
        <p:grpSpPr>
          <a:xfrm>
            <a:off x="1134421" y="3809555"/>
            <a:ext cx="540962" cy="591542"/>
            <a:chOff x="2013650" y="1733325"/>
            <a:chExt cx="407750" cy="445875"/>
          </a:xfrm>
        </p:grpSpPr>
        <p:sp>
          <p:nvSpPr>
            <p:cNvPr id="1050" name="Google Shape;1050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7" name="Google Shape;1067;p37"/>
          <p:cNvGrpSpPr/>
          <p:nvPr/>
        </p:nvGrpSpPr>
        <p:grpSpPr>
          <a:xfrm>
            <a:off x="502087" y="4359687"/>
            <a:ext cx="540962" cy="591542"/>
            <a:chOff x="2013650" y="1733325"/>
            <a:chExt cx="407750" cy="445875"/>
          </a:xfrm>
        </p:grpSpPr>
        <p:sp>
          <p:nvSpPr>
            <p:cNvPr id="1068" name="Google Shape;1068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5" name="Google Shape;1085;p37"/>
          <p:cNvSpPr/>
          <p:nvPr/>
        </p:nvSpPr>
        <p:spPr>
          <a:xfrm>
            <a:off x="5772150" y="-329200"/>
            <a:ext cx="1066800" cy="1857375"/>
          </a:xfrm>
          <a:custGeom>
            <a:avLst/>
            <a:gdLst/>
            <a:ahLst/>
            <a:cxnLst/>
            <a:rect l="l" t="t" r="r" b="b"/>
            <a:pathLst>
              <a:path w="42672" h="74295" extrusionOk="0">
                <a:moveTo>
                  <a:pt x="42672" y="74295"/>
                </a:moveTo>
                <a:cubicBezTo>
                  <a:pt x="33547" y="74295"/>
                  <a:pt x="21101" y="67753"/>
                  <a:pt x="20193" y="58674"/>
                </a:cubicBezTo>
                <a:cubicBezTo>
                  <a:pt x="19304" y="49785"/>
                  <a:pt x="30369" y="41060"/>
                  <a:pt x="27051" y="32766"/>
                </a:cubicBezTo>
                <a:cubicBezTo>
                  <a:pt x="24002" y="25144"/>
                  <a:pt x="12663" y="24474"/>
                  <a:pt x="6858" y="18669"/>
                </a:cubicBezTo>
                <a:cubicBezTo>
                  <a:pt x="2170" y="13981"/>
                  <a:pt x="0" y="6630"/>
                  <a:pt x="0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sp>
      <p:pic>
        <p:nvPicPr>
          <p:cNvPr id="77" name="Imagen 76" descr="Imagen que contiene dibujo&#10;&#10;Descripción generada automáticamente">
            <a:extLst>
              <a:ext uri="{FF2B5EF4-FFF2-40B4-BE49-F238E27FC236}">
                <a16:creationId xmlns:a16="http://schemas.microsoft.com/office/drawing/2014/main" id="{A4E7A517-9154-4716-962B-DAFF0551C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61237" cy="1098730"/>
          </a:xfrm>
          <a:prstGeom prst="rect">
            <a:avLst/>
          </a:prstGeom>
        </p:spPr>
      </p:pic>
      <p:sp>
        <p:nvSpPr>
          <p:cNvPr id="78" name="Rectángulo 77">
            <a:extLst>
              <a:ext uri="{FF2B5EF4-FFF2-40B4-BE49-F238E27FC236}">
                <a16:creationId xmlns:a16="http://schemas.microsoft.com/office/drawing/2014/main" id="{69AF758D-7275-4A9B-87F2-B3708A605ECD}"/>
              </a:ext>
            </a:extLst>
          </p:cNvPr>
          <p:cNvSpPr/>
          <p:nvPr/>
        </p:nvSpPr>
        <p:spPr>
          <a:xfrm>
            <a:off x="861236" y="21265"/>
            <a:ext cx="1339703" cy="287079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b="1" dirty="0">
                <a:solidFill>
                  <a:srgbClr val="FFFF00"/>
                </a:solidFill>
              </a:rPr>
              <a:t>Agosto 2020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/>
                                        <p:tgtEl>
                                          <p:spTgt spid="1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9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800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800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" name="Google Shape;1310;p47"/>
          <p:cNvSpPr txBox="1">
            <a:spLocks noGrp="1"/>
          </p:cNvSpPr>
          <p:nvPr>
            <p:ph type="subTitle" idx="1"/>
          </p:nvPr>
        </p:nvSpPr>
        <p:spPr>
          <a:xfrm flipH="1">
            <a:off x="282964" y="660569"/>
            <a:ext cx="4598312" cy="213552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600" dirty="0">
                <a:solidFill>
                  <a:schemeClr val="accent5">
                    <a:lumMod val="50000"/>
                  </a:schemeClr>
                </a:solidFill>
                <a:latin typeface="Mali SemiBold" panose="020B0604020202020204" charset="-34"/>
                <a:cs typeface="Mali SemiBold" panose="020B0604020202020204" charset="-34"/>
              </a:rPr>
              <a:t>Encuentra los objetos ocultos en la imagen a continuación </a:t>
            </a:r>
            <a:endParaRPr sz="3600" dirty="0">
              <a:solidFill>
                <a:schemeClr val="accent5">
                  <a:lumMod val="50000"/>
                </a:schemeClr>
              </a:solidFill>
              <a:latin typeface="Mali SemiBold" panose="020B0604020202020204" charset="-34"/>
              <a:cs typeface="Mali SemiBold" panose="020B0604020202020204" charset="-34"/>
            </a:endParaRPr>
          </a:p>
        </p:txBody>
      </p:sp>
      <p:grpSp>
        <p:nvGrpSpPr>
          <p:cNvPr id="1311" name="Google Shape;1311;p47"/>
          <p:cNvGrpSpPr/>
          <p:nvPr/>
        </p:nvGrpSpPr>
        <p:grpSpPr>
          <a:xfrm flipH="1">
            <a:off x="2106396" y="3271107"/>
            <a:ext cx="1052997" cy="1151254"/>
            <a:chOff x="5949775" y="2481625"/>
            <a:chExt cx="407775" cy="445825"/>
          </a:xfrm>
        </p:grpSpPr>
        <p:sp>
          <p:nvSpPr>
            <p:cNvPr id="1312" name="Google Shape;1312;p47"/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7"/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7"/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7"/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7"/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7"/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7"/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7"/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7"/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7"/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7"/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7"/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7"/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7"/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7"/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7"/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7"/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7"/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0" name="Google Shape;1330;p47"/>
          <p:cNvSpPr/>
          <p:nvPr/>
        </p:nvSpPr>
        <p:spPr>
          <a:xfrm>
            <a:off x="3324225" y="3165545"/>
            <a:ext cx="2761175" cy="2578025"/>
          </a:xfrm>
          <a:custGeom>
            <a:avLst/>
            <a:gdLst/>
            <a:ahLst/>
            <a:cxnLst/>
            <a:rect l="l" t="t" r="r" b="b"/>
            <a:pathLst>
              <a:path w="110447" h="103121" extrusionOk="0">
                <a:moveTo>
                  <a:pt x="0" y="29207"/>
                </a:moveTo>
                <a:cubicBezTo>
                  <a:pt x="4147" y="34184"/>
                  <a:pt x="14248" y="33475"/>
                  <a:pt x="19431" y="29588"/>
                </a:cubicBezTo>
                <a:cubicBezTo>
                  <a:pt x="26772" y="24083"/>
                  <a:pt x="32370" y="16390"/>
                  <a:pt x="40005" y="11300"/>
                </a:cubicBezTo>
                <a:cubicBezTo>
                  <a:pt x="58185" y="-820"/>
                  <a:pt x="90087" y="-5674"/>
                  <a:pt x="105537" y="9776"/>
                </a:cubicBezTo>
                <a:cubicBezTo>
                  <a:pt x="110489" y="14728"/>
                  <a:pt x="112760" y="26660"/>
                  <a:pt x="107061" y="30731"/>
                </a:cubicBezTo>
                <a:cubicBezTo>
                  <a:pt x="93066" y="40727"/>
                  <a:pt x="69999" y="35695"/>
                  <a:pt x="58674" y="48638"/>
                </a:cubicBezTo>
                <a:cubicBezTo>
                  <a:pt x="50186" y="58339"/>
                  <a:pt x="50459" y="75005"/>
                  <a:pt x="54864" y="87119"/>
                </a:cubicBezTo>
                <a:cubicBezTo>
                  <a:pt x="57055" y="93144"/>
                  <a:pt x="62665" y="97387"/>
                  <a:pt x="65532" y="103121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600"/>
                                        <p:tgtEl>
                                          <p:spTgt spid="1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1000" fill="hold"/>
                                        <p:tgtEl>
                                          <p:spTgt spid="13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20B5D04-5F7C-4881-A915-F735E7FDD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6106" cy="51435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6A645800-8B74-4A74-8C10-4A0871EF9F5A}"/>
              </a:ext>
            </a:extLst>
          </p:cNvPr>
          <p:cNvSpPr/>
          <p:nvPr/>
        </p:nvSpPr>
        <p:spPr>
          <a:xfrm>
            <a:off x="505326" y="4174958"/>
            <a:ext cx="950495" cy="252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B9069F30-FC0F-44B0-9C8F-9994B871E71E}"/>
              </a:ext>
            </a:extLst>
          </p:cNvPr>
          <p:cNvSpPr/>
          <p:nvPr/>
        </p:nvSpPr>
        <p:spPr>
          <a:xfrm>
            <a:off x="5125708" y="733956"/>
            <a:ext cx="801978" cy="84221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D9303D6E-794C-4116-8764-98542F355785}"/>
              </a:ext>
            </a:extLst>
          </p:cNvPr>
          <p:cNvSpPr/>
          <p:nvPr/>
        </p:nvSpPr>
        <p:spPr>
          <a:xfrm>
            <a:off x="1306499" y="2919663"/>
            <a:ext cx="1175444" cy="1182073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5723C293-E8B5-4B88-BF03-8C69B8B87183}"/>
              </a:ext>
            </a:extLst>
          </p:cNvPr>
          <p:cNvSpPr/>
          <p:nvPr/>
        </p:nvSpPr>
        <p:spPr>
          <a:xfrm>
            <a:off x="7908885" y="3529263"/>
            <a:ext cx="801978" cy="84221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E7E7B42A-5C96-403A-BB29-819B5905C297}"/>
              </a:ext>
            </a:extLst>
          </p:cNvPr>
          <p:cNvSpPr/>
          <p:nvPr/>
        </p:nvSpPr>
        <p:spPr>
          <a:xfrm>
            <a:off x="5833139" y="1380381"/>
            <a:ext cx="801978" cy="84221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10D648A3-3E5F-4E39-922F-54F810C480CD}"/>
              </a:ext>
            </a:extLst>
          </p:cNvPr>
          <p:cNvSpPr/>
          <p:nvPr/>
        </p:nvSpPr>
        <p:spPr>
          <a:xfrm>
            <a:off x="6040897" y="2068830"/>
            <a:ext cx="664703" cy="740229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ACC16085-04D9-4527-A4D0-47D176F98619}"/>
              </a:ext>
            </a:extLst>
          </p:cNvPr>
          <p:cNvSpPr/>
          <p:nvPr/>
        </p:nvSpPr>
        <p:spPr>
          <a:xfrm>
            <a:off x="7920790" y="2687053"/>
            <a:ext cx="801978" cy="84221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251085A1-48B3-4A0B-9C5C-18E332F3AB1B}"/>
              </a:ext>
            </a:extLst>
          </p:cNvPr>
          <p:cNvSpPr/>
          <p:nvPr/>
        </p:nvSpPr>
        <p:spPr>
          <a:xfrm>
            <a:off x="4942973" y="3753853"/>
            <a:ext cx="801978" cy="84221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E60EDD55-DABD-4E09-AA74-0097A6A5D3C8}"/>
              </a:ext>
            </a:extLst>
          </p:cNvPr>
          <p:cNvSpPr/>
          <p:nvPr/>
        </p:nvSpPr>
        <p:spPr>
          <a:xfrm>
            <a:off x="20243" y="2150645"/>
            <a:ext cx="801978" cy="84221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78414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" name="Google Shape;1740;p62"/>
          <p:cNvSpPr txBox="1">
            <a:spLocks noGrp="1"/>
          </p:cNvSpPr>
          <p:nvPr>
            <p:ph type="title"/>
          </p:nvPr>
        </p:nvSpPr>
        <p:spPr>
          <a:xfrm>
            <a:off x="466650" y="355650"/>
            <a:ext cx="8210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600" u="sng" dirty="0">
                <a:solidFill>
                  <a:schemeClr val="tx1"/>
                </a:solidFill>
              </a:rPr>
              <a:t>Ahora sumemos el puntaje</a:t>
            </a:r>
            <a:endParaRPr u="sng" dirty="0">
              <a:solidFill>
                <a:schemeClr val="tx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1741" name="Google Shape;1741;p62"/>
          <p:cNvSpPr txBox="1">
            <a:spLocks noGrp="1"/>
          </p:cNvSpPr>
          <p:nvPr>
            <p:ph type="body" idx="1"/>
          </p:nvPr>
        </p:nvSpPr>
        <p:spPr>
          <a:xfrm>
            <a:off x="5053196" y="1558580"/>
            <a:ext cx="3624154" cy="16155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>
                <a:solidFill>
                  <a:schemeClr val="accent4">
                    <a:lumMod val="50000"/>
                  </a:schemeClr>
                </a:solidFill>
                <a:latin typeface="Mali SemiBold" panose="020B0604020202020204" charset="-34"/>
                <a:cs typeface="Mali SemiBold" panose="020B0604020202020204" charset="-34"/>
              </a:rPr>
              <a:t>Actividad 1: 2 puntos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>
                <a:solidFill>
                  <a:schemeClr val="accent4">
                    <a:lumMod val="50000"/>
                  </a:schemeClr>
                </a:solidFill>
                <a:latin typeface="Mali SemiBold" panose="020B0604020202020204" charset="-34"/>
                <a:cs typeface="Mali SemiBold" panose="020B0604020202020204" charset="-34"/>
              </a:rPr>
              <a:t>Actividad 2: 3 puntos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>
                <a:solidFill>
                  <a:schemeClr val="accent4">
                    <a:lumMod val="50000"/>
                  </a:schemeClr>
                </a:solidFill>
                <a:latin typeface="Mali SemiBold" panose="020B0604020202020204" charset="-34"/>
                <a:cs typeface="Mali SemiBold" panose="020B0604020202020204" charset="-34"/>
              </a:rPr>
              <a:t>Actividad 3: 4 puntos</a:t>
            </a:r>
          </a:p>
          <a:p>
            <a:pPr marL="7620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sp>
        <p:nvSpPr>
          <p:cNvPr id="1742" name="Google Shape;1742;p62"/>
          <p:cNvSpPr/>
          <p:nvPr/>
        </p:nvSpPr>
        <p:spPr>
          <a:xfrm>
            <a:off x="-142875" y="1323975"/>
            <a:ext cx="1638300" cy="1229875"/>
          </a:xfrm>
          <a:custGeom>
            <a:avLst/>
            <a:gdLst/>
            <a:ahLst/>
            <a:cxnLst/>
            <a:rect l="l" t="t" r="r" b="b"/>
            <a:pathLst>
              <a:path w="65532" h="49195" extrusionOk="0">
                <a:moveTo>
                  <a:pt x="0" y="0"/>
                </a:moveTo>
                <a:cubicBezTo>
                  <a:pt x="8115" y="2705"/>
                  <a:pt x="18547" y="1747"/>
                  <a:pt x="24384" y="8001"/>
                </a:cubicBezTo>
                <a:cubicBezTo>
                  <a:pt x="32994" y="17226"/>
                  <a:pt x="34230" y="31768"/>
                  <a:pt x="42672" y="41148"/>
                </a:cubicBezTo>
                <a:cubicBezTo>
                  <a:pt x="45459" y="44244"/>
                  <a:pt x="48596" y="47543"/>
                  <a:pt x="52578" y="48768"/>
                </a:cubicBezTo>
                <a:cubicBezTo>
                  <a:pt x="56769" y="50057"/>
                  <a:pt x="61372" y="47869"/>
                  <a:pt x="65532" y="46482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sp>
      <p:grpSp>
        <p:nvGrpSpPr>
          <p:cNvPr id="1743" name="Google Shape;1743;p62"/>
          <p:cNvGrpSpPr/>
          <p:nvPr/>
        </p:nvGrpSpPr>
        <p:grpSpPr>
          <a:xfrm>
            <a:off x="1497307" y="1875498"/>
            <a:ext cx="540962" cy="591542"/>
            <a:chOff x="2013650" y="1733325"/>
            <a:chExt cx="407750" cy="445875"/>
          </a:xfrm>
        </p:grpSpPr>
        <p:sp>
          <p:nvSpPr>
            <p:cNvPr id="1744" name="Google Shape;1744;p62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62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62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62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62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62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62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62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62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62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62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62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62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62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62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62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62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8DF64D97-FA5D-4C92-9CE2-7317F09C7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584" y="2818834"/>
            <a:ext cx="1639966" cy="1615580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00A097BE-DA81-4B98-A643-AED81D54D312}"/>
              </a:ext>
            </a:extLst>
          </p:cNvPr>
          <p:cNvSpPr txBox="1"/>
          <p:nvPr/>
        </p:nvSpPr>
        <p:spPr>
          <a:xfrm>
            <a:off x="3306725" y="4111249"/>
            <a:ext cx="4842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800" b="1" dirty="0">
                <a:solidFill>
                  <a:schemeClr val="accent5">
                    <a:lumMod val="75000"/>
                  </a:schemeClr>
                </a:solidFill>
                <a:latin typeface="Mali SemiBold" panose="020B0604020202020204" charset="-34"/>
                <a:cs typeface="Mali SemiBold" panose="020B0604020202020204" charset="-34"/>
              </a:rPr>
              <a:t>Si completaste media actividad, tienes la mitad del puntaje mencionado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p50"/>
          <p:cNvSpPr txBox="1">
            <a:spLocks noGrp="1"/>
          </p:cNvSpPr>
          <p:nvPr>
            <p:ph type="title"/>
          </p:nvPr>
        </p:nvSpPr>
        <p:spPr>
          <a:xfrm>
            <a:off x="466725" y="355650"/>
            <a:ext cx="2459766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 dirty="0">
                <a:solidFill>
                  <a:schemeClr val="accent5">
                    <a:lumMod val="75000"/>
                  </a:schemeClr>
                </a:solidFill>
              </a:rPr>
              <a:t>Esperamos tus comentarios </a:t>
            </a:r>
            <a:r>
              <a:rPr lang="es-419" sz="2400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endParaRPr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76" name="Google Shape;1376;p50"/>
          <p:cNvSpPr txBox="1">
            <a:spLocks noGrp="1"/>
          </p:cNvSpPr>
          <p:nvPr>
            <p:ph type="ctrTitle" idx="4294967295"/>
          </p:nvPr>
        </p:nvSpPr>
        <p:spPr>
          <a:xfrm flipH="1">
            <a:off x="1789009" y="1819127"/>
            <a:ext cx="3706528" cy="136011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s-419" sz="1600" dirty="0">
                <a:solidFill>
                  <a:schemeClr val="accent5">
                    <a:lumMod val="75000"/>
                  </a:schemeClr>
                </a:solidFill>
              </a:rPr>
              <a:t>Habilitaremos una sección de encuesta en nuestra pagina oficial de Facebook, recuerda responder y dejar tus comentarios.</a:t>
            </a:r>
          </a:p>
        </p:txBody>
      </p:sp>
      <p:sp>
        <p:nvSpPr>
          <p:cNvPr id="1378" name="Google Shape;1378;p50"/>
          <p:cNvSpPr txBox="1">
            <a:spLocks noGrp="1"/>
          </p:cNvSpPr>
          <p:nvPr>
            <p:ph type="ctrTitle" idx="4294967295"/>
          </p:nvPr>
        </p:nvSpPr>
        <p:spPr>
          <a:xfrm flipH="1">
            <a:off x="6734155" y="1778840"/>
            <a:ext cx="1846323" cy="245896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dirty="0">
                <a:solidFill>
                  <a:schemeClr val="bg2">
                    <a:lumMod val="10000"/>
                  </a:schemeClr>
                </a:solidFill>
              </a:rPr>
              <a:t>Recuerda que si tienes dudas puedes contactarte directamente con nosotros a través de tu profesora jefe</a:t>
            </a:r>
          </a:p>
        </p:txBody>
      </p:sp>
      <p:cxnSp>
        <p:nvCxnSpPr>
          <p:cNvPr id="1381" name="Google Shape;1381;p50"/>
          <p:cNvCxnSpPr>
            <a:cxnSpLocks/>
          </p:cNvCxnSpPr>
          <p:nvPr/>
        </p:nvCxnSpPr>
        <p:spPr>
          <a:xfrm>
            <a:off x="4873950" y="2571750"/>
            <a:ext cx="1750500" cy="774300"/>
          </a:xfrm>
          <a:prstGeom prst="curvedConnector3">
            <a:avLst>
              <a:gd name="adj1" fmla="val 49996"/>
            </a:avLst>
          </a:prstGeom>
          <a:noFill/>
          <a:ln w="19050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grpSp>
        <p:nvGrpSpPr>
          <p:cNvPr id="18" name="Google Shape;2229;p52">
            <a:extLst>
              <a:ext uri="{FF2B5EF4-FFF2-40B4-BE49-F238E27FC236}">
                <a16:creationId xmlns:a16="http://schemas.microsoft.com/office/drawing/2014/main" id="{FFBDB47B-8A89-4A62-ABF8-1E05D8A6D350}"/>
              </a:ext>
            </a:extLst>
          </p:cNvPr>
          <p:cNvGrpSpPr/>
          <p:nvPr/>
        </p:nvGrpSpPr>
        <p:grpSpPr>
          <a:xfrm rot="2572798">
            <a:off x="2037583" y="1274076"/>
            <a:ext cx="614674" cy="517898"/>
            <a:chOff x="3546568" y="2582007"/>
            <a:chExt cx="441812" cy="418476"/>
          </a:xfrm>
        </p:grpSpPr>
        <p:sp>
          <p:nvSpPr>
            <p:cNvPr id="19" name="Google Shape;2230;p52">
              <a:extLst>
                <a:ext uri="{FF2B5EF4-FFF2-40B4-BE49-F238E27FC236}">
                  <a16:creationId xmlns:a16="http://schemas.microsoft.com/office/drawing/2014/main" id="{4BDBB690-5087-488E-99FF-4FB9B3B82CB5}"/>
                </a:ext>
              </a:extLst>
            </p:cNvPr>
            <p:cNvSpPr/>
            <p:nvPr/>
          </p:nvSpPr>
          <p:spPr>
            <a:xfrm rot="-7325096">
              <a:off x="3629905" y="2616762"/>
              <a:ext cx="275137" cy="348966"/>
            </a:xfrm>
            <a:custGeom>
              <a:avLst/>
              <a:gdLst/>
              <a:ahLst/>
              <a:cxnLst/>
              <a:rect l="l" t="t" r="r" b="b"/>
              <a:pathLst>
                <a:path w="11005" h="13958" extrusionOk="0">
                  <a:moveTo>
                    <a:pt x="9068" y="9311"/>
                  </a:moveTo>
                  <a:cubicBezTo>
                    <a:pt x="8843" y="9123"/>
                    <a:pt x="8598" y="8957"/>
                    <a:pt x="8348" y="8798"/>
                  </a:cubicBezTo>
                  <a:cubicBezTo>
                    <a:pt x="7984" y="8565"/>
                    <a:pt x="7613" y="8348"/>
                    <a:pt x="7205" y="8098"/>
                  </a:cubicBezTo>
                  <a:cubicBezTo>
                    <a:pt x="7256" y="7998"/>
                    <a:pt x="7277" y="7935"/>
                    <a:pt x="7315" y="7879"/>
                  </a:cubicBezTo>
                  <a:cubicBezTo>
                    <a:pt x="7704" y="7291"/>
                    <a:pt x="7998" y="6660"/>
                    <a:pt x="8257" y="6013"/>
                  </a:cubicBezTo>
                  <a:cubicBezTo>
                    <a:pt x="8480" y="5458"/>
                    <a:pt x="8781" y="4942"/>
                    <a:pt x="9097" y="4433"/>
                  </a:cubicBezTo>
                  <a:cubicBezTo>
                    <a:pt x="9401" y="3940"/>
                    <a:pt x="9685" y="3435"/>
                    <a:pt x="9966" y="2928"/>
                  </a:cubicBezTo>
                  <a:cubicBezTo>
                    <a:pt x="10240" y="2437"/>
                    <a:pt x="10499" y="1938"/>
                    <a:pt x="10760" y="1439"/>
                  </a:cubicBezTo>
                  <a:cubicBezTo>
                    <a:pt x="10846" y="1273"/>
                    <a:pt x="10915" y="1099"/>
                    <a:pt x="10984" y="926"/>
                  </a:cubicBezTo>
                  <a:cubicBezTo>
                    <a:pt x="11005" y="870"/>
                    <a:pt x="10995" y="805"/>
                    <a:pt x="11005" y="701"/>
                  </a:cubicBezTo>
                  <a:cubicBezTo>
                    <a:pt x="10790" y="742"/>
                    <a:pt x="10597" y="829"/>
                    <a:pt x="10461" y="624"/>
                  </a:cubicBezTo>
                  <a:cubicBezTo>
                    <a:pt x="10444" y="597"/>
                    <a:pt x="10360" y="583"/>
                    <a:pt x="10319" y="597"/>
                  </a:cubicBezTo>
                  <a:cubicBezTo>
                    <a:pt x="10115" y="666"/>
                    <a:pt x="9941" y="579"/>
                    <a:pt x="9762" y="514"/>
                  </a:cubicBezTo>
                  <a:cubicBezTo>
                    <a:pt x="9415" y="392"/>
                    <a:pt x="9068" y="271"/>
                    <a:pt x="8726" y="143"/>
                  </a:cubicBezTo>
                  <a:cubicBezTo>
                    <a:pt x="8341" y="0"/>
                    <a:pt x="8198" y="21"/>
                    <a:pt x="7956" y="344"/>
                  </a:cubicBezTo>
                  <a:cubicBezTo>
                    <a:pt x="7616" y="795"/>
                    <a:pt x="7288" y="1255"/>
                    <a:pt x="6986" y="1730"/>
                  </a:cubicBezTo>
                  <a:cubicBezTo>
                    <a:pt x="6618" y="2305"/>
                    <a:pt x="6283" y="2901"/>
                    <a:pt x="5932" y="3486"/>
                  </a:cubicBezTo>
                  <a:cubicBezTo>
                    <a:pt x="5524" y="4179"/>
                    <a:pt x="5067" y="4841"/>
                    <a:pt x="4575" y="5479"/>
                  </a:cubicBezTo>
                  <a:cubicBezTo>
                    <a:pt x="4377" y="5732"/>
                    <a:pt x="4165" y="5978"/>
                    <a:pt x="3954" y="6237"/>
                  </a:cubicBezTo>
                  <a:cubicBezTo>
                    <a:pt x="3854" y="6203"/>
                    <a:pt x="3770" y="6182"/>
                    <a:pt x="3691" y="6151"/>
                  </a:cubicBezTo>
                  <a:cubicBezTo>
                    <a:pt x="2887" y="5801"/>
                    <a:pt x="2045" y="5565"/>
                    <a:pt x="1183" y="5399"/>
                  </a:cubicBezTo>
                  <a:cubicBezTo>
                    <a:pt x="909" y="5347"/>
                    <a:pt x="625" y="5330"/>
                    <a:pt x="344" y="5312"/>
                  </a:cubicBezTo>
                  <a:cubicBezTo>
                    <a:pt x="161" y="5298"/>
                    <a:pt x="25" y="5392"/>
                    <a:pt x="15" y="5569"/>
                  </a:cubicBezTo>
                  <a:cubicBezTo>
                    <a:pt x="1" y="5818"/>
                    <a:pt x="4" y="6075"/>
                    <a:pt x="43" y="6320"/>
                  </a:cubicBezTo>
                  <a:cubicBezTo>
                    <a:pt x="74" y="6518"/>
                    <a:pt x="150" y="6715"/>
                    <a:pt x="230" y="6902"/>
                  </a:cubicBezTo>
                  <a:cubicBezTo>
                    <a:pt x="517" y="7578"/>
                    <a:pt x="649" y="8295"/>
                    <a:pt x="798" y="9002"/>
                  </a:cubicBezTo>
                  <a:cubicBezTo>
                    <a:pt x="1051" y="10198"/>
                    <a:pt x="1165" y="11410"/>
                    <a:pt x="1172" y="12630"/>
                  </a:cubicBezTo>
                  <a:cubicBezTo>
                    <a:pt x="1176" y="12935"/>
                    <a:pt x="1207" y="13240"/>
                    <a:pt x="1252" y="13538"/>
                  </a:cubicBezTo>
                  <a:cubicBezTo>
                    <a:pt x="1297" y="13825"/>
                    <a:pt x="1488" y="13957"/>
                    <a:pt x="1779" y="13892"/>
                  </a:cubicBezTo>
                  <a:cubicBezTo>
                    <a:pt x="1941" y="13853"/>
                    <a:pt x="2097" y="13763"/>
                    <a:pt x="2240" y="13670"/>
                  </a:cubicBezTo>
                  <a:cubicBezTo>
                    <a:pt x="2694" y="13375"/>
                    <a:pt x="3126" y="13063"/>
                    <a:pt x="3580" y="12776"/>
                  </a:cubicBezTo>
                  <a:cubicBezTo>
                    <a:pt x="3888" y="12582"/>
                    <a:pt x="4224" y="12426"/>
                    <a:pt x="4540" y="12242"/>
                  </a:cubicBezTo>
                  <a:cubicBezTo>
                    <a:pt x="5305" y="11795"/>
                    <a:pt x="6089" y="11379"/>
                    <a:pt x="6903" y="11015"/>
                  </a:cubicBezTo>
                  <a:cubicBezTo>
                    <a:pt x="7336" y="10825"/>
                    <a:pt x="7759" y="10620"/>
                    <a:pt x="8178" y="10406"/>
                  </a:cubicBezTo>
                  <a:cubicBezTo>
                    <a:pt x="8473" y="10257"/>
                    <a:pt x="8760" y="10091"/>
                    <a:pt x="9030" y="9907"/>
                  </a:cubicBezTo>
                  <a:cubicBezTo>
                    <a:pt x="9284" y="9740"/>
                    <a:pt x="9297" y="9501"/>
                    <a:pt x="9068" y="9311"/>
                  </a:cubicBezTo>
                  <a:close/>
                  <a:moveTo>
                    <a:pt x="3033" y="12457"/>
                  </a:moveTo>
                  <a:cubicBezTo>
                    <a:pt x="3029" y="12464"/>
                    <a:pt x="3029" y="12470"/>
                    <a:pt x="3026" y="12478"/>
                  </a:cubicBezTo>
                  <a:cubicBezTo>
                    <a:pt x="3019" y="12474"/>
                    <a:pt x="3015" y="12470"/>
                    <a:pt x="3009" y="12467"/>
                  </a:cubicBezTo>
                  <a:cubicBezTo>
                    <a:pt x="2991" y="12495"/>
                    <a:pt x="2980" y="12526"/>
                    <a:pt x="2956" y="12547"/>
                  </a:cubicBezTo>
                  <a:cubicBezTo>
                    <a:pt x="2600" y="12869"/>
                    <a:pt x="2190" y="13126"/>
                    <a:pt x="1768" y="13434"/>
                  </a:cubicBezTo>
                  <a:cubicBezTo>
                    <a:pt x="1716" y="13316"/>
                    <a:pt x="1664" y="13250"/>
                    <a:pt x="1661" y="13177"/>
                  </a:cubicBezTo>
                  <a:cubicBezTo>
                    <a:pt x="1643" y="12776"/>
                    <a:pt x="1640" y="12370"/>
                    <a:pt x="1633" y="11965"/>
                  </a:cubicBezTo>
                  <a:cubicBezTo>
                    <a:pt x="1633" y="11944"/>
                    <a:pt x="1671" y="11920"/>
                    <a:pt x="1702" y="11885"/>
                  </a:cubicBezTo>
                  <a:cubicBezTo>
                    <a:pt x="1962" y="12162"/>
                    <a:pt x="1914" y="12637"/>
                    <a:pt x="2319" y="12827"/>
                  </a:cubicBezTo>
                  <a:cubicBezTo>
                    <a:pt x="2451" y="12686"/>
                    <a:pt x="2403" y="12550"/>
                    <a:pt x="2353" y="12432"/>
                  </a:cubicBezTo>
                  <a:cubicBezTo>
                    <a:pt x="2128" y="11885"/>
                    <a:pt x="1896" y="11341"/>
                    <a:pt x="1657" y="10801"/>
                  </a:cubicBezTo>
                  <a:cubicBezTo>
                    <a:pt x="1574" y="10617"/>
                    <a:pt x="1439" y="10454"/>
                    <a:pt x="1488" y="10177"/>
                  </a:cubicBezTo>
                  <a:cubicBezTo>
                    <a:pt x="1592" y="10308"/>
                    <a:pt x="1675" y="10388"/>
                    <a:pt x="1730" y="10486"/>
                  </a:cubicBezTo>
                  <a:cubicBezTo>
                    <a:pt x="1997" y="10943"/>
                    <a:pt x="2249" y="11404"/>
                    <a:pt x="2516" y="11858"/>
                  </a:cubicBezTo>
                  <a:cubicBezTo>
                    <a:pt x="2652" y="12083"/>
                    <a:pt x="2752" y="12336"/>
                    <a:pt x="3009" y="12467"/>
                  </a:cubicBezTo>
                  <a:lnTo>
                    <a:pt x="3009" y="12460"/>
                  </a:lnTo>
                  <a:cubicBezTo>
                    <a:pt x="3019" y="12460"/>
                    <a:pt x="3026" y="12457"/>
                    <a:pt x="3033" y="12457"/>
                  </a:cubicBezTo>
                  <a:cubicBezTo>
                    <a:pt x="3084" y="12266"/>
                    <a:pt x="2970" y="12110"/>
                    <a:pt x="2884" y="11958"/>
                  </a:cubicBezTo>
                  <a:cubicBezTo>
                    <a:pt x="2544" y="11348"/>
                    <a:pt x="2195" y="10745"/>
                    <a:pt x="1845" y="10142"/>
                  </a:cubicBezTo>
                  <a:cubicBezTo>
                    <a:pt x="1726" y="9938"/>
                    <a:pt x="1592" y="9740"/>
                    <a:pt x="1467" y="9536"/>
                  </a:cubicBezTo>
                  <a:cubicBezTo>
                    <a:pt x="1346" y="9331"/>
                    <a:pt x="1266" y="9113"/>
                    <a:pt x="1245" y="8767"/>
                  </a:cubicBezTo>
                  <a:cubicBezTo>
                    <a:pt x="1356" y="8930"/>
                    <a:pt x="1415" y="8999"/>
                    <a:pt x="1456" y="9079"/>
                  </a:cubicBezTo>
                  <a:cubicBezTo>
                    <a:pt x="1629" y="9390"/>
                    <a:pt x="1795" y="9706"/>
                    <a:pt x="1969" y="10021"/>
                  </a:cubicBezTo>
                  <a:cubicBezTo>
                    <a:pt x="2312" y="10652"/>
                    <a:pt x="2738" y="11223"/>
                    <a:pt x="3237" y="11746"/>
                  </a:cubicBezTo>
                  <a:cubicBezTo>
                    <a:pt x="3365" y="11882"/>
                    <a:pt x="3487" y="12027"/>
                    <a:pt x="3622" y="12179"/>
                  </a:cubicBezTo>
                  <a:cubicBezTo>
                    <a:pt x="3445" y="12357"/>
                    <a:pt x="3251" y="12429"/>
                    <a:pt x="3033" y="12457"/>
                  </a:cubicBezTo>
                  <a:close/>
                  <a:moveTo>
                    <a:pt x="3965" y="12024"/>
                  </a:moveTo>
                  <a:cubicBezTo>
                    <a:pt x="3223" y="11289"/>
                    <a:pt x="2593" y="10506"/>
                    <a:pt x="2083" y="9630"/>
                  </a:cubicBezTo>
                  <a:cubicBezTo>
                    <a:pt x="1733" y="9027"/>
                    <a:pt x="1366" y="8427"/>
                    <a:pt x="1065" y="7796"/>
                  </a:cubicBezTo>
                  <a:cubicBezTo>
                    <a:pt x="818" y="7277"/>
                    <a:pt x="656" y="6719"/>
                    <a:pt x="469" y="6175"/>
                  </a:cubicBezTo>
                  <a:cubicBezTo>
                    <a:pt x="434" y="6071"/>
                    <a:pt x="465" y="5950"/>
                    <a:pt x="465" y="5773"/>
                  </a:cubicBezTo>
                  <a:cubicBezTo>
                    <a:pt x="996" y="5805"/>
                    <a:pt x="1450" y="5912"/>
                    <a:pt x="1889" y="6013"/>
                  </a:cubicBezTo>
                  <a:cubicBezTo>
                    <a:pt x="1958" y="6262"/>
                    <a:pt x="2000" y="6494"/>
                    <a:pt x="2083" y="6712"/>
                  </a:cubicBezTo>
                  <a:cubicBezTo>
                    <a:pt x="2160" y="6917"/>
                    <a:pt x="2281" y="7107"/>
                    <a:pt x="2385" y="7302"/>
                  </a:cubicBezTo>
                  <a:cubicBezTo>
                    <a:pt x="2926" y="8337"/>
                    <a:pt x="3632" y="9262"/>
                    <a:pt x="4405" y="10142"/>
                  </a:cubicBezTo>
                  <a:cubicBezTo>
                    <a:pt x="4595" y="10361"/>
                    <a:pt x="4789" y="10582"/>
                    <a:pt x="4973" y="10807"/>
                  </a:cubicBezTo>
                  <a:cubicBezTo>
                    <a:pt x="5080" y="10940"/>
                    <a:pt x="5163" y="11081"/>
                    <a:pt x="5271" y="11237"/>
                  </a:cubicBezTo>
                  <a:cubicBezTo>
                    <a:pt x="4859" y="11580"/>
                    <a:pt x="4405" y="11788"/>
                    <a:pt x="3965" y="12024"/>
                  </a:cubicBezTo>
                  <a:close/>
                  <a:moveTo>
                    <a:pt x="6993" y="10420"/>
                  </a:moveTo>
                  <a:cubicBezTo>
                    <a:pt x="6938" y="10326"/>
                    <a:pt x="6868" y="10233"/>
                    <a:pt x="6823" y="10129"/>
                  </a:cubicBezTo>
                  <a:cubicBezTo>
                    <a:pt x="6674" y="9768"/>
                    <a:pt x="6539" y="9401"/>
                    <a:pt x="6390" y="9040"/>
                  </a:cubicBezTo>
                  <a:cubicBezTo>
                    <a:pt x="6085" y="8295"/>
                    <a:pt x="5638" y="7627"/>
                    <a:pt x="5136" y="6996"/>
                  </a:cubicBezTo>
                  <a:cubicBezTo>
                    <a:pt x="5035" y="6872"/>
                    <a:pt x="4949" y="6709"/>
                    <a:pt x="4738" y="6699"/>
                  </a:cubicBezTo>
                  <a:cubicBezTo>
                    <a:pt x="4668" y="6889"/>
                    <a:pt x="4765" y="7038"/>
                    <a:pt x="4851" y="7177"/>
                  </a:cubicBezTo>
                  <a:cubicBezTo>
                    <a:pt x="5008" y="7422"/>
                    <a:pt x="5167" y="7665"/>
                    <a:pt x="5330" y="7908"/>
                  </a:cubicBezTo>
                  <a:cubicBezTo>
                    <a:pt x="5694" y="8448"/>
                    <a:pt x="5978" y="9030"/>
                    <a:pt x="6203" y="9637"/>
                  </a:cubicBezTo>
                  <a:cubicBezTo>
                    <a:pt x="6317" y="9938"/>
                    <a:pt x="6449" y="10233"/>
                    <a:pt x="6564" y="10534"/>
                  </a:cubicBezTo>
                  <a:cubicBezTo>
                    <a:pt x="6577" y="10565"/>
                    <a:pt x="6546" y="10641"/>
                    <a:pt x="6515" y="10655"/>
                  </a:cubicBezTo>
                  <a:cubicBezTo>
                    <a:pt x="6484" y="10673"/>
                    <a:pt x="6401" y="10655"/>
                    <a:pt x="6380" y="10628"/>
                  </a:cubicBezTo>
                  <a:cubicBezTo>
                    <a:pt x="6210" y="10392"/>
                    <a:pt x="6041" y="10156"/>
                    <a:pt x="5891" y="9910"/>
                  </a:cubicBezTo>
                  <a:cubicBezTo>
                    <a:pt x="5676" y="9557"/>
                    <a:pt x="5483" y="9200"/>
                    <a:pt x="5285" y="8840"/>
                  </a:cubicBezTo>
                  <a:cubicBezTo>
                    <a:pt x="5029" y="8375"/>
                    <a:pt x="4713" y="7949"/>
                    <a:pt x="4343" y="7561"/>
                  </a:cubicBezTo>
                  <a:cubicBezTo>
                    <a:pt x="4214" y="7430"/>
                    <a:pt x="4100" y="7284"/>
                    <a:pt x="3975" y="7139"/>
                  </a:cubicBezTo>
                  <a:cubicBezTo>
                    <a:pt x="3850" y="7169"/>
                    <a:pt x="3871" y="7281"/>
                    <a:pt x="3895" y="7339"/>
                  </a:cubicBezTo>
                  <a:cubicBezTo>
                    <a:pt x="3962" y="7509"/>
                    <a:pt x="4027" y="7692"/>
                    <a:pt x="4141" y="7835"/>
                  </a:cubicBezTo>
                  <a:cubicBezTo>
                    <a:pt x="4578" y="8372"/>
                    <a:pt x="4914" y="8960"/>
                    <a:pt x="5240" y="9560"/>
                  </a:cubicBezTo>
                  <a:cubicBezTo>
                    <a:pt x="5427" y="9907"/>
                    <a:pt x="5646" y="10233"/>
                    <a:pt x="5846" y="10569"/>
                  </a:cubicBezTo>
                  <a:cubicBezTo>
                    <a:pt x="5905" y="10669"/>
                    <a:pt x="5957" y="10773"/>
                    <a:pt x="6016" y="10884"/>
                  </a:cubicBezTo>
                  <a:cubicBezTo>
                    <a:pt x="5943" y="10935"/>
                    <a:pt x="5888" y="10977"/>
                    <a:pt x="5825" y="11005"/>
                  </a:cubicBezTo>
                  <a:cubicBezTo>
                    <a:pt x="5784" y="11026"/>
                    <a:pt x="5729" y="11026"/>
                    <a:pt x="5680" y="11036"/>
                  </a:cubicBezTo>
                  <a:cubicBezTo>
                    <a:pt x="4502" y="9640"/>
                    <a:pt x="3262" y="8303"/>
                    <a:pt x="2454" y="6664"/>
                  </a:cubicBezTo>
                  <a:cubicBezTo>
                    <a:pt x="2395" y="6542"/>
                    <a:pt x="2329" y="6421"/>
                    <a:pt x="2270" y="6299"/>
                  </a:cubicBezTo>
                  <a:cubicBezTo>
                    <a:pt x="2257" y="6272"/>
                    <a:pt x="2257" y="6234"/>
                    <a:pt x="2246" y="6165"/>
                  </a:cubicBezTo>
                  <a:cubicBezTo>
                    <a:pt x="2333" y="6168"/>
                    <a:pt x="2416" y="6158"/>
                    <a:pt x="2486" y="6182"/>
                  </a:cubicBezTo>
                  <a:cubicBezTo>
                    <a:pt x="2835" y="6299"/>
                    <a:pt x="3178" y="6428"/>
                    <a:pt x="3525" y="6553"/>
                  </a:cubicBezTo>
                  <a:cubicBezTo>
                    <a:pt x="3622" y="6587"/>
                    <a:pt x="3719" y="6636"/>
                    <a:pt x="3819" y="6660"/>
                  </a:cubicBezTo>
                  <a:cubicBezTo>
                    <a:pt x="4041" y="6709"/>
                    <a:pt x="4232" y="6657"/>
                    <a:pt x="4373" y="6470"/>
                  </a:cubicBezTo>
                  <a:cubicBezTo>
                    <a:pt x="5126" y="5468"/>
                    <a:pt x="5884" y="4478"/>
                    <a:pt x="6505" y="3393"/>
                  </a:cubicBezTo>
                  <a:cubicBezTo>
                    <a:pt x="7004" y="2520"/>
                    <a:pt x="7520" y="1657"/>
                    <a:pt x="8126" y="843"/>
                  </a:cubicBezTo>
                  <a:cubicBezTo>
                    <a:pt x="8188" y="760"/>
                    <a:pt x="8248" y="676"/>
                    <a:pt x="8313" y="600"/>
                  </a:cubicBezTo>
                  <a:cubicBezTo>
                    <a:pt x="8348" y="562"/>
                    <a:pt x="8396" y="538"/>
                    <a:pt x="8438" y="507"/>
                  </a:cubicBezTo>
                  <a:cubicBezTo>
                    <a:pt x="8972" y="686"/>
                    <a:pt x="9498" y="864"/>
                    <a:pt x="10028" y="1037"/>
                  </a:cubicBezTo>
                  <a:cubicBezTo>
                    <a:pt x="10173" y="1086"/>
                    <a:pt x="10267" y="1179"/>
                    <a:pt x="10306" y="1318"/>
                  </a:cubicBezTo>
                  <a:cubicBezTo>
                    <a:pt x="10319" y="1366"/>
                    <a:pt x="10285" y="1428"/>
                    <a:pt x="10257" y="1535"/>
                  </a:cubicBezTo>
                  <a:cubicBezTo>
                    <a:pt x="10128" y="1387"/>
                    <a:pt x="10035" y="1283"/>
                    <a:pt x="9917" y="1148"/>
                  </a:cubicBezTo>
                  <a:cubicBezTo>
                    <a:pt x="9741" y="1460"/>
                    <a:pt x="9837" y="1698"/>
                    <a:pt x="10000" y="1948"/>
                  </a:cubicBezTo>
                  <a:cubicBezTo>
                    <a:pt x="9921" y="2104"/>
                    <a:pt x="9907" y="2298"/>
                    <a:pt x="9730" y="2409"/>
                  </a:cubicBezTo>
                  <a:lnTo>
                    <a:pt x="9727" y="2405"/>
                  </a:lnTo>
                  <a:lnTo>
                    <a:pt x="9724" y="2409"/>
                  </a:lnTo>
                  <a:lnTo>
                    <a:pt x="9724" y="2409"/>
                  </a:lnTo>
                  <a:cubicBezTo>
                    <a:pt x="9554" y="2946"/>
                    <a:pt x="9269" y="3427"/>
                    <a:pt x="8968" y="3902"/>
                  </a:cubicBezTo>
                  <a:cubicBezTo>
                    <a:pt x="8705" y="4321"/>
                    <a:pt x="8445" y="4740"/>
                    <a:pt x="8198" y="5170"/>
                  </a:cubicBezTo>
                  <a:cubicBezTo>
                    <a:pt x="8074" y="5392"/>
                    <a:pt x="7984" y="5631"/>
                    <a:pt x="7877" y="5863"/>
                  </a:cubicBezTo>
                  <a:cubicBezTo>
                    <a:pt x="7808" y="6016"/>
                    <a:pt x="7738" y="6168"/>
                    <a:pt x="7648" y="6359"/>
                  </a:cubicBezTo>
                  <a:cubicBezTo>
                    <a:pt x="7229" y="5984"/>
                    <a:pt x="7013" y="5503"/>
                    <a:pt x="6609" y="5056"/>
                  </a:cubicBezTo>
                  <a:cubicBezTo>
                    <a:pt x="6688" y="5776"/>
                    <a:pt x="6986" y="6286"/>
                    <a:pt x="7471" y="6699"/>
                  </a:cubicBezTo>
                  <a:cubicBezTo>
                    <a:pt x="7274" y="7252"/>
                    <a:pt x="6906" y="7825"/>
                    <a:pt x="6577" y="8077"/>
                  </a:cubicBezTo>
                  <a:cubicBezTo>
                    <a:pt x="6348" y="7894"/>
                    <a:pt x="6252" y="7613"/>
                    <a:pt x="6071" y="7395"/>
                  </a:cubicBezTo>
                  <a:cubicBezTo>
                    <a:pt x="5884" y="7173"/>
                    <a:pt x="5715" y="6941"/>
                    <a:pt x="5507" y="6674"/>
                  </a:cubicBezTo>
                  <a:cubicBezTo>
                    <a:pt x="5486" y="6768"/>
                    <a:pt x="5454" y="6816"/>
                    <a:pt x="5468" y="6844"/>
                  </a:cubicBezTo>
                  <a:cubicBezTo>
                    <a:pt x="5735" y="7454"/>
                    <a:pt x="6047" y="8039"/>
                    <a:pt x="6439" y="8583"/>
                  </a:cubicBezTo>
                  <a:cubicBezTo>
                    <a:pt x="6519" y="8690"/>
                    <a:pt x="6584" y="8822"/>
                    <a:pt x="6789" y="8826"/>
                  </a:cubicBezTo>
                  <a:cubicBezTo>
                    <a:pt x="6844" y="8749"/>
                    <a:pt x="6914" y="8659"/>
                    <a:pt x="6983" y="8570"/>
                  </a:cubicBezTo>
                  <a:cubicBezTo>
                    <a:pt x="7429" y="8718"/>
                    <a:pt x="8233" y="9214"/>
                    <a:pt x="8604" y="9563"/>
                  </a:cubicBezTo>
                  <a:cubicBezTo>
                    <a:pt x="8257" y="9879"/>
                    <a:pt x="7627" y="10219"/>
                    <a:pt x="6993" y="10420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0" name="Google Shape;2231;p52">
              <a:extLst>
                <a:ext uri="{FF2B5EF4-FFF2-40B4-BE49-F238E27FC236}">
                  <a16:creationId xmlns:a16="http://schemas.microsoft.com/office/drawing/2014/main" id="{CE0EE741-B1EA-4AAE-8B24-7E38B210B108}"/>
                </a:ext>
              </a:extLst>
            </p:cNvPr>
            <p:cNvSpPr/>
            <p:nvPr/>
          </p:nvSpPr>
          <p:spPr>
            <a:xfrm rot="-7325096">
              <a:off x="3681856" y="2760181"/>
              <a:ext cx="26651" cy="40802"/>
            </a:xfrm>
            <a:custGeom>
              <a:avLst/>
              <a:gdLst/>
              <a:ahLst/>
              <a:cxnLst/>
              <a:rect l="l" t="t" r="r" b="b"/>
              <a:pathLst>
                <a:path w="1066" h="1632" extrusionOk="0">
                  <a:moveTo>
                    <a:pt x="666" y="1470"/>
                  </a:moveTo>
                  <a:cubicBezTo>
                    <a:pt x="684" y="1497"/>
                    <a:pt x="694" y="1542"/>
                    <a:pt x="722" y="1553"/>
                  </a:cubicBezTo>
                  <a:cubicBezTo>
                    <a:pt x="795" y="1584"/>
                    <a:pt x="878" y="1632"/>
                    <a:pt x="951" y="1622"/>
                  </a:cubicBezTo>
                  <a:cubicBezTo>
                    <a:pt x="1048" y="1604"/>
                    <a:pt x="1065" y="1500"/>
                    <a:pt x="1040" y="1417"/>
                  </a:cubicBezTo>
                  <a:cubicBezTo>
                    <a:pt x="892" y="908"/>
                    <a:pt x="611" y="468"/>
                    <a:pt x="258" y="69"/>
                  </a:cubicBezTo>
                  <a:cubicBezTo>
                    <a:pt x="226" y="35"/>
                    <a:pt x="164" y="31"/>
                    <a:pt x="92" y="0"/>
                  </a:cubicBezTo>
                  <a:cubicBezTo>
                    <a:pt x="60" y="59"/>
                    <a:pt x="1" y="114"/>
                    <a:pt x="1" y="170"/>
                  </a:cubicBezTo>
                  <a:cubicBezTo>
                    <a:pt x="5" y="250"/>
                    <a:pt x="36" y="333"/>
                    <a:pt x="74" y="405"/>
                  </a:cubicBezTo>
                  <a:cubicBezTo>
                    <a:pt x="268" y="763"/>
                    <a:pt x="469" y="1116"/>
                    <a:pt x="666" y="147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232;p52">
              <a:extLst>
                <a:ext uri="{FF2B5EF4-FFF2-40B4-BE49-F238E27FC236}">
                  <a16:creationId xmlns:a16="http://schemas.microsoft.com/office/drawing/2014/main" id="{1AFDC486-DB87-4D3F-B70D-CE2C3780D39D}"/>
                </a:ext>
              </a:extLst>
            </p:cNvPr>
            <p:cNvSpPr/>
            <p:nvPr/>
          </p:nvSpPr>
          <p:spPr>
            <a:xfrm rot="-7325096">
              <a:off x="3628956" y="2762558"/>
              <a:ext cx="23676" cy="42902"/>
            </a:xfrm>
            <a:custGeom>
              <a:avLst/>
              <a:gdLst/>
              <a:ahLst/>
              <a:cxnLst/>
              <a:rect l="l" t="t" r="r" b="b"/>
              <a:pathLst>
                <a:path w="947" h="1716" extrusionOk="0">
                  <a:moveTo>
                    <a:pt x="558" y="1560"/>
                  </a:moveTo>
                  <a:cubicBezTo>
                    <a:pt x="579" y="1602"/>
                    <a:pt x="621" y="1650"/>
                    <a:pt x="662" y="1671"/>
                  </a:cubicBezTo>
                  <a:cubicBezTo>
                    <a:pt x="721" y="1695"/>
                    <a:pt x="805" y="1716"/>
                    <a:pt x="849" y="1695"/>
                  </a:cubicBezTo>
                  <a:cubicBezTo>
                    <a:pt x="898" y="1671"/>
                    <a:pt x="929" y="1591"/>
                    <a:pt x="939" y="1532"/>
                  </a:cubicBezTo>
                  <a:cubicBezTo>
                    <a:pt x="947" y="1487"/>
                    <a:pt x="918" y="1435"/>
                    <a:pt x="898" y="1390"/>
                  </a:cubicBezTo>
                  <a:cubicBezTo>
                    <a:pt x="701" y="978"/>
                    <a:pt x="503" y="565"/>
                    <a:pt x="302" y="156"/>
                  </a:cubicBezTo>
                  <a:cubicBezTo>
                    <a:pt x="278" y="105"/>
                    <a:pt x="219" y="67"/>
                    <a:pt x="153" y="1"/>
                  </a:cubicBezTo>
                  <a:cubicBezTo>
                    <a:pt x="25" y="177"/>
                    <a:pt x="0" y="343"/>
                    <a:pt x="70" y="503"/>
                  </a:cubicBezTo>
                  <a:cubicBezTo>
                    <a:pt x="222" y="860"/>
                    <a:pt x="392" y="1210"/>
                    <a:pt x="558" y="156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33;p52">
              <a:extLst>
                <a:ext uri="{FF2B5EF4-FFF2-40B4-BE49-F238E27FC236}">
                  <a16:creationId xmlns:a16="http://schemas.microsoft.com/office/drawing/2014/main" id="{5E36A183-232E-4550-9889-D684FC4D6A02}"/>
                </a:ext>
              </a:extLst>
            </p:cNvPr>
            <p:cNvSpPr/>
            <p:nvPr/>
          </p:nvSpPr>
          <p:spPr>
            <a:xfrm rot="-7325096">
              <a:off x="3730726" y="2755867"/>
              <a:ext cx="28351" cy="43502"/>
            </a:xfrm>
            <a:custGeom>
              <a:avLst/>
              <a:gdLst/>
              <a:ahLst/>
              <a:cxnLst/>
              <a:rect l="l" t="t" r="r" b="b"/>
              <a:pathLst>
                <a:path w="1134" h="1740" extrusionOk="0">
                  <a:moveTo>
                    <a:pt x="908" y="1722"/>
                  </a:moveTo>
                  <a:cubicBezTo>
                    <a:pt x="970" y="1730"/>
                    <a:pt x="1061" y="1740"/>
                    <a:pt x="1095" y="1705"/>
                  </a:cubicBezTo>
                  <a:cubicBezTo>
                    <a:pt x="1133" y="1674"/>
                    <a:pt x="1123" y="1588"/>
                    <a:pt x="1120" y="1525"/>
                  </a:cubicBezTo>
                  <a:cubicBezTo>
                    <a:pt x="1120" y="1497"/>
                    <a:pt x="1088" y="1466"/>
                    <a:pt x="1071" y="1439"/>
                  </a:cubicBezTo>
                  <a:cubicBezTo>
                    <a:pt x="783" y="1016"/>
                    <a:pt x="492" y="590"/>
                    <a:pt x="201" y="171"/>
                  </a:cubicBezTo>
                  <a:cubicBezTo>
                    <a:pt x="174" y="129"/>
                    <a:pt x="129" y="104"/>
                    <a:pt x="1" y="0"/>
                  </a:cubicBezTo>
                  <a:cubicBezTo>
                    <a:pt x="105" y="718"/>
                    <a:pt x="396" y="1223"/>
                    <a:pt x="821" y="1671"/>
                  </a:cubicBezTo>
                  <a:cubicBezTo>
                    <a:pt x="845" y="1695"/>
                    <a:pt x="877" y="1722"/>
                    <a:pt x="908" y="1722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234;p52">
              <a:extLst>
                <a:ext uri="{FF2B5EF4-FFF2-40B4-BE49-F238E27FC236}">
                  <a16:creationId xmlns:a16="http://schemas.microsoft.com/office/drawing/2014/main" id="{41354B3C-2949-4D93-823C-7A5ED9108191}"/>
                </a:ext>
              </a:extLst>
            </p:cNvPr>
            <p:cNvSpPr/>
            <p:nvPr/>
          </p:nvSpPr>
          <p:spPr>
            <a:xfrm rot="-7325096">
              <a:off x="3656771" y="2766984"/>
              <a:ext cx="22201" cy="32701"/>
            </a:xfrm>
            <a:custGeom>
              <a:avLst/>
              <a:gdLst/>
              <a:ahLst/>
              <a:cxnLst/>
              <a:rect l="l" t="t" r="r" b="b"/>
              <a:pathLst>
                <a:path w="888" h="1308" extrusionOk="0">
                  <a:moveTo>
                    <a:pt x="565" y="1217"/>
                  </a:moveTo>
                  <a:cubicBezTo>
                    <a:pt x="582" y="1245"/>
                    <a:pt x="617" y="1269"/>
                    <a:pt x="645" y="1276"/>
                  </a:cubicBezTo>
                  <a:cubicBezTo>
                    <a:pt x="693" y="1290"/>
                    <a:pt x="766" y="1307"/>
                    <a:pt x="794" y="1286"/>
                  </a:cubicBezTo>
                  <a:cubicBezTo>
                    <a:pt x="839" y="1248"/>
                    <a:pt x="877" y="1182"/>
                    <a:pt x="884" y="1128"/>
                  </a:cubicBezTo>
                  <a:cubicBezTo>
                    <a:pt x="888" y="1065"/>
                    <a:pt x="864" y="992"/>
                    <a:pt x="829" y="936"/>
                  </a:cubicBezTo>
                  <a:cubicBezTo>
                    <a:pt x="656" y="649"/>
                    <a:pt x="479" y="362"/>
                    <a:pt x="298" y="77"/>
                  </a:cubicBezTo>
                  <a:cubicBezTo>
                    <a:pt x="274" y="39"/>
                    <a:pt x="215" y="26"/>
                    <a:pt x="173" y="1"/>
                  </a:cubicBezTo>
                  <a:cubicBezTo>
                    <a:pt x="11" y="84"/>
                    <a:pt x="0" y="229"/>
                    <a:pt x="63" y="348"/>
                  </a:cubicBezTo>
                  <a:cubicBezTo>
                    <a:pt x="212" y="645"/>
                    <a:pt x="395" y="930"/>
                    <a:pt x="565" y="1217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235;p52">
              <a:extLst>
                <a:ext uri="{FF2B5EF4-FFF2-40B4-BE49-F238E27FC236}">
                  <a16:creationId xmlns:a16="http://schemas.microsoft.com/office/drawing/2014/main" id="{BCEC5DFD-9C2C-4EA8-8512-37E944597671}"/>
                </a:ext>
              </a:extLst>
            </p:cNvPr>
            <p:cNvSpPr/>
            <p:nvPr/>
          </p:nvSpPr>
          <p:spPr>
            <a:xfrm rot="-7325096">
              <a:off x="3598107" y="2762167"/>
              <a:ext cx="26201" cy="35902"/>
            </a:xfrm>
            <a:custGeom>
              <a:avLst/>
              <a:gdLst/>
              <a:ahLst/>
              <a:cxnLst/>
              <a:rect l="l" t="t" r="r" b="b"/>
              <a:pathLst>
                <a:path w="1048" h="1436" extrusionOk="0">
                  <a:moveTo>
                    <a:pt x="254" y="202"/>
                  </a:moveTo>
                  <a:cubicBezTo>
                    <a:pt x="208" y="143"/>
                    <a:pt x="150" y="92"/>
                    <a:pt x="60" y="1"/>
                  </a:cubicBezTo>
                  <a:cubicBezTo>
                    <a:pt x="1" y="597"/>
                    <a:pt x="320" y="975"/>
                    <a:pt x="642" y="1345"/>
                  </a:cubicBezTo>
                  <a:cubicBezTo>
                    <a:pt x="722" y="1435"/>
                    <a:pt x="840" y="1422"/>
                    <a:pt x="961" y="1325"/>
                  </a:cubicBezTo>
                  <a:cubicBezTo>
                    <a:pt x="995" y="1293"/>
                    <a:pt x="1019" y="1248"/>
                    <a:pt x="1048" y="1207"/>
                  </a:cubicBezTo>
                  <a:cubicBezTo>
                    <a:pt x="995" y="1179"/>
                    <a:pt x="933" y="1155"/>
                    <a:pt x="902" y="1110"/>
                  </a:cubicBezTo>
                  <a:cubicBezTo>
                    <a:pt x="680" y="812"/>
                    <a:pt x="472" y="503"/>
                    <a:pt x="254" y="202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236;p52">
              <a:extLst>
                <a:ext uri="{FF2B5EF4-FFF2-40B4-BE49-F238E27FC236}">
                  <a16:creationId xmlns:a16="http://schemas.microsoft.com/office/drawing/2014/main" id="{78FFE119-4097-4037-B680-02D31AB9EDF9}"/>
                </a:ext>
              </a:extLst>
            </p:cNvPr>
            <p:cNvSpPr/>
            <p:nvPr/>
          </p:nvSpPr>
          <p:spPr>
            <a:xfrm rot="-7325096">
              <a:off x="3797730" y="2762666"/>
              <a:ext cx="81879" cy="129881"/>
            </a:xfrm>
            <a:custGeom>
              <a:avLst/>
              <a:gdLst/>
              <a:ahLst/>
              <a:cxnLst/>
              <a:rect l="l" t="t" r="r" b="b"/>
              <a:pathLst>
                <a:path w="3275" h="5195" extrusionOk="0">
                  <a:moveTo>
                    <a:pt x="2730" y="4120"/>
                  </a:moveTo>
                  <a:cubicBezTo>
                    <a:pt x="2450" y="3715"/>
                    <a:pt x="2121" y="3333"/>
                    <a:pt x="1857" y="2914"/>
                  </a:cubicBezTo>
                  <a:cubicBezTo>
                    <a:pt x="1265" y="1976"/>
                    <a:pt x="696" y="1023"/>
                    <a:pt x="114" y="77"/>
                  </a:cubicBezTo>
                  <a:cubicBezTo>
                    <a:pt x="101" y="53"/>
                    <a:pt x="63" y="39"/>
                    <a:pt x="0" y="1"/>
                  </a:cubicBezTo>
                  <a:cubicBezTo>
                    <a:pt x="14" y="122"/>
                    <a:pt x="4" y="226"/>
                    <a:pt x="35" y="312"/>
                  </a:cubicBezTo>
                  <a:cubicBezTo>
                    <a:pt x="125" y="552"/>
                    <a:pt x="215" y="791"/>
                    <a:pt x="336" y="1016"/>
                  </a:cubicBezTo>
                  <a:cubicBezTo>
                    <a:pt x="596" y="1494"/>
                    <a:pt x="880" y="1961"/>
                    <a:pt x="1144" y="2440"/>
                  </a:cubicBezTo>
                  <a:cubicBezTo>
                    <a:pt x="1580" y="3237"/>
                    <a:pt x="2121" y="3965"/>
                    <a:pt x="2703" y="4664"/>
                  </a:cubicBezTo>
                  <a:cubicBezTo>
                    <a:pt x="2855" y="4848"/>
                    <a:pt x="3015" y="5025"/>
                    <a:pt x="3274" y="5194"/>
                  </a:cubicBezTo>
                  <a:cubicBezTo>
                    <a:pt x="3247" y="5059"/>
                    <a:pt x="3247" y="4972"/>
                    <a:pt x="3208" y="4907"/>
                  </a:cubicBezTo>
                  <a:cubicBezTo>
                    <a:pt x="3056" y="4640"/>
                    <a:pt x="2907" y="4373"/>
                    <a:pt x="2730" y="412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2227;p52">
            <a:extLst>
              <a:ext uri="{FF2B5EF4-FFF2-40B4-BE49-F238E27FC236}">
                <a16:creationId xmlns:a16="http://schemas.microsoft.com/office/drawing/2014/main" id="{93844A48-3D3B-4B0D-96AC-27A91F8789C3}"/>
              </a:ext>
            </a:extLst>
          </p:cNvPr>
          <p:cNvSpPr/>
          <p:nvPr/>
        </p:nvSpPr>
        <p:spPr>
          <a:xfrm>
            <a:off x="6429480" y="961284"/>
            <a:ext cx="2459766" cy="3995232"/>
          </a:xfrm>
          <a:custGeom>
            <a:avLst/>
            <a:gdLst/>
            <a:ahLst/>
            <a:cxnLst/>
            <a:rect l="l" t="t" r="r" b="b"/>
            <a:pathLst>
              <a:path w="103480" h="206345" extrusionOk="0">
                <a:moveTo>
                  <a:pt x="61741" y="8558"/>
                </a:moveTo>
                <a:cubicBezTo>
                  <a:pt x="62649" y="8558"/>
                  <a:pt x="62637" y="9975"/>
                  <a:pt x="61704" y="9975"/>
                </a:cubicBezTo>
                <a:cubicBezTo>
                  <a:pt x="61677" y="9975"/>
                  <a:pt x="61650" y="9973"/>
                  <a:pt x="61623" y="9971"/>
                </a:cubicBezTo>
                <a:lnTo>
                  <a:pt x="40979" y="9971"/>
                </a:lnTo>
                <a:cubicBezTo>
                  <a:pt x="40952" y="9973"/>
                  <a:pt x="40925" y="9975"/>
                  <a:pt x="40898" y="9975"/>
                </a:cubicBezTo>
                <a:cubicBezTo>
                  <a:pt x="39965" y="9975"/>
                  <a:pt x="39952" y="8558"/>
                  <a:pt x="40861" y="8558"/>
                </a:cubicBezTo>
                <a:cubicBezTo>
                  <a:pt x="40899" y="8558"/>
                  <a:pt x="40938" y="8561"/>
                  <a:pt x="40979" y="8566"/>
                </a:cubicBezTo>
                <a:lnTo>
                  <a:pt x="61623" y="8566"/>
                </a:lnTo>
                <a:cubicBezTo>
                  <a:pt x="61664" y="8561"/>
                  <a:pt x="61703" y="8558"/>
                  <a:pt x="61741" y="8558"/>
                </a:cubicBezTo>
                <a:close/>
                <a:moveTo>
                  <a:pt x="100713" y="16164"/>
                </a:moveTo>
                <a:lnTo>
                  <a:pt x="100713" y="189567"/>
                </a:lnTo>
                <a:lnTo>
                  <a:pt x="2987" y="189567"/>
                </a:lnTo>
                <a:lnTo>
                  <a:pt x="2987" y="16164"/>
                </a:lnTo>
                <a:close/>
                <a:moveTo>
                  <a:pt x="22357" y="196638"/>
                </a:moveTo>
                <a:lnTo>
                  <a:pt x="22313" y="197165"/>
                </a:lnTo>
                <a:lnTo>
                  <a:pt x="18448" y="197165"/>
                </a:lnTo>
                <a:lnTo>
                  <a:pt x="18448" y="196638"/>
                </a:lnTo>
                <a:close/>
                <a:moveTo>
                  <a:pt x="53277" y="196726"/>
                </a:moveTo>
                <a:cubicBezTo>
                  <a:pt x="53365" y="196726"/>
                  <a:pt x="53453" y="196814"/>
                  <a:pt x="53453" y="196945"/>
                </a:cubicBezTo>
                <a:lnTo>
                  <a:pt x="53453" y="199976"/>
                </a:lnTo>
                <a:cubicBezTo>
                  <a:pt x="53453" y="200064"/>
                  <a:pt x="53365" y="200152"/>
                  <a:pt x="53234" y="200152"/>
                </a:cubicBezTo>
                <a:lnTo>
                  <a:pt x="50203" y="200152"/>
                </a:lnTo>
                <a:cubicBezTo>
                  <a:pt x="50071" y="200152"/>
                  <a:pt x="49983" y="200064"/>
                  <a:pt x="49983" y="199976"/>
                </a:cubicBezTo>
                <a:lnTo>
                  <a:pt x="49983" y="196945"/>
                </a:lnTo>
                <a:cubicBezTo>
                  <a:pt x="49983" y="196814"/>
                  <a:pt x="50071" y="196726"/>
                  <a:pt x="50203" y="196726"/>
                </a:cubicBezTo>
                <a:close/>
                <a:moveTo>
                  <a:pt x="80706" y="196517"/>
                </a:moveTo>
                <a:cubicBezTo>
                  <a:pt x="80761" y="196517"/>
                  <a:pt x="80816" y="196528"/>
                  <a:pt x="80860" y="196550"/>
                </a:cubicBezTo>
                <a:cubicBezTo>
                  <a:pt x="80948" y="196638"/>
                  <a:pt x="80948" y="196770"/>
                  <a:pt x="80860" y="196858"/>
                </a:cubicBezTo>
                <a:lnTo>
                  <a:pt x="79455" y="198263"/>
                </a:lnTo>
                <a:cubicBezTo>
                  <a:pt x="79367" y="198351"/>
                  <a:pt x="79323" y="198439"/>
                  <a:pt x="79323" y="198527"/>
                </a:cubicBezTo>
                <a:cubicBezTo>
                  <a:pt x="79323" y="198614"/>
                  <a:pt x="79367" y="198702"/>
                  <a:pt x="79455" y="198790"/>
                </a:cubicBezTo>
                <a:lnTo>
                  <a:pt x="80860" y="200196"/>
                </a:lnTo>
                <a:cubicBezTo>
                  <a:pt x="80948" y="200284"/>
                  <a:pt x="80948" y="200415"/>
                  <a:pt x="80860" y="200503"/>
                </a:cubicBezTo>
                <a:cubicBezTo>
                  <a:pt x="80816" y="200547"/>
                  <a:pt x="80761" y="200569"/>
                  <a:pt x="80706" y="200569"/>
                </a:cubicBezTo>
                <a:cubicBezTo>
                  <a:pt x="80652" y="200569"/>
                  <a:pt x="80597" y="200547"/>
                  <a:pt x="80553" y="200503"/>
                </a:cubicBezTo>
                <a:lnTo>
                  <a:pt x="79147" y="199098"/>
                </a:lnTo>
                <a:cubicBezTo>
                  <a:pt x="79015" y="198922"/>
                  <a:pt x="78928" y="198746"/>
                  <a:pt x="78928" y="198527"/>
                </a:cubicBezTo>
                <a:cubicBezTo>
                  <a:pt x="78928" y="198307"/>
                  <a:pt x="79015" y="198131"/>
                  <a:pt x="79147" y="198000"/>
                </a:cubicBezTo>
                <a:lnTo>
                  <a:pt x="80553" y="196550"/>
                </a:lnTo>
                <a:cubicBezTo>
                  <a:pt x="80597" y="196528"/>
                  <a:pt x="80652" y="196517"/>
                  <a:pt x="80706" y="196517"/>
                </a:cubicBezTo>
                <a:close/>
                <a:moveTo>
                  <a:pt x="15461" y="1"/>
                </a:moveTo>
                <a:cubicBezTo>
                  <a:pt x="6940" y="1"/>
                  <a:pt x="1" y="6941"/>
                  <a:pt x="1" y="15461"/>
                </a:cubicBezTo>
                <a:lnTo>
                  <a:pt x="1" y="190884"/>
                </a:lnTo>
                <a:cubicBezTo>
                  <a:pt x="1" y="199405"/>
                  <a:pt x="6940" y="206345"/>
                  <a:pt x="15461" y="206345"/>
                </a:cubicBezTo>
                <a:lnTo>
                  <a:pt x="88019" y="206345"/>
                </a:lnTo>
                <a:cubicBezTo>
                  <a:pt x="96540" y="206345"/>
                  <a:pt x="103480" y="199405"/>
                  <a:pt x="103480" y="190884"/>
                </a:cubicBezTo>
                <a:lnTo>
                  <a:pt x="103480" y="15461"/>
                </a:lnTo>
                <a:cubicBezTo>
                  <a:pt x="103480" y="6941"/>
                  <a:pt x="96540" y="1"/>
                  <a:pt x="88019" y="1"/>
                </a:cubicBezTo>
                <a:close/>
              </a:path>
            </a:pathLst>
          </a:custGeom>
          <a:ln>
            <a:headEnd type="none" w="sm" len="sm"/>
            <a:tailEnd type="none" w="sm" len="sm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3C00E9B6-A005-43DC-9CE7-43442398F449}"/>
              </a:ext>
            </a:extLst>
          </p:cNvPr>
          <p:cNvSpPr txBox="1"/>
          <p:nvPr/>
        </p:nvSpPr>
        <p:spPr>
          <a:xfrm>
            <a:off x="254754" y="4237801"/>
            <a:ext cx="3453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600" b="1" dirty="0">
                <a:solidFill>
                  <a:schemeClr val="bg2">
                    <a:lumMod val="10000"/>
                  </a:schemeClr>
                </a:solidFill>
                <a:latin typeface="Mali SemiBold" panose="020B0604020202020204" charset="-34"/>
                <a:cs typeface="Mali SemiBold" panose="020B0604020202020204" charset="-34"/>
              </a:rPr>
              <a:t>Te esperamos para la próxima actividad.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41"/>
          <p:cNvSpPr txBox="1">
            <a:spLocks noGrp="1"/>
          </p:cNvSpPr>
          <p:nvPr>
            <p:ph type="ctrTitle"/>
          </p:nvPr>
        </p:nvSpPr>
        <p:spPr>
          <a:xfrm>
            <a:off x="648586" y="969611"/>
            <a:ext cx="4954771" cy="275178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5400" b="1" dirty="0">
                <a:solidFill>
                  <a:schemeClr val="accent5">
                    <a:lumMod val="50000"/>
                  </a:schemeClr>
                </a:solidFill>
              </a:rPr>
              <a:t>Los extrañamos mucho</a:t>
            </a:r>
          </a:p>
        </p:txBody>
      </p:sp>
      <p:grpSp>
        <p:nvGrpSpPr>
          <p:cNvPr id="15" name="Google Shape;2183;p50">
            <a:extLst>
              <a:ext uri="{FF2B5EF4-FFF2-40B4-BE49-F238E27FC236}">
                <a16:creationId xmlns:a16="http://schemas.microsoft.com/office/drawing/2014/main" id="{EC0A88E8-FBCD-48A1-9977-FE28B14657ED}"/>
              </a:ext>
            </a:extLst>
          </p:cNvPr>
          <p:cNvGrpSpPr/>
          <p:nvPr/>
        </p:nvGrpSpPr>
        <p:grpSpPr>
          <a:xfrm>
            <a:off x="265884" y="418785"/>
            <a:ext cx="5624554" cy="4556691"/>
            <a:chOff x="3982523" y="1419647"/>
            <a:chExt cx="4021458" cy="3062913"/>
          </a:xfrm>
          <a:noFill/>
        </p:grpSpPr>
        <p:sp>
          <p:nvSpPr>
            <p:cNvPr id="16" name="Google Shape;2184;p50">
              <a:extLst>
                <a:ext uri="{FF2B5EF4-FFF2-40B4-BE49-F238E27FC236}">
                  <a16:creationId xmlns:a16="http://schemas.microsoft.com/office/drawing/2014/main" id="{BF3F42DF-3450-4621-B37C-77A9B816BE97}"/>
                </a:ext>
              </a:extLst>
            </p:cNvPr>
            <p:cNvSpPr/>
            <p:nvPr/>
          </p:nvSpPr>
          <p:spPr>
            <a:xfrm>
              <a:off x="4120671" y="1548119"/>
              <a:ext cx="3748500" cy="2285700"/>
            </a:xfrm>
            <a:prstGeom prst="rect">
              <a:avLst/>
            </a:prstGeom>
            <a:grpFill/>
            <a:ln w="19050" cap="flat" cmpd="sng">
              <a:solidFill>
                <a:schemeClr val="bg2">
                  <a:lumMod val="1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7" name="Google Shape;2185;p50">
              <a:extLst>
                <a:ext uri="{FF2B5EF4-FFF2-40B4-BE49-F238E27FC236}">
                  <a16:creationId xmlns:a16="http://schemas.microsoft.com/office/drawing/2014/main" id="{D943FCCF-DE52-4EC8-944C-274DEED782C1}"/>
                </a:ext>
              </a:extLst>
            </p:cNvPr>
            <p:cNvGrpSpPr/>
            <p:nvPr/>
          </p:nvGrpSpPr>
          <p:grpSpPr>
            <a:xfrm>
              <a:off x="3982523" y="1419647"/>
              <a:ext cx="4021458" cy="3062913"/>
              <a:chOff x="3578510" y="1419647"/>
              <a:chExt cx="4021458" cy="3062913"/>
            </a:xfrm>
            <a:grpFill/>
          </p:grpSpPr>
          <p:sp>
            <p:nvSpPr>
              <p:cNvPr id="18" name="Google Shape;2186;p50">
                <a:extLst>
                  <a:ext uri="{FF2B5EF4-FFF2-40B4-BE49-F238E27FC236}">
                    <a16:creationId xmlns:a16="http://schemas.microsoft.com/office/drawing/2014/main" id="{19C7B234-2247-4553-AB23-A91EAE6F3C4E}"/>
                  </a:ext>
                </a:extLst>
              </p:cNvPr>
              <p:cNvSpPr/>
              <p:nvPr/>
            </p:nvSpPr>
            <p:spPr>
              <a:xfrm>
                <a:off x="3578510" y="1419647"/>
                <a:ext cx="4021458" cy="2544218"/>
              </a:xfrm>
              <a:prstGeom prst="roundRect">
                <a:avLst>
                  <a:gd name="adj" fmla="val 3857"/>
                </a:avLst>
              </a:prstGeom>
              <a:grpFill/>
              <a:ln w="19050" cap="flat" cmpd="sng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" name="Google Shape;2187;p50">
                <a:extLst>
                  <a:ext uri="{FF2B5EF4-FFF2-40B4-BE49-F238E27FC236}">
                    <a16:creationId xmlns:a16="http://schemas.microsoft.com/office/drawing/2014/main" id="{35A62919-9041-4990-9C01-B0ADBF21A66C}"/>
                  </a:ext>
                </a:extLst>
              </p:cNvPr>
              <p:cNvSpPr/>
              <p:nvPr/>
            </p:nvSpPr>
            <p:spPr>
              <a:xfrm>
                <a:off x="3605853" y="1454950"/>
                <a:ext cx="3966900" cy="2488800"/>
              </a:xfrm>
              <a:prstGeom prst="roundRect">
                <a:avLst>
                  <a:gd name="adj" fmla="val 3282"/>
                </a:avLst>
              </a:prstGeom>
              <a:grpFill/>
              <a:ln w="19050" cap="flat" cmpd="sng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Google Shape;2188;p50">
                <a:extLst>
                  <a:ext uri="{FF2B5EF4-FFF2-40B4-BE49-F238E27FC236}">
                    <a16:creationId xmlns:a16="http://schemas.microsoft.com/office/drawing/2014/main" id="{28B57B57-334B-4897-97E1-07AB7A8FD986}"/>
                  </a:ext>
                </a:extLst>
              </p:cNvPr>
              <p:cNvSpPr/>
              <p:nvPr/>
            </p:nvSpPr>
            <p:spPr>
              <a:xfrm>
                <a:off x="4900908" y="3963886"/>
                <a:ext cx="1373343" cy="518674"/>
              </a:xfrm>
              <a:custGeom>
                <a:avLst/>
                <a:gdLst/>
                <a:ahLst/>
                <a:cxnLst/>
                <a:rect l="l" t="t" r="r" b="b"/>
                <a:pathLst>
                  <a:path w="65999" h="24926" extrusionOk="0">
                    <a:moveTo>
                      <a:pt x="13372" y="0"/>
                    </a:moveTo>
                    <a:cubicBezTo>
                      <a:pt x="13051" y="1881"/>
                      <a:pt x="12653" y="8225"/>
                      <a:pt x="11445" y="11283"/>
                    </a:cubicBezTo>
                    <a:cubicBezTo>
                      <a:pt x="10237" y="14341"/>
                      <a:pt x="7883" y="16511"/>
                      <a:pt x="6125" y="18346"/>
                    </a:cubicBezTo>
                    <a:cubicBezTo>
                      <a:pt x="4367" y="20181"/>
                      <a:pt x="1875" y="21297"/>
                      <a:pt x="896" y="22291"/>
                    </a:cubicBezTo>
                    <a:cubicBezTo>
                      <a:pt x="-82" y="23285"/>
                      <a:pt x="-174" y="23896"/>
                      <a:pt x="254" y="24309"/>
                    </a:cubicBezTo>
                    <a:cubicBezTo>
                      <a:pt x="682" y="24722"/>
                      <a:pt x="805" y="24692"/>
                      <a:pt x="3465" y="24768"/>
                    </a:cubicBezTo>
                    <a:cubicBezTo>
                      <a:pt x="6125" y="24845"/>
                      <a:pt x="10925" y="24768"/>
                      <a:pt x="16215" y="24768"/>
                    </a:cubicBezTo>
                    <a:cubicBezTo>
                      <a:pt x="21505" y="24768"/>
                      <a:pt x="28630" y="24768"/>
                      <a:pt x="35204" y="24768"/>
                    </a:cubicBezTo>
                    <a:cubicBezTo>
                      <a:pt x="41778" y="24768"/>
                      <a:pt x="50783" y="24768"/>
                      <a:pt x="55660" y="24768"/>
                    </a:cubicBezTo>
                    <a:cubicBezTo>
                      <a:pt x="60537" y="24768"/>
                      <a:pt x="62754" y="25104"/>
                      <a:pt x="64466" y="24768"/>
                    </a:cubicBezTo>
                    <a:cubicBezTo>
                      <a:pt x="66178" y="24432"/>
                      <a:pt x="66056" y="23346"/>
                      <a:pt x="65934" y="22750"/>
                    </a:cubicBezTo>
                    <a:cubicBezTo>
                      <a:pt x="65812" y="22154"/>
                      <a:pt x="65353" y="22765"/>
                      <a:pt x="63732" y="21190"/>
                    </a:cubicBezTo>
                    <a:cubicBezTo>
                      <a:pt x="62111" y="19615"/>
                      <a:pt x="57999" y="16512"/>
                      <a:pt x="56210" y="13301"/>
                    </a:cubicBezTo>
                    <a:cubicBezTo>
                      <a:pt x="54421" y="10091"/>
                      <a:pt x="53505" y="4083"/>
                      <a:pt x="53000" y="1927"/>
                    </a:cubicBezTo>
                    <a:cubicBezTo>
                      <a:pt x="52496" y="-229"/>
                      <a:pt x="53153" y="627"/>
                      <a:pt x="53183" y="367"/>
                    </a:cubicBezTo>
                  </a:path>
                </a:pathLst>
              </a:custGeom>
              <a:grpFill/>
              <a:ln w="19050" cap="flat" cmpd="sng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cxnSp>
            <p:nvCxnSpPr>
              <p:cNvPr id="21" name="Google Shape;2189;p50">
                <a:extLst>
                  <a:ext uri="{FF2B5EF4-FFF2-40B4-BE49-F238E27FC236}">
                    <a16:creationId xmlns:a16="http://schemas.microsoft.com/office/drawing/2014/main" id="{6A07FF3C-8DCD-47F2-8CE8-F0466412A6B3}"/>
                  </a:ext>
                </a:extLst>
              </p:cNvPr>
              <p:cNvCxnSpPr/>
              <p:nvPr/>
            </p:nvCxnSpPr>
            <p:spPr>
              <a:xfrm>
                <a:off x="4915750" y="4433452"/>
                <a:ext cx="1353441" cy="0"/>
              </a:xfrm>
              <a:prstGeom prst="straightConnector1">
                <a:avLst/>
              </a:prstGeom>
              <a:grpFill/>
              <a:ln w="19050" cap="flat" cmpd="sng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D4186798-B5C5-4705-A106-185243168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2120" y="1393872"/>
            <a:ext cx="2322777" cy="278001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38"/>
          <p:cNvSpPr txBox="1">
            <a:spLocks noGrp="1"/>
          </p:cNvSpPr>
          <p:nvPr>
            <p:ph type="title"/>
          </p:nvPr>
        </p:nvSpPr>
        <p:spPr>
          <a:xfrm>
            <a:off x="466725" y="355650"/>
            <a:ext cx="8210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0" dirty="0">
                <a:solidFill>
                  <a:schemeClr val="accent2"/>
                </a:solidFill>
                <a:latin typeface="Mali SemiBold"/>
                <a:ea typeface="Mali SemiBold"/>
                <a:cs typeface="Mali SemiBold"/>
                <a:sym typeface="Mali SemiBold"/>
              </a:rPr>
              <a:t>Habilidad Observar</a:t>
            </a:r>
            <a:endParaRPr b="0" dirty="0">
              <a:solidFill>
                <a:schemeClr val="accent2"/>
              </a:solidFill>
              <a:latin typeface="Mali SemiBold"/>
              <a:ea typeface="Mali SemiBold"/>
              <a:cs typeface="Mali SemiBold"/>
              <a:sym typeface="Mali SemiBold"/>
            </a:endParaRPr>
          </a:p>
        </p:txBody>
      </p:sp>
      <p:sp>
        <p:nvSpPr>
          <p:cNvPr id="1092" name="Google Shape;1092;p38"/>
          <p:cNvSpPr/>
          <p:nvPr/>
        </p:nvSpPr>
        <p:spPr>
          <a:xfrm>
            <a:off x="7261949" y="4204006"/>
            <a:ext cx="696191" cy="758586"/>
          </a:xfrm>
          <a:custGeom>
            <a:avLst/>
            <a:gdLst/>
            <a:ahLst/>
            <a:cxnLst/>
            <a:rect l="l" t="t" r="r" b="b"/>
            <a:pathLst>
              <a:path w="31367" h="35673" extrusionOk="0">
                <a:moveTo>
                  <a:pt x="15214" y="0"/>
                </a:moveTo>
                <a:lnTo>
                  <a:pt x="1" y="9325"/>
                </a:lnTo>
                <a:lnTo>
                  <a:pt x="482" y="27173"/>
                </a:lnTo>
                <a:lnTo>
                  <a:pt x="16153" y="35673"/>
                </a:lnTo>
                <a:lnTo>
                  <a:pt x="31366" y="26348"/>
                </a:lnTo>
                <a:lnTo>
                  <a:pt x="30885" y="8500"/>
                </a:lnTo>
                <a:lnTo>
                  <a:pt x="15214" y="0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3" name="Google Shape;1093;p38"/>
          <p:cNvSpPr/>
          <p:nvPr/>
        </p:nvSpPr>
        <p:spPr>
          <a:xfrm>
            <a:off x="1685925" y="1019248"/>
            <a:ext cx="5772150" cy="151617"/>
          </a:xfrm>
          <a:custGeom>
            <a:avLst/>
            <a:gdLst/>
            <a:ahLst/>
            <a:cxnLst/>
            <a:rect l="l" t="t" r="r" b="b"/>
            <a:pathLst>
              <a:path w="230886" h="12757" extrusionOk="0">
                <a:moveTo>
                  <a:pt x="0" y="4486"/>
                </a:moveTo>
                <a:cubicBezTo>
                  <a:pt x="9481" y="16338"/>
                  <a:pt x="30852" y="13204"/>
                  <a:pt x="45339" y="8677"/>
                </a:cubicBezTo>
                <a:cubicBezTo>
                  <a:pt x="62278" y="3383"/>
                  <a:pt x="80209" y="-886"/>
                  <a:pt x="97917" y="295"/>
                </a:cubicBezTo>
                <a:cubicBezTo>
                  <a:pt x="106178" y="846"/>
                  <a:pt x="116190" y="2434"/>
                  <a:pt x="121158" y="9058"/>
                </a:cubicBezTo>
                <a:cubicBezTo>
                  <a:pt x="121786" y="9896"/>
                  <a:pt x="121179" y="12847"/>
                  <a:pt x="121920" y="12106"/>
                </a:cubicBezTo>
                <a:cubicBezTo>
                  <a:pt x="133437" y="589"/>
                  <a:pt x="154717" y="5864"/>
                  <a:pt x="170688" y="9058"/>
                </a:cubicBezTo>
                <a:cubicBezTo>
                  <a:pt x="190453" y="13011"/>
                  <a:pt x="212858" y="12357"/>
                  <a:pt x="230886" y="3343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AF11D7F-21D9-4021-AC91-888A32DA7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2229" y="1459728"/>
            <a:ext cx="5364945" cy="3011685"/>
          </a:xfrm>
          <a:prstGeom prst="rect">
            <a:avLst/>
          </a:prstGeom>
        </p:spPr>
      </p:pic>
      <p:sp>
        <p:nvSpPr>
          <p:cNvPr id="9" name="Google Shape;238;p27">
            <a:extLst>
              <a:ext uri="{FF2B5EF4-FFF2-40B4-BE49-F238E27FC236}">
                <a16:creationId xmlns:a16="http://schemas.microsoft.com/office/drawing/2014/main" id="{AFDB6131-96A9-43E3-8D34-9E0FA76DAFA4}"/>
              </a:ext>
            </a:extLst>
          </p:cNvPr>
          <p:cNvSpPr txBox="1">
            <a:spLocks/>
          </p:cNvSpPr>
          <p:nvPr/>
        </p:nvSpPr>
        <p:spPr>
          <a:xfrm>
            <a:off x="257331" y="1992860"/>
            <a:ext cx="1669448" cy="529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pPr marL="0" indent="0"/>
            <a:r>
              <a:rPr lang="es-419" sz="3600" dirty="0">
                <a:solidFill>
                  <a:schemeClr val="tx1"/>
                </a:solidFill>
                <a:latin typeface="Mali SemiBold" panose="020B0604020202020204" charset="-34"/>
                <a:cs typeface="Mali SemiBold" panose="020B0604020202020204" charset="-34"/>
              </a:rPr>
              <a:t>1°Ciclo</a:t>
            </a:r>
          </a:p>
          <a:p>
            <a:pPr marL="0" indent="0"/>
            <a:endParaRPr lang="es-419" dirty="0">
              <a:solidFill>
                <a:srgbClr val="F3F3F3"/>
              </a:solidFill>
            </a:endParaRPr>
          </a:p>
        </p:txBody>
      </p:sp>
      <p:sp>
        <p:nvSpPr>
          <p:cNvPr id="10" name="CuadroTexto 1">
            <a:extLst>
              <a:ext uri="{FF2B5EF4-FFF2-40B4-BE49-F238E27FC236}">
                <a16:creationId xmlns:a16="http://schemas.microsoft.com/office/drawing/2014/main" id="{53DF5241-FFF2-4518-A0C7-AEA9DED438C6}"/>
              </a:ext>
            </a:extLst>
          </p:cNvPr>
          <p:cNvSpPr txBox="1"/>
          <p:nvPr/>
        </p:nvSpPr>
        <p:spPr>
          <a:xfrm>
            <a:off x="7458075" y="2257685"/>
            <a:ext cx="1488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419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ali SemiBold" panose="020B0604020202020204" charset="-34"/>
                <a:cs typeface="Mali SemiBold" panose="020B0604020202020204" charset="-34"/>
              </a:rPr>
              <a:t>3 – 7 Agosto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Autoforma 3"/>
          <p:cNvSpPr>
            <a:spLocks noChangeAspect="1" noChangeArrowheads="1" noTextEdit="1"/>
          </p:cNvSpPr>
          <p:nvPr/>
        </p:nvSpPr>
        <p:spPr bwMode="auto">
          <a:xfrm>
            <a:off x="0" y="882546"/>
            <a:ext cx="3692129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9" name="Rectángulo 5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0" name="Rectángulo 6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1" name="Rectángulo 7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2" name="Rectángulo 8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3" name="Forma libre 9"/>
          <p:cNvSpPr>
            <a:spLocks/>
          </p:cNvSpPr>
          <p:nvPr/>
        </p:nvSpPr>
        <p:spPr bwMode="auto">
          <a:xfrm>
            <a:off x="1874044" y="1225447"/>
            <a:ext cx="345281" cy="146447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4" name="Forma libre 10"/>
          <p:cNvSpPr>
            <a:spLocks/>
          </p:cNvSpPr>
          <p:nvPr/>
        </p:nvSpPr>
        <p:spPr bwMode="auto">
          <a:xfrm>
            <a:off x="2644379" y="1411184"/>
            <a:ext cx="683419" cy="832247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5" name="Forma libre 11"/>
          <p:cNvSpPr>
            <a:spLocks/>
          </p:cNvSpPr>
          <p:nvPr/>
        </p:nvSpPr>
        <p:spPr bwMode="auto">
          <a:xfrm>
            <a:off x="770335" y="1395706"/>
            <a:ext cx="682229" cy="833438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" name="Forma libre 12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7" name="Forma libre 13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" name="Forma libre 14"/>
          <p:cNvSpPr>
            <a:spLocks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" name="Forma libre 15"/>
          <p:cNvSpPr>
            <a:spLocks/>
          </p:cNvSpPr>
          <p:nvPr/>
        </p:nvSpPr>
        <p:spPr bwMode="auto">
          <a:xfrm>
            <a:off x="3149204" y="1757656"/>
            <a:ext cx="22622" cy="28575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0" name="Forma libre 16"/>
          <p:cNvSpPr>
            <a:spLocks/>
          </p:cNvSpPr>
          <p:nvPr/>
        </p:nvSpPr>
        <p:spPr bwMode="auto">
          <a:xfrm>
            <a:off x="2969419" y="1642165"/>
            <a:ext cx="200025" cy="142875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1" name="Forma libre 17"/>
          <p:cNvSpPr>
            <a:spLocks/>
          </p:cNvSpPr>
          <p:nvPr/>
        </p:nvSpPr>
        <p:spPr bwMode="auto">
          <a:xfrm>
            <a:off x="342900" y="1012325"/>
            <a:ext cx="1170385" cy="9906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2" name="Forma libre 18"/>
          <p:cNvSpPr>
            <a:spLocks noEditPoints="1"/>
          </p:cNvSpPr>
          <p:nvPr/>
        </p:nvSpPr>
        <p:spPr bwMode="auto">
          <a:xfrm>
            <a:off x="504825" y="1914819"/>
            <a:ext cx="152400" cy="88106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3" name="Forma libre 19"/>
          <p:cNvSpPr>
            <a:spLocks/>
          </p:cNvSpPr>
          <p:nvPr/>
        </p:nvSpPr>
        <p:spPr bwMode="auto">
          <a:xfrm>
            <a:off x="454819" y="1192109"/>
            <a:ext cx="273844" cy="810816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4" name="Forma libre 20"/>
          <p:cNvSpPr>
            <a:spLocks/>
          </p:cNvSpPr>
          <p:nvPr/>
        </p:nvSpPr>
        <p:spPr bwMode="auto">
          <a:xfrm>
            <a:off x="801292" y="4221059"/>
            <a:ext cx="573881" cy="706041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Forma libre 21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6" name="Forma libre 22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7" name="Forma libre 23"/>
          <p:cNvSpPr>
            <a:spLocks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8" name="Forma libre 24"/>
          <p:cNvSpPr>
            <a:spLocks/>
          </p:cNvSpPr>
          <p:nvPr/>
        </p:nvSpPr>
        <p:spPr bwMode="auto">
          <a:xfrm>
            <a:off x="2725342" y="4221059"/>
            <a:ext cx="573881" cy="706041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9" name="Forma libre 25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0" name="Forma libre 26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1" name="Forma libre 27"/>
          <p:cNvSpPr>
            <a:spLocks/>
          </p:cNvSpPr>
          <p:nvPr/>
        </p:nvSpPr>
        <p:spPr bwMode="auto">
          <a:xfrm>
            <a:off x="2846785" y="4424656"/>
            <a:ext cx="251222" cy="179785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" name="Vuelta de reloj de mano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613172" y="1698124"/>
            <a:ext cx="2871788" cy="2872979"/>
            <a:chOff x="817563" y="2264166"/>
            <a:chExt cx="3829050" cy="3830638"/>
          </a:xfrm>
        </p:grpSpPr>
        <p:sp>
          <p:nvSpPr>
            <p:cNvPr id="162" name="Elipse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manecilla horaria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3" name="Forma libre 29"/>
          <p:cNvSpPr>
            <a:spLocks noEditPoints="1"/>
          </p:cNvSpPr>
          <p:nvPr/>
        </p:nvSpPr>
        <p:spPr bwMode="auto">
          <a:xfrm>
            <a:off x="403622" y="1489765"/>
            <a:ext cx="3290888" cy="3288506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4" name="Forma libre 30"/>
          <p:cNvSpPr>
            <a:spLocks noEditPoints="1"/>
          </p:cNvSpPr>
          <p:nvPr/>
        </p:nvSpPr>
        <p:spPr bwMode="auto">
          <a:xfrm>
            <a:off x="533401" y="1618353"/>
            <a:ext cx="3032522" cy="3031331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5" name="Forma libre 31"/>
          <p:cNvSpPr>
            <a:spLocks noEditPoints="1"/>
          </p:cNvSpPr>
          <p:nvPr/>
        </p:nvSpPr>
        <p:spPr bwMode="auto">
          <a:xfrm>
            <a:off x="465535" y="1550487"/>
            <a:ext cx="3165872" cy="3167063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841897" y="1808852"/>
            <a:ext cx="425054" cy="425054"/>
            <a:chOff x="2455863" y="2411803"/>
            <a:chExt cx="566738" cy="566738"/>
          </a:xfrm>
        </p:grpSpPr>
        <p:sp>
          <p:nvSpPr>
            <p:cNvPr id="166" name="Elipse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Elipse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Forma libre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Forma libre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Rectángulo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Rectángulo 37"/>
            <p:cNvSpPr>
              <a:spLocks noChangeArrowheads="1"/>
            </p:cNvSpPr>
            <p:nvPr/>
          </p:nvSpPr>
          <p:spPr bwMode="auto">
            <a:xfrm>
              <a:off x="2593975" y="2499116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60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74" name="Forma libre 40"/>
          <p:cNvSpPr>
            <a:spLocks noEditPoints="1"/>
          </p:cNvSpPr>
          <p:nvPr/>
        </p:nvSpPr>
        <p:spPr bwMode="auto">
          <a:xfrm>
            <a:off x="2433637" y="2138656"/>
            <a:ext cx="15479" cy="91679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F02CE7F1-42A5-4819-B9D5-4D6F794C1023}"/>
              </a:ext>
            </a:extLst>
          </p:cNvPr>
          <p:cNvGrpSpPr/>
          <p:nvPr/>
        </p:nvGrpSpPr>
        <p:grpSpPr>
          <a:xfrm>
            <a:off x="2792016" y="2335109"/>
            <a:ext cx="439341" cy="440531"/>
            <a:chOff x="3722688" y="3113478"/>
            <a:chExt cx="585788" cy="587375"/>
          </a:xfrm>
        </p:grpSpPr>
        <p:sp>
          <p:nvSpPr>
            <p:cNvPr id="178" name="Forma libre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Forma libre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Forma libre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Forma libre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Rectángulo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Rectángulo 49"/>
            <p:cNvSpPr>
              <a:spLocks noChangeArrowheads="1"/>
            </p:cNvSpPr>
            <p:nvPr/>
          </p:nvSpPr>
          <p:spPr bwMode="auto">
            <a:xfrm>
              <a:off x="3886343" y="3216666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10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86" name="Forma libre 52"/>
          <p:cNvSpPr>
            <a:spLocks noEditPoints="1"/>
          </p:cNvSpPr>
          <p:nvPr/>
        </p:nvSpPr>
        <p:spPr bwMode="auto">
          <a:xfrm>
            <a:off x="2995613" y="2983999"/>
            <a:ext cx="45244" cy="119063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9C879497-4400-4FD9-9864-4EBB91C4A066}"/>
              </a:ext>
            </a:extLst>
          </p:cNvPr>
          <p:cNvGrpSpPr/>
          <p:nvPr/>
        </p:nvGrpSpPr>
        <p:grpSpPr>
          <a:xfrm>
            <a:off x="2815828" y="3438819"/>
            <a:ext cx="425054" cy="426244"/>
            <a:chOff x="3754438" y="4585091"/>
            <a:chExt cx="566738" cy="568325"/>
          </a:xfrm>
        </p:grpSpPr>
        <p:sp>
          <p:nvSpPr>
            <p:cNvPr id="190" name="Forma libre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Elipse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Forma libre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Forma libre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Rectángulo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Rectángulo 61"/>
            <p:cNvSpPr>
              <a:spLocks noChangeArrowheads="1"/>
            </p:cNvSpPr>
            <p:nvPr/>
          </p:nvSpPr>
          <p:spPr bwMode="auto">
            <a:xfrm>
              <a:off x="3911600" y="46724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20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98" name="Forma libre 64"/>
          <p:cNvSpPr>
            <a:spLocks noEditPoints="1"/>
          </p:cNvSpPr>
          <p:nvPr/>
        </p:nvSpPr>
        <p:spPr bwMode="auto">
          <a:xfrm>
            <a:off x="2461023" y="3994840"/>
            <a:ext cx="13097" cy="126206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Forma libre 70"/>
          <p:cNvSpPr>
            <a:spLocks noEditPoints="1"/>
          </p:cNvSpPr>
          <p:nvPr/>
        </p:nvSpPr>
        <p:spPr bwMode="auto">
          <a:xfrm>
            <a:off x="1322785" y="2144609"/>
            <a:ext cx="1191" cy="41672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2" name="Forma libre 78"/>
          <p:cNvSpPr>
            <a:spLocks noEditPoints="1"/>
          </p:cNvSpPr>
          <p:nvPr/>
        </p:nvSpPr>
        <p:spPr bwMode="auto">
          <a:xfrm>
            <a:off x="759619" y="3099490"/>
            <a:ext cx="33338" cy="101204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0" name="Forma libre 86"/>
          <p:cNvSpPr>
            <a:spLocks noEditPoints="1"/>
          </p:cNvSpPr>
          <p:nvPr/>
        </p:nvSpPr>
        <p:spPr bwMode="auto">
          <a:xfrm>
            <a:off x="1293019" y="4011509"/>
            <a:ext cx="7144" cy="88106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5B54224-AEC3-4916-93C5-08FCBA5BE603}"/>
              </a:ext>
            </a:extLst>
          </p:cNvPr>
          <p:cNvGrpSpPr/>
          <p:nvPr/>
        </p:nvGrpSpPr>
        <p:grpSpPr>
          <a:xfrm>
            <a:off x="1874044" y="4000793"/>
            <a:ext cx="426244" cy="425054"/>
            <a:chOff x="2498725" y="5334391"/>
            <a:chExt cx="568325" cy="566738"/>
          </a:xfrm>
        </p:grpSpPr>
        <p:sp>
          <p:nvSpPr>
            <p:cNvPr id="222" name="Forma libre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Elipse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Forma libre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Forma libre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Rectángulo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Rectángulo 93"/>
            <p:cNvSpPr>
              <a:spLocks noChangeArrowheads="1"/>
            </p:cNvSpPr>
            <p:nvPr/>
          </p:nvSpPr>
          <p:spPr bwMode="auto">
            <a:xfrm>
              <a:off x="2665413" y="54217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30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6B9F673D-98D0-4896-AED3-5C9C19FBCE7E}"/>
              </a:ext>
            </a:extLst>
          </p:cNvPr>
          <p:cNvGrpSpPr/>
          <p:nvPr/>
        </p:nvGrpSpPr>
        <p:grpSpPr>
          <a:xfrm>
            <a:off x="867966" y="2335109"/>
            <a:ext cx="438150" cy="440531"/>
            <a:chOff x="1157288" y="3113478"/>
            <a:chExt cx="584200" cy="587375"/>
          </a:xfrm>
        </p:grpSpPr>
        <p:sp>
          <p:nvSpPr>
            <p:cNvPr id="206" name="Forma libre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Forma libre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Forma libre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Forma libre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Rectángulo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Rectángulo 97"/>
            <p:cNvSpPr>
              <a:spLocks noChangeArrowheads="1"/>
            </p:cNvSpPr>
            <p:nvPr/>
          </p:nvSpPr>
          <p:spPr bwMode="auto">
            <a:xfrm>
              <a:off x="1311275" y="3218253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50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94D47649-C8EF-4DD0-A9C7-4B148138D432}"/>
              </a:ext>
            </a:extLst>
          </p:cNvPr>
          <p:cNvGrpSpPr/>
          <p:nvPr/>
        </p:nvGrpSpPr>
        <p:grpSpPr>
          <a:xfrm>
            <a:off x="871538" y="3435246"/>
            <a:ext cx="427435" cy="426244"/>
            <a:chOff x="1162050" y="4580328"/>
            <a:chExt cx="569913" cy="568325"/>
          </a:xfrm>
        </p:grpSpPr>
        <p:sp>
          <p:nvSpPr>
            <p:cNvPr id="214" name="Forma libre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Forma libre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Forma libre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Forma libre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Rectángulo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Rectángulo 101"/>
            <p:cNvSpPr>
              <a:spLocks noChangeArrowheads="1"/>
            </p:cNvSpPr>
            <p:nvPr/>
          </p:nvSpPr>
          <p:spPr bwMode="auto">
            <a:xfrm>
              <a:off x="1328738" y="4699391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40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241" name="Elipse 107"/>
          <p:cNvSpPr>
            <a:spLocks noChangeArrowheads="1"/>
          </p:cNvSpPr>
          <p:nvPr/>
        </p:nvSpPr>
        <p:spPr bwMode="auto">
          <a:xfrm>
            <a:off x="1950244" y="3031625"/>
            <a:ext cx="204788" cy="207169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2" name="Elipse 108"/>
          <p:cNvSpPr>
            <a:spLocks noChangeArrowheads="1"/>
          </p:cNvSpPr>
          <p:nvPr/>
        </p:nvSpPr>
        <p:spPr bwMode="auto">
          <a:xfrm>
            <a:off x="1994298" y="3078059"/>
            <a:ext cx="116681" cy="115491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3" name="Forma libre 109"/>
          <p:cNvSpPr>
            <a:spLocks/>
          </p:cNvSpPr>
          <p:nvPr/>
        </p:nvSpPr>
        <p:spPr bwMode="auto">
          <a:xfrm>
            <a:off x="1356123" y="976606"/>
            <a:ext cx="283369" cy="24288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4" name="Forma libre 110"/>
          <p:cNvSpPr>
            <a:spLocks/>
          </p:cNvSpPr>
          <p:nvPr/>
        </p:nvSpPr>
        <p:spPr bwMode="auto">
          <a:xfrm>
            <a:off x="1472804" y="913502"/>
            <a:ext cx="284560" cy="244079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5" name="Forma libre 111"/>
          <p:cNvSpPr>
            <a:spLocks/>
          </p:cNvSpPr>
          <p:nvPr/>
        </p:nvSpPr>
        <p:spPr bwMode="auto">
          <a:xfrm>
            <a:off x="22622" y="1654071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6" name="Forma libre 112"/>
          <p:cNvSpPr>
            <a:spLocks/>
          </p:cNvSpPr>
          <p:nvPr/>
        </p:nvSpPr>
        <p:spPr bwMode="auto">
          <a:xfrm>
            <a:off x="-78581" y="1740987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7" name="Forma libre 113"/>
          <p:cNvSpPr>
            <a:spLocks/>
          </p:cNvSpPr>
          <p:nvPr/>
        </p:nvSpPr>
        <p:spPr bwMode="auto">
          <a:xfrm>
            <a:off x="2505075" y="944458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8" name="Forma libre 114"/>
          <p:cNvSpPr>
            <a:spLocks/>
          </p:cNvSpPr>
          <p:nvPr/>
        </p:nvSpPr>
        <p:spPr bwMode="auto">
          <a:xfrm>
            <a:off x="2388394" y="882546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Forma libre 115"/>
          <p:cNvSpPr>
            <a:spLocks/>
          </p:cNvSpPr>
          <p:nvPr/>
        </p:nvSpPr>
        <p:spPr bwMode="auto">
          <a:xfrm>
            <a:off x="2584848" y="1028994"/>
            <a:ext cx="1169194" cy="989410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0" name="Forma libre 116"/>
          <p:cNvSpPr>
            <a:spLocks/>
          </p:cNvSpPr>
          <p:nvPr/>
        </p:nvSpPr>
        <p:spPr bwMode="auto">
          <a:xfrm>
            <a:off x="3580210" y="1995781"/>
            <a:ext cx="13097" cy="22622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1" name="Forma libre 117"/>
          <p:cNvSpPr>
            <a:spLocks/>
          </p:cNvSpPr>
          <p:nvPr/>
        </p:nvSpPr>
        <p:spPr bwMode="auto">
          <a:xfrm>
            <a:off x="3371850" y="1208777"/>
            <a:ext cx="272654" cy="809625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" name="Cuadro de texto 102">
            <a:extLst>
              <a:ext uri="{FF2B5EF4-FFF2-40B4-BE49-F238E27FC236}">
                <a16:creationId xmlns:a16="http://schemas.microsoft.com/office/drawing/2014/main" id="{9BE7991E-5364-4EA0-A28D-0BB8D15D8B0D}"/>
              </a:ext>
            </a:extLst>
          </p:cNvPr>
          <p:cNvSpPr txBox="1"/>
          <p:nvPr/>
        </p:nvSpPr>
        <p:spPr>
          <a:xfrm>
            <a:off x="5641159" y="139394"/>
            <a:ext cx="276229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LÍMITE DE TIEMPO: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 minutos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540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43"/>
          <p:cNvSpPr txBox="1">
            <a:spLocks noGrp="1"/>
          </p:cNvSpPr>
          <p:nvPr>
            <p:ph type="title" idx="4"/>
          </p:nvPr>
        </p:nvSpPr>
        <p:spPr>
          <a:xfrm>
            <a:off x="1669312" y="1184450"/>
            <a:ext cx="5450019" cy="27814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200" b="1" dirty="0">
                <a:solidFill>
                  <a:schemeClr val="accent5">
                    <a:lumMod val="50000"/>
                  </a:schemeClr>
                </a:solidFill>
              </a:rPr>
              <a:t>Observa la imagen a continuación y cuenta la cantidad de perros que miran a la derecha y a la izquierda</a:t>
            </a:r>
            <a:endParaRPr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89" name="Google Shape;1189;p43"/>
          <p:cNvSpPr/>
          <p:nvPr/>
        </p:nvSpPr>
        <p:spPr>
          <a:xfrm>
            <a:off x="-833770" y="2338837"/>
            <a:ext cx="2705100" cy="304800"/>
          </a:xfrm>
          <a:custGeom>
            <a:avLst/>
            <a:gdLst/>
            <a:ahLst/>
            <a:cxnLst/>
            <a:rect l="l" t="t" r="r" b="b"/>
            <a:pathLst>
              <a:path w="108204" h="12192" extrusionOk="0">
                <a:moveTo>
                  <a:pt x="0" y="0"/>
                </a:moveTo>
                <a:cubicBezTo>
                  <a:pt x="4605" y="6907"/>
                  <a:pt x="13415" y="12192"/>
                  <a:pt x="21717" y="12192"/>
                </a:cubicBezTo>
                <a:cubicBezTo>
                  <a:pt x="32119" y="12192"/>
                  <a:pt x="41137" y="4138"/>
                  <a:pt x="51435" y="2667"/>
                </a:cubicBezTo>
                <a:cubicBezTo>
                  <a:pt x="59943" y="1452"/>
                  <a:pt x="67311" y="9834"/>
                  <a:pt x="75819" y="11049"/>
                </a:cubicBezTo>
                <a:cubicBezTo>
                  <a:pt x="86827" y="12622"/>
                  <a:pt x="98258" y="8021"/>
                  <a:pt x="108204" y="3048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1190" name="Google Shape;1190;p43"/>
          <p:cNvSpPr/>
          <p:nvPr/>
        </p:nvSpPr>
        <p:spPr>
          <a:xfrm>
            <a:off x="6959843" y="2326875"/>
            <a:ext cx="2916387" cy="368236"/>
          </a:xfrm>
          <a:custGeom>
            <a:avLst/>
            <a:gdLst/>
            <a:ahLst/>
            <a:cxnLst/>
            <a:rect l="l" t="t" r="r" b="b"/>
            <a:pathLst>
              <a:path w="112776" h="13670" extrusionOk="0">
                <a:moveTo>
                  <a:pt x="0" y="6223"/>
                </a:moveTo>
                <a:cubicBezTo>
                  <a:pt x="7964" y="14187"/>
                  <a:pt x="23749" y="16002"/>
                  <a:pt x="33528" y="10414"/>
                </a:cubicBezTo>
                <a:cubicBezTo>
                  <a:pt x="36195" y="8890"/>
                  <a:pt x="37743" y="1270"/>
                  <a:pt x="34671" y="1270"/>
                </a:cubicBezTo>
                <a:cubicBezTo>
                  <a:pt x="33080" y="1270"/>
                  <a:pt x="31948" y="3931"/>
                  <a:pt x="32385" y="5461"/>
                </a:cubicBezTo>
                <a:cubicBezTo>
                  <a:pt x="34484" y="12808"/>
                  <a:pt x="46919" y="12638"/>
                  <a:pt x="54483" y="11557"/>
                </a:cubicBezTo>
                <a:cubicBezTo>
                  <a:pt x="65021" y="10052"/>
                  <a:pt x="74144" y="2977"/>
                  <a:pt x="84582" y="889"/>
                </a:cubicBezTo>
                <a:cubicBezTo>
                  <a:pt x="93819" y="-958"/>
                  <a:pt x="103638" y="509"/>
                  <a:pt x="112776" y="2794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8D5962B-BF0A-40F1-97FE-E0097664B9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25" t="43408" r="48784" b="42115"/>
          <a:stretch/>
        </p:blipFill>
        <p:spPr>
          <a:xfrm>
            <a:off x="5890438" y="829339"/>
            <a:ext cx="2268673" cy="132941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9465822-6870-4482-85C9-6700A5DFB0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259"/>
          <a:stretch/>
        </p:blipFill>
        <p:spPr>
          <a:xfrm>
            <a:off x="5890438" y="2984747"/>
            <a:ext cx="2260941" cy="132941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3C4D11C-87D8-467C-AF25-E5A58726D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09427" cy="51435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B783768-E523-46B7-BE45-EF778EE21391}"/>
              </a:ext>
            </a:extLst>
          </p:cNvPr>
          <p:cNvSpPr txBox="1"/>
          <p:nvPr/>
        </p:nvSpPr>
        <p:spPr>
          <a:xfrm>
            <a:off x="7345262" y="1494046"/>
            <a:ext cx="806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800" dirty="0">
                <a:solidFill>
                  <a:schemeClr val="accent5">
                    <a:lumMod val="50000"/>
                  </a:schemeClr>
                </a:solidFill>
                <a:latin typeface="Mali SemiBold" panose="020B0604020202020204" charset="-34"/>
                <a:cs typeface="Mali SemiBold" panose="020B0604020202020204" charset="-34"/>
              </a:rPr>
              <a:t>11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5FDAB61-CF55-4E1A-AA1C-82304DBA9499}"/>
              </a:ext>
            </a:extLst>
          </p:cNvPr>
          <p:cNvSpPr txBox="1"/>
          <p:nvPr/>
        </p:nvSpPr>
        <p:spPr>
          <a:xfrm>
            <a:off x="7345261" y="3649454"/>
            <a:ext cx="806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800" dirty="0">
                <a:solidFill>
                  <a:schemeClr val="accent5">
                    <a:lumMod val="50000"/>
                  </a:schemeClr>
                </a:solidFill>
                <a:latin typeface="Mali SemiBold" panose="020B0604020202020204" charset="-34"/>
                <a:cs typeface="Mali SemiBold" panose="020B0604020202020204" charset="-34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95169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Autoforma 3"/>
          <p:cNvSpPr>
            <a:spLocks noChangeAspect="1" noChangeArrowheads="1" noTextEdit="1"/>
          </p:cNvSpPr>
          <p:nvPr/>
        </p:nvSpPr>
        <p:spPr bwMode="auto">
          <a:xfrm>
            <a:off x="0" y="882546"/>
            <a:ext cx="3692129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9" name="Rectángulo 5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0" name="Rectángulo 6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1" name="Rectángulo 7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2" name="Rectángulo 8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3" name="Forma libre 9"/>
          <p:cNvSpPr>
            <a:spLocks/>
          </p:cNvSpPr>
          <p:nvPr/>
        </p:nvSpPr>
        <p:spPr bwMode="auto">
          <a:xfrm>
            <a:off x="1874044" y="1225447"/>
            <a:ext cx="345281" cy="146447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4" name="Forma libre 10"/>
          <p:cNvSpPr>
            <a:spLocks/>
          </p:cNvSpPr>
          <p:nvPr/>
        </p:nvSpPr>
        <p:spPr bwMode="auto">
          <a:xfrm>
            <a:off x="2644379" y="1411184"/>
            <a:ext cx="683419" cy="832247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5" name="Forma libre 11"/>
          <p:cNvSpPr>
            <a:spLocks/>
          </p:cNvSpPr>
          <p:nvPr/>
        </p:nvSpPr>
        <p:spPr bwMode="auto">
          <a:xfrm>
            <a:off x="770335" y="1395706"/>
            <a:ext cx="682229" cy="833438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" name="Forma libre 12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7" name="Forma libre 13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" name="Forma libre 14"/>
          <p:cNvSpPr>
            <a:spLocks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" name="Forma libre 15"/>
          <p:cNvSpPr>
            <a:spLocks/>
          </p:cNvSpPr>
          <p:nvPr/>
        </p:nvSpPr>
        <p:spPr bwMode="auto">
          <a:xfrm>
            <a:off x="3149204" y="1757656"/>
            <a:ext cx="22622" cy="28575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0" name="Forma libre 16"/>
          <p:cNvSpPr>
            <a:spLocks/>
          </p:cNvSpPr>
          <p:nvPr/>
        </p:nvSpPr>
        <p:spPr bwMode="auto">
          <a:xfrm>
            <a:off x="2969419" y="1642165"/>
            <a:ext cx="200025" cy="142875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1" name="Forma libre 17"/>
          <p:cNvSpPr>
            <a:spLocks/>
          </p:cNvSpPr>
          <p:nvPr/>
        </p:nvSpPr>
        <p:spPr bwMode="auto">
          <a:xfrm>
            <a:off x="342900" y="1012325"/>
            <a:ext cx="1170385" cy="9906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2" name="Forma libre 18"/>
          <p:cNvSpPr>
            <a:spLocks noEditPoints="1"/>
          </p:cNvSpPr>
          <p:nvPr/>
        </p:nvSpPr>
        <p:spPr bwMode="auto">
          <a:xfrm>
            <a:off x="504825" y="1914819"/>
            <a:ext cx="152400" cy="88106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3" name="Forma libre 19"/>
          <p:cNvSpPr>
            <a:spLocks/>
          </p:cNvSpPr>
          <p:nvPr/>
        </p:nvSpPr>
        <p:spPr bwMode="auto">
          <a:xfrm>
            <a:off x="454819" y="1192109"/>
            <a:ext cx="273844" cy="810816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4" name="Forma libre 20"/>
          <p:cNvSpPr>
            <a:spLocks/>
          </p:cNvSpPr>
          <p:nvPr/>
        </p:nvSpPr>
        <p:spPr bwMode="auto">
          <a:xfrm>
            <a:off x="801292" y="4221059"/>
            <a:ext cx="573881" cy="706041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Forma libre 21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6" name="Forma libre 22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7" name="Forma libre 23"/>
          <p:cNvSpPr>
            <a:spLocks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8" name="Forma libre 24"/>
          <p:cNvSpPr>
            <a:spLocks/>
          </p:cNvSpPr>
          <p:nvPr/>
        </p:nvSpPr>
        <p:spPr bwMode="auto">
          <a:xfrm>
            <a:off x="2725342" y="4221059"/>
            <a:ext cx="573881" cy="706041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9" name="Forma libre 25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0" name="Forma libre 26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1" name="Forma libre 27"/>
          <p:cNvSpPr>
            <a:spLocks/>
          </p:cNvSpPr>
          <p:nvPr/>
        </p:nvSpPr>
        <p:spPr bwMode="auto">
          <a:xfrm>
            <a:off x="2846785" y="4424656"/>
            <a:ext cx="251222" cy="179785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" name="Vuelta de reloj de mano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613172" y="1698124"/>
            <a:ext cx="2871788" cy="2872979"/>
            <a:chOff x="817563" y="2264166"/>
            <a:chExt cx="3829050" cy="3830638"/>
          </a:xfrm>
        </p:grpSpPr>
        <p:sp>
          <p:nvSpPr>
            <p:cNvPr id="162" name="Elipse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manecilla horaria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3" name="Forma libre 29"/>
          <p:cNvSpPr>
            <a:spLocks noEditPoints="1"/>
          </p:cNvSpPr>
          <p:nvPr/>
        </p:nvSpPr>
        <p:spPr bwMode="auto">
          <a:xfrm>
            <a:off x="403622" y="1489765"/>
            <a:ext cx="3290888" cy="3288506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4" name="Forma libre 30"/>
          <p:cNvSpPr>
            <a:spLocks noEditPoints="1"/>
          </p:cNvSpPr>
          <p:nvPr/>
        </p:nvSpPr>
        <p:spPr bwMode="auto">
          <a:xfrm>
            <a:off x="533401" y="1618353"/>
            <a:ext cx="3032522" cy="3031331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5" name="Forma libre 31"/>
          <p:cNvSpPr>
            <a:spLocks noEditPoints="1"/>
          </p:cNvSpPr>
          <p:nvPr/>
        </p:nvSpPr>
        <p:spPr bwMode="auto">
          <a:xfrm>
            <a:off x="465535" y="1550487"/>
            <a:ext cx="3165872" cy="3167063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841897" y="1808852"/>
            <a:ext cx="425054" cy="425054"/>
            <a:chOff x="2455863" y="2411803"/>
            <a:chExt cx="566738" cy="566738"/>
          </a:xfrm>
        </p:grpSpPr>
        <p:sp>
          <p:nvSpPr>
            <p:cNvPr id="166" name="Elipse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Elipse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Forma libre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Forma libre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Rectángulo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Rectángulo 37"/>
            <p:cNvSpPr>
              <a:spLocks noChangeArrowheads="1"/>
            </p:cNvSpPr>
            <p:nvPr/>
          </p:nvSpPr>
          <p:spPr bwMode="auto">
            <a:xfrm>
              <a:off x="2593975" y="2499116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60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74" name="Forma libre 40"/>
          <p:cNvSpPr>
            <a:spLocks noEditPoints="1"/>
          </p:cNvSpPr>
          <p:nvPr/>
        </p:nvSpPr>
        <p:spPr bwMode="auto">
          <a:xfrm>
            <a:off x="2433637" y="2138656"/>
            <a:ext cx="15479" cy="91679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F02CE7F1-42A5-4819-B9D5-4D6F794C1023}"/>
              </a:ext>
            </a:extLst>
          </p:cNvPr>
          <p:cNvGrpSpPr/>
          <p:nvPr/>
        </p:nvGrpSpPr>
        <p:grpSpPr>
          <a:xfrm>
            <a:off x="2792016" y="2335109"/>
            <a:ext cx="439341" cy="440531"/>
            <a:chOff x="3722688" y="3113478"/>
            <a:chExt cx="585788" cy="587375"/>
          </a:xfrm>
        </p:grpSpPr>
        <p:sp>
          <p:nvSpPr>
            <p:cNvPr id="178" name="Forma libre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Forma libre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Forma libre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Forma libre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Rectángulo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Rectángulo 49"/>
            <p:cNvSpPr>
              <a:spLocks noChangeArrowheads="1"/>
            </p:cNvSpPr>
            <p:nvPr/>
          </p:nvSpPr>
          <p:spPr bwMode="auto">
            <a:xfrm>
              <a:off x="3886343" y="3216666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10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86" name="Forma libre 52"/>
          <p:cNvSpPr>
            <a:spLocks noEditPoints="1"/>
          </p:cNvSpPr>
          <p:nvPr/>
        </p:nvSpPr>
        <p:spPr bwMode="auto">
          <a:xfrm>
            <a:off x="2995613" y="2983999"/>
            <a:ext cx="45244" cy="119063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9C879497-4400-4FD9-9864-4EBB91C4A066}"/>
              </a:ext>
            </a:extLst>
          </p:cNvPr>
          <p:cNvGrpSpPr/>
          <p:nvPr/>
        </p:nvGrpSpPr>
        <p:grpSpPr>
          <a:xfrm>
            <a:off x="2815828" y="3438819"/>
            <a:ext cx="425054" cy="426244"/>
            <a:chOff x="3754438" y="4585091"/>
            <a:chExt cx="566738" cy="568325"/>
          </a:xfrm>
        </p:grpSpPr>
        <p:sp>
          <p:nvSpPr>
            <p:cNvPr id="190" name="Forma libre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Elipse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Forma libre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Forma libre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Rectángulo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Rectángulo 61"/>
            <p:cNvSpPr>
              <a:spLocks noChangeArrowheads="1"/>
            </p:cNvSpPr>
            <p:nvPr/>
          </p:nvSpPr>
          <p:spPr bwMode="auto">
            <a:xfrm>
              <a:off x="3911600" y="46724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20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98" name="Forma libre 64"/>
          <p:cNvSpPr>
            <a:spLocks noEditPoints="1"/>
          </p:cNvSpPr>
          <p:nvPr/>
        </p:nvSpPr>
        <p:spPr bwMode="auto">
          <a:xfrm>
            <a:off x="2461023" y="3994840"/>
            <a:ext cx="13097" cy="126206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Forma libre 70"/>
          <p:cNvSpPr>
            <a:spLocks noEditPoints="1"/>
          </p:cNvSpPr>
          <p:nvPr/>
        </p:nvSpPr>
        <p:spPr bwMode="auto">
          <a:xfrm>
            <a:off x="1322785" y="2144609"/>
            <a:ext cx="1191" cy="41672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2" name="Forma libre 78"/>
          <p:cNvSpPr>
            <a:spLocks noEditPoints="1"/>
          </p:cNvSpPr>
          <p:nvPr/>
        </p:nvSpPr>
        <p:spPr bwMode="auto">
          <a:xfrm>
            <a:off x="759619" y="3099490"/>
            <a:ext cx="33338" cy="101204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0" name="Forma libre 86"/>
          <p:cNvSpPr>
            <a:spLocks noEditPoints="1"/>
          </p:cNvSpPr>
          <p:nvPr/>
        </p:nvSpPr>
        <p:spPr bwMode="auto">
          <a:xfrm>
            <a:off x="1293019" y="4011509"/>
            <a:ext cx="7144" cy="88106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5B54224-AEC3-4916-93C5-08FCBA5BE603}"/>
              </a:ext>
            </a:extLst>
          </p:cNvPr>
          <p:cNvGrpSpPr/>
          <p:nvPr/>
        </p:nvGrpSpPr>
        <p:grpSpPr>
          <a:xfrm>
            <a:off x="1874044" y="4000793"/>
            <a:ext cx="426244" cy="425054"/>
            <a:chOff x="2498725" y="5334391"/>
            <a:chExt cx="568325" cy="566738"/>
          </a:xfrm>
        </p:grpSpPr>
        <p:sp>
          <p:nvSpPr>
            <p:cNvPr id="222" name="Forma libre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Elipse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Forma libre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Forma libre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Rectángulo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Rectángulo 93"/>
            <p:cNvSpPr>
              <a:spLocks noChangeArrowheads="1"/>
            </p:cNvSpPr>
            <p:nvPr/>
          </p:nvSpPr>
          <p:spPr bwMode="auto">
            <a:xfrm>
              <a:off x="2665413" y="54217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30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6B9F673D-98D0-4896-AED3-5C9C19FBCE7E}"/>
              </a:ext>
            </a:extLst>
          </p:cNvPr>
          <p:cNvGrpSpPr/>
          <p:nvPr/>
        </p:nvGrpSpPr>
        <p:grpSpPr>
          <a:xfrm>
            <a:off x="867966" y="2335109"/>
            <a:ext cx="438150" cy="440531"/>
            <a:chOff x="1157288" y="3113478"/>
            <a:chExt cx="584200" cy="587375"/>
          </a:xfrm>
        </p:grpSpPr>
        <p:sp>
          <p:nvSpPr>
            <p:cNvPr id="206" name="Forma libre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Forma libre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Forma libre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Forma libre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Rectángulo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Rectángulo 97"/>
            <p:cNvSpPr>
              <a:spLocks noChangeArrowheads="1"/>
            </p:cNvSpPr>
            <p:nvPr/>
          </p:nvSpPr>
          <p:spPr bwMode="auto">
            <a:xfrm>
              <a:off x="1311275" y="3218253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50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94D47649-C8EF-4DD0-A9C7-4B148138D432}"/>
              </a:ext>
            </a:extLst>
          </p:cNvPr>
          <p:cNvGrpSpPr/>
          <p:nvPr/>
        </p:nvGrpSpPr>
        <p:grpSpPr>
          <a:xfrm>
            <a:off x="871538" y="3435246"/>
            <a:ext cx="427435" cy="426244"/>
            <a:chOff x="1162050" y="4580328"/>
            <a:chExt cx="569913" cy="568325"/>
          </a:xfrm>
        </p:grpSpPr>
        <p:sp>
          <p:nvSpPr>
            <p:cNvPr id="214" name="Forma libre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Forma libre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Forma libre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Forma libre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Rectángulo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Rectángulo 101"/>
            <p:cNvSpPr>
              <a:spLocks noChangeArrowheads="1"/>
            </p:cNvSpPr>
            <p:nvPr/>
          </p:nvSpPr>
          <p:spPr bwMode="auto">
            <a:xfrm>
              <a:off x="1328738" y="4699391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40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241" name="Elipse 107"/>
          <p:cNvSpPr>
            <a:spLocks noChangeArrowheads="1"/>
          </p:cNvSpPr>
          <p:nvPr/>
        </p:nvSpPr>
        <p:spPr bwMode="auto">
          <a:xfrm>
            <a:off x="1950244" y="3031625"/>
            <a:ext cx="204788" cy="207169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2" name="Elipse 108"/>
          <p:cNvSpPr>
            <a:spLocks noChangeArrowheads="1"/>
          </p:cNvSpPr>
          <p:nvPr/>
        </p:nvSpPr>
        <p:spPr bwMode="auto">
          <a:xfrm>
            <a:off x="1994298" y="3078059"/>
            <a:ext cx="116681" cy="115491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3" name="Forma libre 109"/>
          <p:cNvSpPr>
            <a:spLocks/>
          </p:cNvSpPr>
          <p:nvPr/>
        </p:nvSpPr>
        <p:spPr bwMode="auto">
          <a:xfrm>
            <a:off x="1356123" y="976606"/>
            <a:ext cx="283369" cy="24288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4" name="Forma libre 110"/>
          <p:cNvSpPr>
            <a:spLocks/>
          </p:cNvSpPr>
          <p:nvPr/>
        </p:nvSpPr>
        <p:spPr bwMode="auto">
          <a:xfrm>
            <a:off x="1472804" y="913502"/>
            <a:ext cx="284560" cy="244079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5" name="Forma libre 111"/>
          <p:cNvSpPr>
            <a:spLocks/>
          </p:cNvSpPr>
          <p:nvPr/>
        </p:nvSpPr>
        <p:spPr bwMode="auto">
          <a:xfrm>
            <a:off x="22622" y="1654071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6" name="Forma libre 112"/>
          <p:cNvSpPr>
            <a:spLocks/>
          </p:cNvSpPr>
          <p:nvPr/>
        </p:nvSpPr>
        <p:spPr bwMode="auto">
          <a:xfrm>
            <a:off x="-78581" y="1740987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7" name="Forma libre 113"/>
          <p:cNvSpPr>
            <a:spLocks/>
          </p:cNvSpPr>
          <p:nvPr/>
        </p:nvSpPr>
        <p:spPr bwMode="auto">
          <a:xfrm>
            <a:off x="2505075" y="944458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8" name="Forma libre 114"/>
          <p:cNvSpPr>
            <a:spLocks/>
          </p:cNvSpPr>
          <p:nvPr/>
        </p:nvSpPr>
        <p:spPr bwMode="auto">
          <a:xfrm>
            <a:off x="2388394" y="882546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Forma libre 115"/>
          <p:cNvSpPr>
            <a:spLocks/>
          </p:cNvSpPr>
          <p:nvPr/>
        </p:nvSpPr>
        <p:spPr bwMode="auto">
          <a:xfrm>
            <a:off x="2584848" y="1028994"/>
            <a:ext cx="1169194" cy="989410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0" name="Forma libre 116"/>
          <p:cNvSpPr>
            <a:spLocks/>
          </p:cNvSpPr>
          <p:nvPr/>
        </p:nvSpPr>
        <p:spPr bwMode="auto">
          <a:xfrm>
            <a:off x="3580210" y="1995781"/>
            <a:ext cx="13097" cy="22622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1" name="Forma libre 117"/>
          <p:cNvSpPr>
            <a:spLocks/>
          </p:cNvSpPr>
          <p:nvPr/>
        </p:nvSpPr>
        <p:spPr bwMode="auto">
          <a:xfrm>
            <a:off x="3371850" y="1208777"/>
            <a:ext cx="272654" cy="809625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" name="Cuadro de texto 102">
            <a:extLst>
              <a:ext uri="{FF2B5EF4-FFF2-40B4-BE49-F238E27FC236}">
                <a16:creationId xmlns:a16="http://schemas.microsoft.com/office/drawing/2014/main" id="{9BE7991E-5364-4EA0-A28D-0BB8D15D8B0D}"/>
              </a:ext>
            </a:extLst>
          </p:cNvPr>
          <p:cNvSpPr txBox="1"/>
          <p:nvPr/>
        </p:nvSpPr>
        <p:spPr>
          <a:xfrm>
            <a:off x="5641159" y="139394"/>
            <a:ext cx="276229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LÍMITE DE TIEMPO: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E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es-E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minutos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767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39"/>
          <p:cNvSpPr/>
          <p:nvPr/>
        </p:nvSpPr>
        <p:spPr>
          <a:xfrm>
            <a:off x="928080" y="451993"/>
            <a:ext cx="6818322" cy="2434714"/>
          </a:xfrm>
          <a:custGeom>
            <a:avLst/>
            <a:gdLst/>
            <a:ahLst/>
            <a:cxnLst/>
            <a:rect l="l" t="t" r="r" b="b"/>
            <a:pathLst>
              <a:path w="284393" h="107576" extrusionOk="0">
                <a:moveTo>
                  <a:pt x="0" y="107576"/>
                </a:moveTo>
                <a:cubicBezTo>
                  <a:pt x="6926" y="86815"/>
                  <a:pt x="16898" y="66205"/>
                  <a:pt x="31687" y="50072"/>
                </a:cubicBezTo>
                <a:cubicBezTo>
                  <a:pt x="42643" y="38121"/>
                  <a:pt x="59372" y="30615"/>
                  <a:pt x="75499" y="28948"/>
                </a:cubicBezTo>
                <a:cubicBezTo>
                  <a:pt x="96207" y="26807"/>
                  <a:pt x="116975" y="34310"/>
                  <a:pt x="136916" y="40292"/>
                </a:cubicBezTo>
                <a:cubicBezTo>
                  <a:pt x="161207" y="47580"/>
                  <a:pt x="186720" y="54107"/>
                  <a:pt x="212024" y="52419"/>
                </a:cubicBezTo>
                <a:cubicBezTo>
                  <a:pt x="228630" y="51311"/>
                  <a:pt x="244373" y="42311"/>
                  <a:pt x="257793" y="32468"/>
                </a:cubicBezTo>
                <a:cubicBezTo>
                  <a:pt x="269075" y="24194"/>
                  <a:pt x="281000" y="13573"/>
                  <a:pt x="284393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1099" name="Google Shape;1099;p39"/>
          <p:cNvSpPr txBox="1">
            <a:spLocks noGrp="1"/>
          </p:cNvSpPr>
          <p:nvPr>
            <p:ph type="subTitle" idx="1"/>
          </p:nvPr>
        </p:nvSpPr>
        <p:spPr>
          <a:xfrm flipH="1">
            <a:off x="1719040" y="1930414"/>
            <a:ext cx="5705920" cy="24347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200" b="1" dirty="0">
                <a:latin typeface="Mali SemiBold" panose="020B0604020202020204" charset="-34"/>
                <a:cs typeface="Mali SemiBold" panose="020B0604020202020204" charset="-34"/>
              </a:rPr>
              <a:t>Cuenta la cantidad de medios de trasporte correspondiente a las siguientes categorías</a:t>
            </a:r>
            <a:endParaRPr sz="3200" b="1" dirty="0">
              <a:latin typeface="Mali SemiBold" panose="020B0604020202020204" charset="-34"/>
              <a:cs typeface="Mali SemiBold" panose="020B0604020202020204" charset="-34"/>
            </a:endParaRPr>
          </a:p>
        </p:txBody>
      </p:sp>
      <p:grpSp>
        <p:nvGrpSpPr>
          <p:cNvPr id="1105" name="Google Shape;1105;p39"/>
          <p:cNvGrpSpPr/>
          <p:nvPr/>
        </p:nvGrpSpPr>
        <p:grpSpPr>
          <a:xfrm rot="628743">
            <a:off x="7793475" y="156215"/>
            <a:ext cx="540973" cy="591555"/>
            <a:chOff x="2013650" y="1733325"/>
            <a:chExt cx="407750" cy="445875"/>
          </a:xfrm>
        </p:grpSpPr>
        <p:sp>
          <p:nvSpPr>
            <p:cNvPr id="1106" name="Google Shape;1106;p39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9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9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9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9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9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9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9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9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9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9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9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9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9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9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9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9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3" name="Google Shape;1123;p39"/>
          <p:cNvGrpSpPr/>
          <p:nvPr/>
        </p:nvGrpSpPr>
        <p:grpSpPr>
          <a:xfrm rot="612427" flipH="1">
            <a:off x="433724" y="2615001"/>
            <a:ext cx="540961" cy="591541"/>
            <a:chOff x="2013650" y="1733325"/>
            <a:chExt cx="407750" cy="445875"/>
          </a:xfrm>
        </p:grpSpPr>
        <p:sp>
          <p:nvSpPr>
            <p:cNvPr id="1124" name="Google Shape;1124;p39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9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9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9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9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9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9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9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9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9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9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9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9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9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9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9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9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ED16C1C-E9A8-4992-802A-27C0A48DB3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55" t="41262" r="40241" b="15379"/>
          <a:stretch/>
        </p:blipFill>
        <p:spPr>
          <a:xfrm>
            <a:off x="0" y="7008"/>
            <a:ext cx="5426366" cy="513649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DA85BFF-4CDD-4C3B-81DD-36F9B56A671C}"/>
              </a:ext>
            </a:extLst>
          </p:cNvPr>
          <p:cNvSpPr txBox="1"/>
          <p:nvPr/>
        </p:nvSpPr>
        <p:spPr>
          <a:xfrm>
            <a:off x="6015786" y="391833"/>
            <a:ext cx="2776250" cy="4409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s-419" sz="2400" b="1" dirty="0">
                <a:solidFill>
                  <a:schemeClr val="accent5">
                    <a:lumMod val="50000"/>
                  </a:schemeClr>
                </a:solidFill>
              </a:rPr>
              <a:t>_____ Autos </a:t>
            </a:r>
          </a:p>
          <a:p>
            <a:pPr>
              <a:lnSpc>
                <a:spcPct val="200000"/>
              </a:lnSpc>
            </a:pPr>
            <a:r>
              <a:rPr lang="es-419" sz="2400" b="1" dirty="0">
                <a:solidFill>
                  <a:schemeClr val="accent5">
                    <a:lumMod val="50000"/>
                  </a:schemeClr>
                </a:solidFill>
              </a:rPr>
              <a:t>_____ Motos </a:t>
            </a:r>
          </a:p>
          <a:p>
            <a:pPr>
              <a:lnSpc>
                <a:spcPct val="200000"/>
              </a:lnSpc>
            </a:pPr>
            <a:r>
              <a:rPr lang="es-419" sz="2400" b="1" dirty="0">
                <a:solidFill>
                  <a:schemeClr val="accent5">
                    <a:lumMod val="50000"/>
                  </a:schemeClr>
                </a:solidFill>
              </a:rPr>
              <a:t>_____ Aviones</a:t>
            </a:r>
          </a:p>
          <a:p>
            <a:pPr>
              <a:lnSpc>
                <a:spcPct val="200000"/>
              </a:lnSpc>
            </a:pPr>
            <a:r>
              <a:rPr lang="es-419" sz="2400" b="1" dirty="0">
                <a:solidFill>
                  <a:schemeClr val="accent5">
                    <a:lumMod val="50000"/>
                  </a:schemeClr>
                </a:solidFill>
              </a:rPr>
              <a:t>_____ Camiones </a:t>
            </a:r>
          </a:p>
          <a:p>
            <a:pPr>
              <a:lnSpc>
                <a:spcPct val="200000"/>
              </a:lnSpc>
            </a:pPr>
            <a:r>
              <a:rPr lang="es-419" sz="2400" b="1" dirty="0">
                <a:solidFill>
                  <a:schemeClr val="accent5">
                    <a:lumMod val="50000"/>
                  </a:schemeClr>
                </a:solidFill>
              </a:rPr>
              <a:t>_____ Barcos</a:t>
            </a:r>
          </a:p>
          <a:p>
            <a:pPr>
              <a:lnSpc>
                <a:spcPct val="200000"/>
              </a:lnSpc>
            </a:pPr>
            <a:r>
              <a:rPr lang="es-419" sz="2400" b="1" dirty="0">
                <a:solidFill>
                  <a:schemeClr val="accent5">
                    <a:lumMod val="50000"/>
                  </a:schemeClr>
                </a:solidFill>
              </a:rPr>
              <a:t>_____ Bicicletas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8CDE4A2-BB25-4329-9BB1-D49573227F06}"/>
              </a:ext>
            </a:extLst>
          </p:cNvPr>
          <p:cNvSpPr txBox="1"/>
          <p:nvPr/>
        </p:nvSpPr>
        <p:spPr>
          <a:xfrm>
            <a:off x="6112035" y="576073"/>
            <a:ext cx="806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800" dirty="0">
                <a:solidFill>
                  <a:schemeClr val="accent5">
                    <a:lumMod val="50000"/>
                  </a:schemeClr>
                </a:solidFill>
                <a:latin typeface="Mali SemiBold" panose="020B0604020202020204" charset="-34"/>
                <a:cs typeface="Mali SemiBold" panose="020B0604020202020204" charset="-34"/>
              </a:rPr>
              <a:t>5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B058831-328E-481F-97C2-4361DC03017A}"/>
              </a:ext>
            </a:extLst>
          </p:cNvPr>
          <p:cNvSpPr txBox="1"/>
          <p:nvPr/>
        </p:nvSpPr>
        <p:spPr>
          <a:xfrm>
            <a:off x="6100006" y="1291954"/>
            <a:ext cx="806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800" dirty="0">
                <a:solidFill>
                  <a:schemeClr val="accent5">
                    <a:lumMod val="50000"/>
                  </a:schemeClr>
                </a:solidFill>
                <a:latin typeface="Mali SemiBold" panose="020B0604020202020204" charset="-34"/>
                <a:cs typeface="Mali SemiBold" panose="020B0604020202020204" charset="-34"/>
              </a:rPr>
              <a:t>4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07BFF99-88E8-4CBF-88B1-A08E627E1013}"/>
              </a:ext>
            </a:extLst>
          </p:cNvPr>
          <p:cNvSpPr txBox="1"/>
          <p:nvPr/>
        </p:nvSpPr>
        <p:spPr>
          <a:xfrm>
            <a:off x="6100006" y="1999413"/>
            <a:ext cx="806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800" dirty="0">
                <a:solidFill>
                  <a:schemeClr val="accent5">
                    <a:lumMod val="50000"/>
                  </a:schemeClr>
                </a:solidFill>
                <a:latin typeface="Mali SemiBold" panose="020B0604020202020204" charset="-34"/>
                <a:cs typeface="Mali SemiBold" panose="020B0604020202020204" charset="-34"/>
              </a:rPr>
              <a:t>1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45B644A-D561-464B-A5F5-A67396623129}"/>
              </a:ext>
            </a:extLst>
          </p:cNvPr>
          <p:cNvSpPr txBox="1"/>
          <p:nvPr/>
        </p:nvSpPr>
        <p:spPr>
          <a:xfrm>
            <a:off x="6100007" y="2715294"/>
            <a:ext cx="806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800" dirty="0">
                <a:solidFill>
                  <a:schemeClr val="accent5">
                    <a:lumMod val="50000"/>
                  </a:schemeClr>
                </a:solidFill>
                <a:latin typeface="Mali SemiBold" panose="020B0604020202020204" charset="-34"/>
                <a:cs typeface="Mali SemiBold" panose="020B0604020202020204" charset="-34"/>
              </a:rPr>
              <a:t>3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E14C93B-70AC-4083-A9EE-FAE44CC444F0}"/>
              </a:ext>
            </a:extLst>
          </p:cNvPr>
          <p:cNvSpPr txBox="1"/>
          <p:nvPr/>
        </p:nvSpPr>
        <p:spPr>
          <a:xfrm>
            <a:off x="6112035" y="3496788"/>
            <a:ext cx="806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800" dirty="0">
                <a:solidFill>
                  <a:schemeClr val="accent5">
                    <a:lumMod val="50000"/>
                  </a:schemeClr>
                </a:solidFill>
                <a:latin typeface="Mali SemiBold" panose="020B0604020202020204" charset="-34"/>
                <a:cs typeface="Mali SemiBold" panose="020B0604020202020204" charset="-34"/>
              </a:rPr>
              <a:t>5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0BB23D1-4D0C-41CB-90B3-BB6FA2917AAE}"/>
              </a:ext>
            </a:extLst>
          </p:cNvPr>
          <p:cNvSpPr txBox="1"/>
          <p:nvPr/>
        </p:nvSpPr>
        <p:spPr>
          <a:xfrm>
            <a:off x="6112035" y="4175938"/>
            <a:ext cx="806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800" dirty="0">
                <a:solidFill>
                  <a:schemeClr val="accent5">
                    <a:lumMod val="50000"/>
                  </a:schemeClr>
                </a:solidFill>
                <a:latin typeface="Mali SemiBold" panose="020B0604020202020204" charset="-34"/>
                <a:cs typeface="Mali SemiBold" panose="020B0604020202020204" charset="-34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4995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Autoforma 3"/>
          <p:cNvSpPr>
            <a:spLocks noChangeAspect="1" noChangeArrowheads="1" noTextEdit="1"/>
          </p:cNvSpPr>
          <p:nvPr/>
        </p:nvSpPr>
        <p:spPr bwMode="auto">
          <a:xfrm>
            <a:off x="0" y="882546"/>
            <a:ext cx="3692129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9" name="Rectángulo 5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0" name="Rectángulo 6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1" name="Rectángulo 7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2" name="Rectángulo 8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3" name="Forma libre 9"/>
          <p:cNvSpPr>
            <a:spLocks/>
          </p:cNvSpPr>
          <p:nvPr/>
        </p:nvSpPr>
        <p:spPr bwMode="auto">
          <a:xfrm>
            <a:off x="1874044" y="1225447"/>
            <a:ext cx="345281" cy="146447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4" name="Forma libre 10"/>
          <p:cNvSpPr>
            <a:spLocks/>
          </p:cNvSpPr>
          <p:nvPr/>
        </p:nvSpPr>
        <p:spPr bwMode="auto">
          <a:xfrm>
            <a:off x="2644379" y="1411184"/>
            <a:ext cx="683419" cy="832247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5" name="Forma libre 11"/>
          <p:cNvSpPr>
            <a:spLocks/>
          </p:cNvSpPr>
          <p:nvPr/>
        </p:nvSpPr>
        <p:spPr bwMode="auto">
          <a:xfrm>
            <a:off x="770335" y="1395706"/>
            <a:ext cx="682229" cy="833438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" name="Forma libre 12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7" name="Forma libre 13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" name="Forma libre 14"/>
          <p:cNvSpPr>
            <a:spLocks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" name="Forma libre 15"/>
          <p:cNvSpPr>
            <a:spLocks/>
          </p:cNvSpPr>
          <p:nvPr/>
        </p:nvSpPr>
        <p:spPr bwMode="auto">
          <a:xfrm>
            <a:off x="3149204" y="1757656"/>
            <a:ext cx="22622" cy="28575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0" name="Forma libre 16"/>
          <p:cNvSpPr>
            <a:spLocks/>
          </p:cNvSpPr>
          <p:nvPr/>
        </p:nvSpPr>
        <p:spPr bwMode="auto">
          <a:xfrm>
            <a:off x="2969419" y="1642165"/>
            <a:ext cx="200025" cy="142875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1" name="Forma libre 17"/>
          <p:cNvSpPr>
            <a:spLocks/>
          </p:cNvSpPr>
          <p:nvPr/>
        </p:nvSpPr>
        <p:spPr bwMode="auto">
          <a:xfrm>
            <a:off x="342900" y="1012325"/>
            <a:ext cx="1170385" cy="9906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2" name="Forma libre 18"/>
          <p:cNvSpPr>
            <a:spLocks noEditPoints="1"/>
          </p:cNvSpPr>
          <p:nvPr/>
        </p:nvSpPr>
        <p:spPr bwMode="auto">
          <a:xfrm>
            <a:off x="504825" y="1914819"/>
            <a:ext cx="152400" cy="88106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3" name="Forma libre 19"/>
          <p:cNvSpPr>
            <a:spLocks/>
          </p:cNvSpPr>
          <p:nvPr/>
        </p:nvSpPr>
        <p:spPr bwMode="auto">
          <a:xfrm>
            <a:off x="454819" y="1192109"/>
            <a:ext cx="273844" cy="810816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4" name="Forma libre 20"/>
          <p:cNvSpPr>
            <a:spLocks/>
          </p:cNvSpPr>
          <p:nvPr/>
        </p:nvSpPr>
        <p:spPr bwMode="auto">
          <a:xfrm>
            <a:off x="801292" y="4221059"/>
            <a:ext cx="573881" cy="706041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Forma libre 21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6" name="Forma libre 22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7" name="Forma libre 23"/>
          <p:cNvSpPr>
            <a:spLocks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8" name="Forma libre 24"/>
          <p:cNvSpPr>
            <a:spLocks/>
          </p:cNvSpPr>
          <p:nvPr/>
        </p:nvSpPr>
        <p:spPr bwMode="auto">
          <a:xfrm>
            <a:off x="2725342" y="4221059"/>
            <a:ext cx="573881" cy="706041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9" name="Forma libre 25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0" name="Forma libre 26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1" name="Forma libre 27"/>
          <p:cNvSpPr>
            <a:spLocks/>
          </p:cNvSpPr>
          <p:nvPr/>
        </p:nvSpPr>
        <p:spPr bwMode="auto">
          <a:xfrm>
            <a:off x="2846785" y="4424656"/>
            <a:ext cx="251222" cy="179785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" name="Vuelta de reloj de mano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613172" y="1698124"/>
            <a:ext cx="2871788" cy="2872979"/>
            <a:chOff x="817563" y="2264166"/>
            <a:chExt cx="3829050" cy="3830638"/>
          </a:xfrm>
        </p:grpSpPr>
        <p:sp>
          <p:nvSpPr>
            <p:cNvPr id="162" name="Elipse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manecilla horaria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3" name="Forma libre 29"/>
          <p:cNvSpPr>
            <a:spLocks noEditPoints="1"/>
          </p:cNvSpPr>
          <p:nvPr/>
        </p:nvSpPr>
        <p:spPr bwMode="auto">
          <a:xfrm>
            <a:off x="403622" y="1489765"/>
            <a:ext cx="3290888" cy="3288506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4" name="Forma libre 30"/>
          <p:cNvSpPr>
            <a:spLocks noEditPoints="1"/>
          </p:cNvSpPr>
          <p:nvPr/>
        </p:nvSpPr>
        <p:spPr bwMode="auto">
          <a:xfrm>
            <a:off x="533401" y="1618353"/>
            <a:ext cx="3032522" cy="3031331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5" name="Forma libre 31"/>
          <p:cNvSpPr>
            <a:spLocks noEditPoints="1"/>
          </p:cNvSpPr>
          <p:nvPr/>
        </p:nvSpPr>
        <p:spPr bwMode="auto">
          <a:xfrm>
            <a:off x="465535" y="1550487"/>
            <a:ext cx="3165872" cy="3167063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841897" y="1808852"/>
            <a:ext cx="425054" cy="425054"/>
            <a:chOff x="2455863" y="2411803"/>
            <a:chExt cx="566738" cy="566738"/>
          </a:xfrm>
        </p:grpSpPr>
        <p:sp>
          <p:nvSpPr>
            <p:cNvPr id="166" name="Elipse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Elipse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Forma libre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Forma libre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Rectángulo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Rectángulo 37"/>
            <p:cNvSpPr>
              <a:spLocks noChangeArrowheads="1"/>
            </p:cNvSpPr>
            <p:nvPr/>
          </p:nvSpPr>
          <p:spPr bwMode="auto">
            <a:xfrm>
              <a:off x="2593975" y="2499116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60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74" name="Forma libre 40"/>
          <p:cNvSpPr>
            <a:spLocks noEditPoints="1"/>
          </p:cNvSpPr>
          <p:nvPr/>
        </p:nvSpPr>
        <p:spPr bwMode="auto">
          <a:xfrm>
            <a:off x="2433637" y="2138656"/>
            <a:ext cx="15479" cy="91679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F02CE7F1-42A5-4819-B9D5-4D6F794C1023}"/>
              </a:ext>
            </a:extLst>
          </p:cNvPr>
          <p:cNvGrpSpPr/>
          <p:nvPr/>
        </p:nvGrpSpPr>
        <p:grpSpPr>
          <a:xfrm>
            <a:off x="2792016" y="2335109"/>
            <a:ext cx="439341" cy="440531"/>
            <a:chOff x="3722688" y="3113478"/>
            <a:chExt cx="585788" cy="587375"/>
          </a:xfrm>
        </p:grpSpPr>
        <p:sp>
          <p:nvSpPr>
            <p:cNvPr id="178" name="Forma libre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Forma libre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Forma libre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Forma libre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Rectángulo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Rectángulo 49"/>
            <p:cNvSpPr>
              <a:spLocks noChangeArrowheads="1"/>
            </p:cNvSpPr>
            <p:nvPr/>
          </p:nvSpPr>
          <p:spPr bwMode="auto">
            <a:xfrm>
              <a:off x="3886343" y="3216666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10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86" name="Forma libre 52"/>
          <p:cNvSpPr>
            <a:spLocks noEditPoints="1"/>
          </p:cNvSpPr>
          <p:nvPr/>
        </p:nvSpPr>
        <p:spPr bwMode="auto">
          <a:xfrm>
            <a:off x="2995613" y="2983999"/>
            <a:ext cx="45244" cy="119063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9C879497-4400-4FD9-9864-4EBB91C4A066}"/>
              </a:ext>
            </a:extLst>
          </p:cNvPr>
          <p:cNvGrpSpPr/>
          <p:nvPr/>
        </p:nvGrpSpPr>
        <p:grpSpPr>
          <a:xfrm>
            <a:off x="2815828" y="3438819"/>
            <a:ext cx="425054" cy="426244"/>
            <a:chOff x="3754438" y="4585091"/>
            <a:chExt cx="566738" cy="568325"/>
          </a:xfrm>
        </p:grpSpPr>
        <p:sp>
          <p:nvSpPr>
            <p:cNvPr id="190" name="Forma libre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Elipse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Forma libre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Forma libre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Rectángulo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Rectángulo 61"/>
            <p:cNvSpPr>
              <a:spLocks noChangeArrowheads="1"/>
            </p:cNvSpPr>
            <p:nvPr/>
          </p:nvSpPr>
          <p:spPr bwMode="auto">
            <a:xfrm>
              <a:off x="3911600" y="46724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20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98" name="Forma libre 64"/>
          <p:cNvSpPr>
            <a:spLocks noEditPoints="1"/>
          </p:cNvSpPr>
          <p:nvPr/>
        </p:nvSpPr>
        <p:spPr bwMode="auto">
          <a:xfrm>
            <a:off x="2461023" y="3994840"/>
            <a:ext cx="13097" cy="126206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Forma libre 70"/>
          <p:cNvSpPr>
            <a:spLocks noEditPoints="1"/>
          </p:cNvSpPr>
          <p:nvPr/>
        </p:nvSpPr>
        <p:spPr bwMode="auto">
          <a:xfrm>
            <a:off x="1322785" y="2144609"/>
            <a:ext cx="1191" cy="41672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2" name="Forma libre 78"/>
          <p:cNvSpPr>
            <a:spLocks noEditPoints="1"/>
          </p:cNvSpPr>
          <p:nvPr/>
        </p:nvSpPr>
        <p:spPr bwMode="auto">
          <a:xfrm>
            <a:off x="759619" y="3099490"/>
            <a:ext cx="33338" cy="101204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0" name="Forma libre 86"/>
          <p:cNvSpPr>
            <a:spLocks noEditPoints="1"/>
          </p:cNvSpPr>
          <p:nvPr/>
        </p:nvSpPr>
        <p:spPr bwMode="auto">
          <a:xfrm>
            <a:off x="1293019" y="4011509"/>
            <a:ext cx="7144" cy="88106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5B54224-AEC3-4916-93C5-08FCBA5BE603}"/>
              </a:ext>
            </a:extLst>
          </p:cNvPr>
          <p:cNvGrpSpPr/>
          <p:nvPr/>
        </p:nvGrpSpPr>
        <p:grpSpPr>
          <a:xfrm>
            <a:off x="1874044" y="4000793"/>
            <a:ext cx="426244" cy="425054"/>
            <a:chOff x="2498725" y="5334391"/>
            <a:chExt cx="568325" cy="566738"/>
          </a:xfrm>
        </p:grpSpPr>
        <p:sp>
          <p:nvSpPr>
            <p:cNvPr id="222" name="Forma libre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Elipse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Forma libre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Forma libre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Rectángulo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Rectángulo 93"/>
            <p:cNvSpPr>
              <a:spLocks noChangeArrowheads="1"/>
            </p:cNvSpPr>
            <p:nvPr/>
          </p:nvSpPr>
          <p:spPr bwMode="auto">
            <a:xfrm>
              <a:off x="2665413" y="54217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30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6B9F673D-98D0-4896-AED3-5C9C19FBCE7E}"/>
              </a:ext>
            </a:extLst>
          </p:cNvPr>
          <p:cNvGrpSpPr/>
          <p:nvPr/>
        </p:nvGrpSpPr>
        <p:grpSpPr>
          <a:xfrm>
            <a:off x="867966" y="2335109"/>
            <a:ext cx="438150" cy="440531"/>
            <a:chOff x="1157288" y="3113478"/>
            <a:chExt cx="584200" cy="587375"/>
          </a:xfrm>
        </p:grpSpPr>
        <p:sp>
          <p:nvSpPr>
            <p:cNvPr id="206" name="Forma libre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Forma libre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Forma libre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Forma libre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Rectángulo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Rectángulo 97"/>
            <p:cNvSpPr>
              <a:spLocks noChangeArrowheads="1"/>
            </p:cNvSpPr>
            <p:nvPr/>
          </p:nvSpPr>
          <p:spPr bwMode="auto">
            <a:xfrm>
              <a:off x="1311275" y="3218253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50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94D47649-C8EF-4DD0-A9C7-4B148138D432}"/>
              </a:ext>
            </a:extLst>
          </p:cNvPr>
          <p:cNvGrpSpPr/>
          <p:nvPr/>
        </p:nvGrpSpPr>
        <p:grpSpPr>
          <a:xfrm>
            <a:off x="871538" y="3435246"/>
            <a:ext cx="427435" cy="426244"/>
            <a:chOff x="1162050" y="4580328"/>
            <a:chExt cx="569913" cy="568325"/>
          </a:xfrm>
        </p:grpSpPr>
        <p:sp>
          <p:nvSpPr>
            <p:cNvPr id="214" name="Forma libre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Forma libre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Forma libre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Forma libre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Rectángulo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Rectángulo 101"/>
            <p:cNvSpPr>
              <a:spLocks noChangeArrowheads="1"/>
            </p:cNvSpPr>
            <p:nvPr/>
          </p:nvSpPr>
          <p:spPr bwMode="auto">
            <a:xfrm>
              <a:off x="1328738" y="4699391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40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241" name="Elipse 107"/>
          <p:cNvSpPr>
            <a:spLocks noChangeArrowheads="1"/>
          </p:cNvSpPr>
          <p:nvPr/>
        </p:nvSpPr>
        <p:spPr bwMode="auto">
          <a:xfrm>
            <a:off x="1950244" y="3031625"/>
            <a:ext cx="204788" cy="207169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2" name="Elipse 108"/>
          <p:cNvSpPr>
            <a:spLocks noChangeArrowheads="1"/>
          </p:cNvSpPr>
          <p:nvPr/>
        </p:nvSpPr>
        <p:spPr bwMode="auto">
          <a:xfrm>
            <a:off x="1994298" y="3078059"/>
            <a:ext cx="116681" cy="115491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3" name="Forma libre 109"/>
          <p:cNvSpPr>
            <a:spLocks/>
          </p:cNvSpPr>
          <p:nvPr/>
        </p:nvSpPr>
        <p:spPr bwMode="auto">
          <a:xfrm>
            <a:off x="1356123" y="976606"/>
            <a:ext cx="283369" cy="24288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4" name="Forma libre 110"/>
          <p:cNvSpPr>
            <a:spLocks/>
          </p:cNvSpPr>
          <p:nvPr/>
        </p:nvSpPr>
        <p:spPr bwMode="auto">
          <a:xfrm>
            <a:off x="1472804" y="913502"/>
            <a:ext cx="284560" cy="244079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5" name="Forma libre 111"/>
          <p:cNvSpPr>
            <a:spLocks/>
          </p:cNvSpPr>
          <p:nvPr/>
        </p:nvSpPr>
        <p:spPr bwMode="auto">
          <a:xfrm>
            <a:off x="22622" y="1654071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6" name="Forma libre 112"/>
          <p:cNvSpPr>
            <a:spLocks/>
          </p:cNvSpPr>
          <p:nvPr/>
        </p:nvSpPr>
        <p:spPr bwMode="auto">
          <a:xfrm>
            <a:off x="-78581" y="1740987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7" name="Forma libre 113"/>
          <p:cNvSpPr>
            <a:spLocks/>
          </p:cNvSpPr>
          <p:nvPr/>
        </p:nvSpPr>
        <p:spPr bwMode="auto">
          <a:xfrm>
            <a:off x="2505075" y="944458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8" name="Forma libre 114"/>
          <p:cNvSpPr>
            <a:spLocks/>
          </p:cNvSpPr>
          <p:nvPr/>
        </p:nvSpPr>
        <p:spPr bwMode="auto">
          <a:xfrm>
            <a:off x="2388394" y="882546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Forma libre 115"/>
          <p:cNvSpPr>
            <a:spLocks/>
          </p:cNvSpPr>
          <p:nvPr/>
        </p:nvSpPr>
        <p:spPr bwMode="auto">
          <a:xfrm>
            <a:off x="2584848" y="1028994"/>
            <a:ext cx="1169194" cy="989410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0" name="Forma libre 116"/>
          <p:cNvSpPr>
            <a:spLocks/>
          </p:cNvSpPr>
          <p:nvPr/>
        </p:nvSpPr>
        <p:spPr bwMode="auto">
          <a:xfrm>
            <a:off x="3580210" y="1995781"/>
            <a:ext cx="13097" cy="22622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1" name="Forma libre 117"/>
          <p:cNvSpPr>
            <a:spLocks/>
          </p:cNvSpPr>
          <p:nvPr/>
        </p:nvSpPr>
        <p:spPr bwMode="auto">
          <a:xfrm>
            <a:off x="3371850" y="1208777"/>
            <a:ext cx="272654" cy="809625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" name="Cuadro de texto 102">
            <a:extLst>
              <a:ext uri="{FF2B5EF4-FFF2-40B4-BE49-F238E27FC236}">
                <a16:creationId xmlns:a16="http://schemas.microsoft.com/office/drawing/2014/main" id="{9BE7991E-5364-4EA0-A28D-0BB8D15D8B0D}"/>
              </a:ext>
            </a:extLst>
          </p:cNvPr>
          <p:cNvSpPr txBox="1"/>
          <p:nvPr/>
        </p:nvSpPr>
        <p:spPr>
          <a:xfrm>
            <a:off x="5641159" y="139394"/>
            <a:ext cx="276229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LÍMITE DE TIEMPO: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E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kumimoji="0" lang="es-E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minutos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562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pelling Bee by Slidesgo">
  <a:themeElements>
    <a:clrScheme name="Simple Light">
      <a:dk1>
        <a:srgbClr val="703316"/>
      </a:dk1>
      <a:lt1>
        <a:srgbClr val="FFFFFF"/>
      </a:lt1>
      <a:dk2>
        <a:srgbClr val="FFF0B3"/>
      </a:dk2>
      <a:lt2>
        <a:srgbClr val="666666"/>
      </a:lt2>
      <a:accent1>
        <a:srgbClr val="FFDB45"/>
      </a:accent1>
      <a:accent2>
        <a:srgbClr val="FFA500"/>
      </a:accent2>
      <a:accent3>
        <a:srgbClr val="99E2E6"/>
      </a:accent3>
      <a:accent4>
        <a:srgbClr val="F78F8F"/>
      </a:accent4>
      <a:accent5>
        <a:srgbClr val="B64B18"/>
      </a:accent5>
      <a:accent6>
        <a:srgbClr val="FFA500"/>
      </a:accent6>
      <a:hlink>
        <a:srgbClr val="70331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alkboard by Slidesgo">
  <a:themeElements>
    <a:clrScheme name="Office">
      <a:dk1>
        <a:srgbClr val="273D40"/>
      </a:dk1>
      <a:lt1>
        <a:srgbClr val="FFFFFF"/>
      </a:lt1>
      <a:dk2>
        <a:srgbClr val="DD7E6B"/>
      </a:dk2>
      <a:lt2>
        <a:srgbClr val="EA9999"/>
      </a:lt2>
      <a:accent1>
        <a:srgbClr val="F9CB9C"/>
      </a:accent1>
      <a:accent2>
        <a:srgbClr val="FFE599"/>
      </a:accent2>
      <a:accent3>
        <a:srgbClr val="B6D7A8"/>
      </a:accent3>
      <a:accent4>
        <a:srgbClr val="A4C2F4"/>
      </a:accent4>
      <a:accent5>
        <a:srgbClr val="9FC5E8"/>
      </a:accent5>
      <a:accent6>
        <a:srgbClr val="B4A7D6"/>
      </a:accent6>
      <a:hlink>
        <a:srgbClr val="D5A6BD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192</Words>
  <Application>Microsoft Office PowerPoint</Application>
  <PresentationFormat>Presentación en pantalla (16:9)</PresentationFormat>
  <Paragraphs>59</Paragraphs>
  <Slides>14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14</vt:i4>
      </vt:variant>
    </vt:vector>
  </HeadingPairs>
  <TitlesOfParts>
    <vt:vector size="28" baseType="lpstr">
      <vt:lpstr>Raleway</vt:lpstr>
      <vt:lpstr>Mali SemiBold</vt:lpstr>
      <vt:lpstr>Paytone One</vt:lpstr>
      <vt:lpstr>Arial</vt:lpstr>
      <vt:lpstr>Sue Ellen Francisco</vt:lpstr>
      <vt:lpstr>Roboto Condensed Light</vt:lpstr>
      <vt:lpstr>Nunito Light</vt:lpstr>
      <vt:lpstr>Joti One</vt:lpstr>
      <vt:lpstr>Chelsea Market</vt:lpstr>
      <vt:lpstr>Barlow Semi Condensed Light</vt:lpstr>
      <vt:lpstr>Nunito</vt:lpstr>
      <vt:lpstr>Mali Medium</vt:lpstr>
      <vt:lpstr>Spelling Bee by Slidesgo</vt:lpstr>
      <vt:lpstr>Chalkboard by Slidesgo</vt:lpstr>
      <vt:lpstr>Desarrollo Habilidades</vt:lpstr>
      <vt:lpstr>Habilidad Observar</vt:lpstr>
      <vt:lpstr>Presentación de PowerPoint</vt:lpstr>
      <vt:lpstr>Observa la imagen a continuación y cuenta la cantidad de perros que miran a la derecha y a la izquierda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Ahora sumemos el puntaje</vt:lpstr>
      <vt:lpstr>Esperamos tus comentarios </vt:lpstr>
      <vt:lpstr>Los extrañamos mucho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Desarrollo Habilidades</dc:title>
  <dc:creator>Antonia Hidalgo</dc:creator>
  <cp:lastModifiedBy>Antonia Hidalgo</cp:lastModifiedBy>
  <cp:revision>11</cp:revision>
  <dcterms:modified xsi:type="dcterms:W3CDTF">2020-08-02T02:32:00Z</dcterms:modified>
</cp:coreProperties>
</file>