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7" r:id="rId2"/>
  </p:sldMasterIdLst>
  <p:notesMasterIdLst>
    <p:notesMasterId r:id="rId14"/>
  </p:notesMasterIdLst>
  <p:sldIdLst>
    <p:sldId id="256" r:id="rId3"/>
    <p:sldId id="257" r:id="rId4"/>
    <p:sldId id="318" r:id="rId5"/>
    <p:sldId id="258" r:id="rId6"/>
    <p:sldId id="296" r:id="rId7"/>
    <p:sldId id="319" r:id="rId8"/>
    <p:sldId id="260" r:id="rId9"/>
    <p:sldId id="295" r:id="rId10"/>
    <p:sldId id="315" r:id="rId11"/>
    <p:sldId id="316" r:id="rId12"/>
    <p:sldId id="317" r:id="rId13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5"/>
      <p:bold r:id="rId16"/>
    </p:embeddedFont>
    <p:embeddedFont>
      <p:font typeface="Barlow Semi Condensed" panose="020B0604020202020204" charset="0"/>
      <p:regular r:id="rId17"/>
      <p:bold r:id="rId18"/>
      <p:italic r:id="rId19"/>
      <p:boldItalic r:id="rId20"/>
    </p:embeddedFont>
    <p:embeddedFont>
      <p:font typeface="Denk One" panose="020B0604020202020204" charset="0"/>
      <p:regular r:id="rId21"/>
    </p:embeddedFont>
    <p:embeddedFont>
      <p:font typeface="Lucida Bright" panose="02040602050505020304" pitchFamily="18" charset="0"/>
      <p:regular r:id="rId22"/>
      <p:bold r:id="rId23"/>
      <p:italic r:id="rId24"/>
      <p:boldItalic r:id="rId25"/>
    </p:embeddedFont>
    <p:embeddedFont>
      <p:font typeface="Lucida Calligraphy" panose="03010101010101010101" pitchFamily="66" charset="0"/>
      <p:regular r:id="rId26"/>
    </p:embeddedFont>
    <p:embeddedFont>
      <p:font typeface="Yanone Kaffeesatz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64c327b2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64c327b2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69c0db0b6_1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69c0db0b6_1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69c0db0b6_1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69c0db0b6_1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TITLE_1">
    <p:bg>
      <p:bgPr>
        <a:solidFill>
          <a:srgbClr val="FAF6E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50"/>
            <a:ext cx="6331389" cy="5143521"/>
          </a:xfrm>
          <a:custGeom>
            <a:avLst/>
            <a:gdLst/>
            <a:ahLst/>
            <a:cxnLst/>
            <a:rect l="l" t="t" r="r" b="b"/>
            <a:pathLst>
              <a:path w="42217" h="34297" extrusionOk="0">
                <a:moveTo>
                  <a:pt x="1" y="1"/>
                </a:moveTo>
                <a:lnTo>
                  <a:pt x="1" y="34297"/>
                </a:lnTo>
                <a:lnTo>
                  <a:pt x="35326" y="34297"/>
                </a:lnTo>
                <a:cubicBezTo>
                  <a:pt x="41967" y="27032"/>
                  <a:pt x="42216" y="16369"/>
                  <a:pt x="36261" y="10539"/>
                </a:cubicBezTo>
                <a:cubicBezTo>
                  <a:pt x="34142" y="8419"/>
                  <a:pt x="30582" y="7193"/>
                  <a:pt x="26805" y="7193"/>
                </a:cubicBezTo>
                <a:cubicBezTo>
                  <a:pt x="25026" y="7193"/>
                  <a:pt x="23199" y="7465"/>
                  <a:pt x="21451" y="8045"/>
                </a:cubicBezTo>
                <a:cubicBezTo>
                  <a:pt x="19212" y="8797"/>
                  <a:pt x="16798" y="9415"/>
                  <a:pt x="14458" y="9415"/>
                </a:cubicBezTo>
                <a:cubicBezTo>
                  <a:pt x="12724" y="9415"/>
                  <a:pt x="11031" y="9076"/>
                  <a:pt x="9479" y="8200"/>
                </a:cubicBezTo>
                <a:cubicBezTo>
                  <a:pt x="6642" y="6642"/>
                  <a:pt x="4802" y="3243"/>
                  <a:pt x="4802" y="1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6717818" y="-50"/>
            <a:ext cx="2426182" cy="3397236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400050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63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816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155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46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51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7740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47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785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28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70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type="secHead">
  <p:cSld name="SECTION_HEADER">
    <p:bg>
      <p:bgPr>
        <a:solidFill>
          <a:srgbClr val="FAF6E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-1" y="0"/>
            <a:ext cx="4696122" cy="4965831"/>
          </a:xfrm>
          <a:custGeom>
            <a:avLst/>
            <a:gdLst/>
            <a:ahLst/>
            <a:cxnLst/>
            <a:rect l="l" t="t" r="r" b="b"/>
            <a:pathLst>
              <a:path w="11004" h="25292" extrusionOk="0">
                <a:moveTo>
                  <a:pt x="1" y="1"/>
                </a:moveTo>
                <a:cubicBezTo>
                  <a:pt x="5359" y="6835"/>
                  <a:pt x="1192" y="19052"/>
                  <a:pt x="7741" y="23815"/>
                </a:cubicBezTo>
                <a:cubicBezTo>
                  <a:pt x="8622" y="24696"/>
                  <a:pt x="9812" y="25006"/>
                  <a:pt x="11003" y="25292"/>
                </a:cubicBezTo>
                <a:lnTo>
                  <a:pt x="11003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 rot="5400000" flipH="1">
            <a:off x="6232293" y="2242010"/>
            <a:ext cx="2426182" cy="3397236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53007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 flipH="1">
            <a:off x="63048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61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3" hasCustomPrompt="1"/>
          </p:nvPr>
        </p:nvSpPr>
        <p:spPr>
          <a:xfrm>
            <a:off x="214684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4"/>
          </p:nvPr>
        </p:nvSpPr>
        <p:spPr>
          <a:xfrm flipH="1">
            <a:off x="224725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5" hasCustomPrompt="1"/>
          </p:nvPr>
        </p:nvSpPr>
        <p:spPr>
          <a:xfrm>
            <a:off x="376361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6"/>
          </p:nvPr>
        </p:nvSpPr>
        <p:spPr>
          <a:xfrm flipH="1">
            <a:off x="386402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7" hasCustomPrompt="1"/>
          </p:nvPr>
        </p:nvSpPr>
        <p:spPr>
          <a:xfrm>
            <a:off x="538038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8"/>
          </p:nvPr>
        </p:nvSpPr>
        <p:spPr>
          <a:xfrm flipH="1">
            <a:off x="548079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9" hasCustomPrompt="1"/>
          </p:nvPr>
        </p:nvSpPr>
        <p:spPr>
          <a:xfrm>
            <a:off x="699715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3"/>
          </p:nvPr>
        </p:nvSpPr>
        <p:spPr>
          <a:xfrm flipH="1">
            <a:off x="709756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1015925" y="1037250"/>
            <a:ext cx="71121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3"/>
          <p:cNvCxnSpPr/>
          <p:nvPr/>
        </p:nvCxnSpPr>
        <p:spPr>
          <a:xfrm>
            <a:off x="1338425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3"/>
          <p:cNvCxnSpPr/>
          <p:nvPr/>
        </p:nvCxnSpPr>
        <p:spPr>
          <a:xfrm>
            <a:off x="2955200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3"/>
          <p:cNvCxnSpPr/>
          <p:nvPr/>
        </p:nvCxnSpPr>
        <p:spPr>
          <a:xfrm>
            <a:off x="4571975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6188725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805500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33" name="Google Shape;33;p3"/>
          <p:cNvCxnSpPr/>
          <p:nvPr/>
        </p:nvCxnSpPr>
        <p:spPr>
          <a:xfrm>
            <a:off x="4279200" y="4466625"/>
            <a:ext cx="5856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29/10/2020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34462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2">
    <p:bg>
      <p:bgPr>
        <a:solidFill>
          <a:srgbClr val="FAF6E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3239250" y="2012300"/>
            <a:ext cx="2665200" cy="14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 rot="5400000" flipH="1">
            <a:off x="6819604" y="-914996"/>
            <a:ext cx="1409392" cy="3239399"/>
          </a:xfrm>
          <a:custGeom>
            <a:avLst/>
            <a:gdLst/>
            <a:ahLst/>
            <a:cxnLst/>
            <a:rect l="l" t="t" r="r" b="b"/>
            <a:pathLst>
              <a:path w="11004" h="25292" extrusionOk="0">
                <a:moveTo>
                  <a:pt x="1" y="1"/>
                </a:moveTo>
                <a:cubicBezTo>
                  <a:pt x="5359" y="6835"/>
                  <a:pt x="1192" y="19052"/>
                  <a:pt x="7741" y="23815"/>
                </a:cubicBezTo>
                <a:cubicBezTo>
                  <a:pt x="8622" y="24696"/>
                  <a:pt x="9812" y="25006"/>
                  <a:pt x="11003" y="25292"/>
                </a:cubicBezTo>
                <a:lnTo>
                  <a:pt x="11003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rot="5400000">
            <a:off x="6673844" y="2673348"/>
            <a:ext cx="1497754" cy="3442557"/>
          </a:xfrm>
          <a:custGeom>
            <a:avLst/>
            <a:gdLst/>
            <a:ahLst/>
            <a:cxnLst/>
            <a:rect l="l" t="t" r="r" b="b"/>
            <a:pathLst>
              <a:path w="11004" h="25292" extrusionOk="0">
                <a:moveTo>
                  <a:pt x="1" y="1"/>
                </a:moveTo>
                <a:cubicBezTo>
                  <a:pt x="5359" y="6835"/>
                  <a:pt x="1192" y="19052"/>
                  <a:pt x="7741" y="23815"/>
                </a:cubicBezTo>
                <a:cubicBezTo>
                  <a:pt x="8622" y="24696"/>
                  <a:pt x="9812" y="25006"/>
                  <a:pt x="11003" y="25292"/>
                </a:cubicBezTo>
                <a:lnTo>
                  <a:pt x="11003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flipH="1">
            <a:off x="1" y="570175"/>
            <a:ext cx="1290574" cy="3852688"/>
          </a:xfrm>
          <a:custGeom>
            <a:avLst/>
            <a:gdLst/>
            <a:ahLst/>
            <a:cxnLst/>
            <a:rect l="l" t="t" r="r" b="b"/>
            <a:pathLst>
              <a:path w="28987" h="44186" extrusionOk="0">
                <a:moveTo>
                  <a:pt x="28987" y="1"/>
                </a:moveTo>
                <a:cubicBezTo>
                  <a:pt x="20052" y="925"/>
                  <a:pt x="1" y="15797"/>
                  <a:pt x="2776" y="30059"/>
                </a:cubicBezTo>
                <a:cubicBezTo>
                  <a:pt x="5145" y="41784"/>
                  <a:pt x="19025" y="44186"/>
                  <a:pt x="25817" y="44186"/>
                </a:cubicBezTo>
                <a:cubicBezTo>
                  <a:pt x="27244" y="44186"/>
                  <a:pt x="28357" y="44080"/>
                  <a:pt x="28987" y="43932"/>
                </a:cubicBezTo>
                <a:lnTo>
                  <a:pt x="28987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61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1015925" y="1037250"/>
            <a:ext cx="71121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42" name="Google Shape;42;p4"/>
          <p:cNvCxnSpPr/>
          <p:nvPr/>
        </p:nvCxnSpPr>
        <p:spPr>
          <a:xfrm>
            <a:off x="4279200" y="4466625"/>
            <a:ext cx="5856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SECTION_HEADER_1">
    <p:bg>
      <p:bgPr>
        <a:solidFill>
          <a:srgbClr val="FAF6E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4297659" y="4637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4279200" y="4693800"/>
            <a:ext cx="585600" cy="0"/>
          </a:xfrm>
          <a:prstGeom prst="straightConnector1">
            <a:avLst/>
          </a:prstGeom>
          <a:noFill/>
          <a:ln w="9525" cap="flat" cmpd="sng">
            <a:solidFill>
              <a:srgbClr val="4A313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0" y="-50"/>
            <a:ext cx="6331389" cy="5143521"/>
          </a:xfrm>
          <a:custGeom>
            <a:avLst/>
            <a:gdLst/>
            <a:ahLst/>
            <a:cxnLst/>
            <a:rect l="l" t="t" r="r" b="b"/>
            <a:pathLst>
              <a:path w="42217" h="34297" extrusionOk="0">
                <a:moveTo>
                  <a:pt x="1" y="1"/>
                </a:moveTo>
                <a:lnTo>
                  <a:pt x="1" y="34297"/>
                </a:lnTo>
                <a:lnTo>
                  <a:pt x="35326" y="34297"/>
                </a:lnTo>
                <a:cubicBezTo>
                  <a:pt x="41967" y="27032"/>
                  <a:pt x="42216" y="16369"/>
                  <a:pt x="36261" y="10539"/>
                </a:cubicBezTo>
                <a:cubicBezTo>
                  <a:pt x="34142" y="8419"/>
                  <a:pt x="30582" y="7193"/>
                  <a:pt x="26805" y="7193"/>
                </a:cubicBezTo>
                <a:cubicBezTo>
                  <a:pt x="25026" y="7193"/>
                  <a:pt x="23199" y="7465"/>
                  <a:pt x="21451" y="8045"/>
                </a:cubicBezTo>
                <a:cubicBezTo>
                  <a:pt x="19212" y="8797"/>
                  <a:pt x="16798" y="9415"/>
                  <a:pt x="14458" y="9415"/>
                </a:cubicBezTo>
                <a:cubicBezTo>
                  <a:pt x="12724" y="9415"/>
                  <a:pt x="11031" y="9076"/>
                  <a:pt x="9479" y="8200"/>
                </a:cubicBezTo>
                <a:cubicBezTo>
                  <a:pt x="6642" y="6642"/>
                  <a:pt x="4802" y="3243"/>
                  <a:pt x="4802" y="1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 rot="-5400000">
            <a:off x="7475675" y="933449"/>
            <a:ext cx="2601848" cy="734827"/>
          </a:xfrm>
          <a:custGeom>
            <a:avLst/>
            <a:gdLst/>
            <a:ahLst/>
            <a:cxnLst/>
            <a:rect l="l" t="t" r="r" b="b"/>
            <a:pathLst>
              <a:path w="10718" h="3027" extrusionOk="0">
                <a:moveTo>
                  <a:pt x="5725" y="1"/>
                </a:moveTo>
                <a:cubicBezTo>
                  <a:pt x="5501" y="1"/>
                  <a:pt x="5275" y="17"/>
                  <a:pt x="5049" y="50"/>
                </a:cubicBezTo>
                <a:cubicBezTo>
                  <a:pt x="2977" y="50"/>
                  <a:pt x="882" y="1241"/>
                  <a:pt x="1" y="3027"/>
                </a:cubicBezTo>
                <a:lnTo>
                  <a:pt x="10717" y="3027"/>
                </a:lnTo>
                <a:lnTo>
                  <a:pt x="10717" y="2432"/>
                </a:lnTo>
                <a:cubicBezTo>
                  <a:pt x="9379" y="1093"/>
                  <a:pt x="7585" y="1"/>
                  <a:pt x="5725" y="1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61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cxnSp>
        <p:nvCxnSpPr>
          <p:cNvPr id="62" name="Google Shape;62;p6"/>
          <p:cNvCxnSpPr/>
          <p:nvPr/>
        </p:nvCxnSpPr>
        <p:spPr>
          <a:xfrm>
            <a:off x="1015925" y="1037250"/>
            <a:ext cx="71121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sldNum" idx="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64" name="Google Shape;64;p6"/>
          <p:cNvCxnSpPr/>
          <p:nvPr/>
        </p:nvCxnSpPr>
        <p:spPr>
          <a:xfrm>
            <a:off x="4279200" y="4466625"/>
            <a:ext cx="5856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AF6E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48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596850" y="444002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8517816" y="-520676"/>
            <a:ext cx="1010286" cy="1368800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336628" y="-424015"/>
            <a:ext cx="1251096" cy="922579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660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958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854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F4F3">
            <a:alpha val="956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800"/>
              <a:buFont typeface="Barlow Semi Condensed"/>
              <a:buChar char="●"/>
              <a:defRPr sz="1800"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○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■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●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○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■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●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○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3857"/>
              </a:buClr>
              <a:buSzPts val="1400"/>
              <a:buFont typeface="Barlow Semi Condensed"/>
              <a:buChar char="■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3" r:id="rId5"/>
    <p:sldLayoutId id="2147483680" r:id="rId6"/>
    <p:sldLayoutId id="2147483681" r:id="rId7"/>
    <p:sldLayoutId id="214748368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840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>
            <a:alpha val="95770"/>
          </a:srgbClr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subTitle" idx="1"/>
          </p:nvPr>
        </p:nvSpPr>
        <p:spPr>
          <a:xfrm>
            <a:off x="1068572" y="1018285"/>
            <a:ext cx="7006856" cy="2091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1" dirty="0"/>
              <a:t>Desarrollo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1" dirty="0"/>
              <a:t>Habilidades</a:t>
            </a:r>
            <a:endParaRPr sz="5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47DC0C-16D5-4F87-848E-FF54496C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8" y="2812192"/>
            <a:ext cx="1499746" cy="1518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190B87-7C49-4AA3-90DB-BF70FBBCA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700" y="3079236"/>
            <a:ext cx="2097206" cy="14997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245976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</a:rPr>
              <a:t>Esperamos tus comentarios </a:t>
            </a: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  <a:sym typeface="Wingdings" panose="05000000000000000000" pitchFamily="2" charset="2"/>
              </a:rPr>
              <a:t></a:t>
            </a:r>
            <a:endParaRPr sz="2400" b="1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1376" name="Google Shape;1376;p50"/>
          <p:cNvSpPr txBox="1">
            <a:spLocks noGrp="1"/>
          </p:cNvSpPr>
          <p:nvPr>
            <p:ph type="ctrTitle" idx="4294967295"/>
          </p:nvPr>
        </p:nvSpPr>
        <p:spPr>
          <a:xfrm flipH="1">
            <a:off x="1512563" y="2278845"/>
            <a:ext cx="3706528" cy="1360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419" sz="1600" b="1" dirty="0">
                <a:solidFill>
                  <a:schemeClr val="tx1">
                    <a:lumMod val="50000"/>
                  </a:schemeClr>
                </a:solidFill>
                <a:latin typeface="Lucida Bright" panose="02040602050505020304" pitchFamily="18" charset="0"/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378" name="Google Shape;1378;p50"/>
          <p:cNvSpPr txBox="1">
            <a:spLocks noGrp="1"/>
          </p:cNvSpPr>
          <p:nvPr>
            <p:ph type="ctrTitle" idx="4294967295"/>
          </p:nvPr>
        </p:nvSpPr>
        <p:spPr>
          <a:xfrm flipH="1">
            <a:off x="6734155" y="1778840"/>
            <a:ext cx="1846323" cy="245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2">
                    <a:lumMod val="10000"/>
                  </a:schemeClr>
                </a:solidFill>
                <a:latin typeface="Lucida Bright" panose="02040602050505020304" pitchFamily="18" charset="0"/>
              </a:rPr>
              <a:t>Recuerda que si tienes dudas puedes contactarte directamente con nosotros a través de tu profesora jefe</a:t>
            </a:r>
          </a:p>
        </p:txBody>
      </p:sp>
      <p:cxnSp>
        <p:nvCxnSpPr>
          <p:cNvPr id="1381" name="Google Shape;1381;p50"/>
          <p:cNvCxnSpPr>
            <a:cxnSpLocks/>
          </p:cNvCxnSpPr>
          <p:nvPr/>
        </p:nvCxnSpPr>
        <p:spPr>
          <a:xfrm>
            <a:off x="4873950" y="2571750"/>
            <a:ext cx="1750500" cy="7743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FFBDB47B-8A89-4A62-ABF8-1E05D8A6D350}"/>
              </a:ext>
            </a:extLst>
          </p:cNvPr>
          <p:cNvGrpSpPr/>
          <p:nvPr/>
        </p:nvGrpSpPr>
        <p:grpSpPr>
          <a:xfrm rot="2572798">
            <a:off x="2037583" y="1274076"/>
            <a:ext cx="614674" cy="517898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4BDBB690-5087-488E-99FF-4FB9B3B82C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 w="22225">
                  <a:solidFill>
                    <a:srgbClr val="FFA500"/>
                  </a:solidFill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CE0EE741-B1EA-4AAE-8B24-7E38B210B108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1AFDC486-DB87-4D3F-B70D-CE2C3780D39D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5E36A183-232E-4550-9889-D684FC4D6A02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41354B3C-2949-4D93-823C-7A5ED9108191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BCEC5DFD-9C2C-4EA8-8512-37E944597671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78FFE119-4097-4037-B680-02D31AB9EDF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227;p52">
            <a:extLst>
              <a:ext uri="{FF2B5EF4-FFF2-40B4-BE49-F238E27FC236}">
                <a16:creationId xmlns:a16="http://schemas.microsoft.com/office/drawing/2014/main" id="{93844A48-3D3B-4B0D-96AC-27A91F8789C3}"/>
              </a:ext>
            </a:extLst>
          </p:cNvPr>
          <p:cNvSpPr/>
          <p:nvPr/>
        </p:nvSpPr>
        <p:spPr>
          <a:xfrm>
            <a:off x="6429480" y="961284"/>
            <a:ext cx="2459766" cy="399523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00E9B6-A005-43DC-9CE7-43442398F449}"/>
              </a:ext>
            </a:extLst>
          </p:cNvPr>
          <p:cNvSpPr txBox="1"/>
          <p:nvPr/>
        </p:nvSpPr>
        <p:spPr>
          <a:xfrm>
            <a:off x="1384862" y="4241000"/>
            <a:ext cx="345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Te esperamos para la próxima actividad</a:t>
            </a: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Mali SemiBold" panose="020B0604020202020204" charset="-34"/>
                <a:cs typeface="Mali SemiBold" panose="020B0604020202020204" charset="-34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"/>
          <p:cNvSpPr txBox="1">
            <a:spLocks noGrp="1"/>
          </p:cNvSpPr>
          <p:nvPr>
            <p:ph type="ctrTitle"/>
          </p:nvPr>
        </p:nvSpPr>
        <p:spPr>
          <a:xfrm>
            <a:off x="605294" y="884329"/>
            <a:ext cx="4954771" cy="275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  <a:t>Los extrañamos mucho</a:t>
            </a:r>
          </a:p>
        </p:txBody>
      </p:sp>
      <p:grpSp>
        <p:nvGrpSpPr>
          <p:cNvPr id="15" name="Google Shape;2183;p50">
            <a:extLst>
              <a:ext uri="{FF2B5EF4-FFF2-40B4-BE49-F238E27FC236}">
                <a16:creationId xmlns:a16="http://schemas.microsoft.com/office/drawing/2014/main" id="{EC0A88E8-FBCD-48A1-9977-FE28B14657ED}"/>
              </a:ext>
            </a:extLst>
          </p:cNvPr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  <a:noFill/>
        </p:grpSpPr>
        <p:sp>
          <p:nvSpPr>
            <p:cNvPr id="16" name="Google Shape;2184;p50">
              <a:extLst>
                <a:ext uri="{FF2B5EF4-FFF2-40B4-BE49-F238E27FC236}">
                  <a16:creationId xmlns:a16="http://schemas.microsoft.com/office/drawing/2014/main" id="{BF3F42DF-3450-4621-B37C-77A9B816BE97}"/>
                </a:ext>
              </a:extLst>
            </p:cNvPr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2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2185;p50">
              <a:extLst>
                <a:ext uri="{FF2B5EF4-FFF2-40B4-BE49-F238E27FC236}">
                  <a16:creationId xmlns:a16="http://schemas.microsoft.com/office/drawing/2014/main" id="{D943FCCF-DE52-4EC8-944C-274DEED782C1}"/>
                </a:ext>
              </a:extLst>
            </p:cNvPr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  <a:grpFill/>
          </p:grpSpPr>
          <p:sp>
            <p:nvSpPr>
              <p:cNvPr id="18" name="Google Shape;2186;p50">
                <a:extLst>
                  <a:ext uri="{FF2B5EF4-FFF2-40B4-BE49-F238E27FC236}">
                    <a16:creationId xmlns:a16="http://schemas.microsoft.com/office/drawing/2014/main" id="{19C7B234-2247-4553-AB23-A91EAE6F3C4E}"/>
                  </a:ext>
                </a:extLst>
              </p:cNvPr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187;p50">
                <a:extLst>
                  <a:ext uri="{FF2B5EF4-FFF2-40B4-BE49-F238E27FC236}">
                    <a16:creationId xmlns:a16="http://schemas.microsoft.com/office/drawing/2014/main" id="{35A62919-9041-4990-9C01-B0ADBF21A66C}"/>
                  </a:ext>
                </a:extLst>
              </p:cNvPr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188;p50">
                <a:extLst>
                  <a:ext uri="{FF2B5EF4-FFF2-40B4-BE49-F238E27FC236}">
                    <a16:creationId xmlns:a16="http://schemas.microsoft.com/office/drawing/2014/main" id="{28B57B57-334B-4897-97E1-07AB7A8FD986}"/>
                  </a:ext>
                </a:extLst>
              </p:cNvPr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" name="Google Shape;2189;p50">
                <a:extLst>
                  <a:ext uri="{FF2B5EF4-FFF2-40B4-BE49-F238E27FC236}">
                    <a16:creationId xmlns:a16="http://schemas.microsoft.com/office/drawing/2014/main" id="{6A07FF3C-8DCD-47F2-8CE8-F0466412A6B3}"/>
                  </a:ext>
                </a:extLst>
              </p:cNvPr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186798-B5C5-4705-A106-18524316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0" y="1393872"/>
            <a:ext cx="2322777" cy="2780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>
            <a:alpha val="95770"/>
          </a:srgbClr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title" idx="2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/>
              <a:t>Habilidad Comprender</a:t>
            </a:r>
            <a:endParaRPr sz="3600" b="1" dirty="0"/>
          </a:p>
        </p:txBody>
      </p:sp>
      <p:grpSp>
        <p:nvGrpSpPr>
          <p:cNvPr id="233" name="Google Shape;233;p21"/>
          <p:cNvGrpSpPr/>
          <p:nvPr/>
        </p:nvGrpSpPr>
        <p:grpSpPr>
          <a:xfrm rot="-252129">
            <a:off x="7013216" y="587305"/>
            <a:ext cx="700391" cy="457012"/>
            <a:chOff x="2146650" y="645325"/>
            <a:chExt cx="952165" cy="621297"/>
          </a:xfrm>
        </p:grpSpPr>
        <p:sp>
          <p:nvSpPr>
            <p:cNvPr id="234" name="Google Shape;234;p21"/>
            <p:cNvSpPr/>
            <p:nvPr/>
          </p:nvSpPr>
          <p:spPr>
            <a:xfrm>
              <a:off x="2489439" y="1109418"/>
              <a:ext cx="69694" cy="157205"/>
            </a:xfrm>
            <a:custGeom>
              <a:avLst/>
              <a:gdLst/>
              <a:ahLst/>
              <a:cxnLst/>
              <a:rect l="l" t="t" r="r" b="b"/>
              <a:pathLst>
                <a:path w="1287" h="2903" extrusionOk="0">
                  <a:moveTo>
                    <a:pt x="1078" y="0"/>
                  </a:moveTo>
                  <a:lnTo>
                    <a:pt x="795" y="2132"/>
                  </a:lnTo>
                  <a:lnTo>
                    <a:pt x="1" y="2732"/>
                  </a:lnTo>
                  <a:lnTo>
                    <a:pt x="129" y="2903"/>
                  </a:lnTo>
                  <a:lnTo>
                    <a:pt x="993" y="2248"/>
                  </a:lnTo>
                  <a:lnTo>
                    <a:pt x="1287" y="32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rgbClr val="27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2472056" y="1221894"/>
              <a:ext cx="99099" cy="26047"/>
            </a:xfrm>
            <a:custGeom>
              <a:avLst/>
              <a:gdLst/>
              <a:ahLst/>
              <a:cxnLst/>
              <a:rect l="l" t="t" r="r" b="b"/>
              <a:pathLst>
                <a:path w="1830" h="481" extrusionOk="0">
                  <a:moveTo>
                    <a:pt x="1225" y="1"/>
                  </a:moveTo>
                  <a:lnTo>
                    <a:pt x="0" y="271"/>
                  </a:lnTo>
                  <a:lnTo>
                    <a:pt x="47" y="481"/>
                  </a:lnTo>
                  <a:lnTo>
                    <a:pt x="1205" y="225"/>
                  </a:lnTo>
                  <a:lnTo>
                    <a:pt x="1744" y="462"/>
                  </a:lnTo>
                  <a:lnTo>
                    <a:pt x="1829" y="264"/>
                  </a:lnTo>
                  <a:lnTo>
                    <a:pt x="1225" y="1"/>
                  </a:lnTo>
                  <a:close/>
                </a:path>
              </a:pathLst>
            </a:custGeom>
            <a:solidFill>
              <a:srgbClr val="27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2357685" y="1025913"/>
              <a:ext cx="77709" cy="216014"/>
            </a:xfrm>
            <a:custGeom>
              <a:avLst/>
              <a:gdLst/>
              <a:ahLst/>
              <a:cxnLst/>
              <a:rect l="l" t="t" r="r" b="b"/>
              <a:pathLst>
                <a:path w="1435" h="3989" extrusionOk="0">
                  <a:moveTo>
                    <a:pt x="1225" y="1"/>
                  </a:moveTo>
                  <a:lnTo>
                    <a:pt x="799" y="3216"/>
                  </a:lnTo>
                  <a:lnTo>
                    <a:pt x="0" y="3817"/>
                  </a:lnTo>
                  <a:lnTo>
                    <a:pt x="132" y="3988"/>
                  </a:lnTo>
                  <a:lnTo>
                    <a:pt x="996" y="3332"/>
                  </a:lnTo>
                  <a:lnTo>
                    <a:pt x="1434" y="28"/>
                  </a:lnTo>
                  <a:lnTo>
                    <a:pt x="1225" y="1"/>
                  </a:lnTo>
                  <a:close/>
                </a:path>
              </a:pathLst>
            </a:custGeom>
            <a:solidFill>
              <a:srgbClr val="27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2340302" y="1197146"/>
              <a:ext cx="99045" cy="26102"/>
            </a:xfrm>
            <a:custGeom>
              <a:avLst/>
              <a:gdLst/>
              <a:ahLst/>
              <a:cxnLst/>
              <a:rect l="l" t="t" r="r" b="b"/>
              <a:pathLst>
                <a:path w="1829" h="482" extrusionOk="0">
                  <a:moveTo>
                    <a:pt x="1228" y="0"/>
                  </a:moveTo>
                  <a:lnTo>
                    <a:pt x="1" y="272"/>
                  </a:lnTo>
                  <a:lnTo>
                    <a:pt x="47" y="481"/>
                  </a:lnTo>
                  <a:lnTo>
                    <a:pt x="1205" y="222"/>
                  </a:lnTo>
                  <a:lnTo>
                    <a:pt x="1744" y="458"/>
                  </a:lnTo>
                  <a:lnTo>
                    <a:pt x="1829" y="263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27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2146650" y="678467"/>
              <a:ext cx="138089" cy="47059"/>
            </a:xfrm>
            <a:custGeom>
              <a:avLst/>
              <a:gdLst/>
              <a:ahLst/>
              <a:cxnLst/>
              <a:rect l="l" t="t" r="r" b="b"/>
              <a:pathLst>
                <a:path w="2550" h="869" extrusionOk="0">
                  <a:moveTo>
                    <a:pt x="2422" y="1"/>
                  </a:moveTo>
                  <a:lnTo>
                    <a:pt x="0" y="868"/>
                  </a:lnTo>
                  <a:lnTo>
                    <a:pt x="0" y="868"/>
                  </a:lnTo>
                  <a:lnTo>
                    <a:pt x="2549" y="850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27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2253873" y="645325"/>
              <a:ext cx="844941" cy="500911"/>
            </a:xfrm>
            <a:custGeom>
              <a:avLst/>
              <a:gdLst/>
              <a:ahLst/>
              <a:cxnLst/>
              <a:rect l="l" t="t" r="r" b="b"/>
              <a:pathLst>
                <a:path w="15603" h="9250" extrusionOk="0">
                  <a:moveTo>
                    <a:pt x="3000" y="0"/>
                  </a:moveTo>
                  <a:cubicBezTo>
                    <a:pt x="2234" y="0"/>
                    <a:pt x="1590" y="156"/>
                    <a:pt x="1139" y="310"/>
                  </a:cubicBezTo>
                  <a:cubicBezTo>
                    <a:pt x="694" y="462"/>
                    <a:pt x="438" y="613"/>
                    <a:pt x="438" y="613"/>
                  </a:cubicBezTo>
                  <a:cubicBezTo>
                    <a:pt x="1" y="7479"/>
                    <a:pt x="3840" y="8839"/>
                    <a:pt x="6952" y="8839"/>
                  </a:cubicBezTo>
                  <a:cubicBezTo>
                    <a:pt x="8993" y="8839"/>
                    <a:pt x="10721" y="8253"/>
                    <a:pt x="10721" y="8253"/>
                  </a:cubicBezTo>
                  <a:lnTo>
                    <a:pt x="15270" y="9249"/>
                  </a:lnTo>
                  <a:lnTo>
                    <a:pt x="15393" y="8420"/>
                  </a:lnTo>
                  <a:lnTo>
                    <a:pt x="15602" y="6986"/>
                  </a:lnTo>
                  <a:lnTo>
                    <a:pt x="10701" y="6998"/>
                  </a:lnTo>
                  <a:cubicBezTo>
                    <a:pt x="8210" y="1206"/>
                    <a:pt x="5132" y="0"/>
                    <a:pt x="3000" y="0"/>
                  </a:cubicBezTo>
                  <a:close/>
                </a:path>
              </a:pathLst>
            </a:custGeom>
            <a:solidFill>
              <a:srgbClr val="99C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2478176" y="703594"/>
              <a:ext cx="419628" cy="299084"/>
            </a:xfrm>
            <a:custGeom>
              <a:avLst/>
              <a:gdLst/>
              <a:ahLst/>
              <a:cxnLst/>
              <a:rect l="l" t="t" r="r" b="b"/>
              <a:pathLst>
                <a:path w="7749" h="5523" extrusionOk="0">
                  <a:moveTo>
                    <a:pt x="1672" y="0"/>
                  </a:moveTo>
                  <a:cubicBezTo>
                    <a:pt x="953" y="0"/>
                    <a:pt x="477" y="114"/>
                    <a:pt x="477" y="114"/>
                  </a:cubicBezTo>
                  <a:cubicBezTo>
                    <a:pt x="457" y="230"/>
                    <a:pt x="445" y="346"/>
                    <a:pt x="434" y="459"/>
                  </a:cubicBezTo>
                  <a:cubicBezTo>
                    <a:pt x="0" y="4593"/>
                    <a:pt x="2260" y="5522"/>
                    <a:pt x="4381" y="5522"/>
                  </a:cubicBezTo>
                  <a:cubicBezTo>
                    <a:pt x="5046" y="5522"/>
                    <a:pt x="5699" y="5430"/>
                    <a:pt x="6249" y="5318"/>
                  </a:cubicBezTo>
                  <a:cubicBezTo>
                    <a:pt x="7129" y="5135"/>
                    <a:pt x="7748" y="4899"/>
                    <a:pt x="7748" y="4899"/>
                  </a:cubicBezTo>
                  <a:cubicBezTo>
                    <a:pt x="6418" y="635"/>
                    <a:pt x="3369" y="0"/>
                    <a:pt x="1672" y="0"/>
                  </a:cubicBezTo>
                  <a:close/>
                </a:path>
              </a:pathLst>
            </a:custGeom>
            <a:solidFill>
              <a:srgbClr val="569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2253873" y="662112"/>
              <a:ext cx="833624" cy="484123"/>
            </a:xfrm>
            <a:custGeom>
              <a:avLst/>
              <a:gdLst/>
              <a:ahLst/>
              <a:cxnLst/>
              <a:rect l="l" t="t" r="r" b="b"/>
              <a:pathLst>
                <a:path w="15394" h="8940" extrusionOk="0">
                  <a:moveTo>
                    <a:pt x="1139" y="0"/>
                  </a:moveTo>
                  <a:cubicBezTo>
                    <a:pt x="694" y="152"/>
                    <a:pt x="438" y="303"/>
                    <a:pt x="438" y="303"/>
                  </a:cubicBezTo>
                  <a:cubicBezTo>
                    <a:pt x="1" y="7169"/>
                    <a:pt x="3840" y="8529"/>
                    <a:pt x="6952" y="8529"/>
                  </a:cubicBezTo>
                  <a:cubicBezTo>
                    <a:pt x="8993" y="8529"/>
                    <a:pt x="10721" y="7943"/>
                    <a:pt x="10721" y="7943"/>
                  </a:cubicBezTo>
                  <a:lnTo>
                    <a:pt x="15270" y="8939"/>
                  </a:lnTo>
                  <a:lnTo>
                    <a:pt x="15393" y="8110"/>
                  </a:lnTo>
                  <a:cubicBezTo>
                    <a:pt x="13785" y="7772"/>
                    <a:pt x="12205" y="7459"/>
                    <a:pt x="10616" y="7087"/>
                  </a:cubicBezTo>
                  <a:cubicBezTo>
                    <a:pt x="9306" y="7412"/>
                    <a:pt x="8334" y="7544"/>
                    <a:pt x="6982" y="7556"/>
                  </a:cubicBezTo>
                  <a:cubicBezTo>
                    <a:pt x="6967" y="7556"/>
                    <a:pt x="6952" y="7556"/>
                    <a:pt x="6938" y="7556"/>
                  </a:cubicBezTo>
                  <a:cubicBezTo>
                    <a:pt x="5603" y="7556"/>
                    <a:pt x="4220" y="7217"/>
                    <a:pt x="3201" y="6354"/>
                  </a:cubicBezTo>
                  <a:cubicBezTo>
                    <a:pt x="2259" y="5556"/>
                    <a:pt x="1697" y="4383"/>
                    <a:pt x="1426" y="3178"/>
                  </a:cubicBezTo>
                  <a:cubicBezTo>
                    <a:pt x="1189" y="2139"/>
                    <a:pt x="1150" y="1066"/>
                    <a:pt x="1139" y="0"/>
                  </a:cubicBezTo>
                  <a:close/>
                </a:path>
              </a:pathLst>
            </a:custGeom>
            <a:solidFill>
              <a:srgbClr val="7CB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2375772" y="697529"/>
              <a:ext cx="18087" cy="33845"/>
            </a:xfrm>
            <a:custGeom>
              <a:avLst/>
              <a:gdLst/>
              <a:ahLst/>
              <a:cxnLst/>
              <a:rect l="l" t="t" r="r" b="b"/>
              <a:pathLst>
                <a:path w="334" h="625" extrusionOk="0">
                  <a:moveTo>
                    <a:pt x="167" y="1"/>
                  </a:moveTo>
                  <a:cubicBezTo>
                    <a:pt x="74" y="1"/>
                    <a:pt x="0" y="140"/>
                    <a:pt x="0" y="312"/>
                  </a:cubicBezTo>
                  <a:cubicBezTo>
                    <a:pt x="0" y="485"/>
                    <a:pt x="74" y="625"/>
                    <a:pt x="167" y="625"/>
                  </a:cubicBezTo>
                  <a:cubicBezTo>
                    <a:pt x="256" y="625"/>
                    <a:pt x="333" y="485"/>
                    <a:pt x="333" y="312"/>
                  </a:cubicBezTo>
                  <a:cubicBezTo>
                    <a:pt x="333" y="140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27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2501624" y="703594"/>
              <a:ext cx="396180" cy="287983"/>
            </a:xfrm>
            <a:custGeom>
              <a:avLst/>
              <a:gdLst/>
              <a:ahLst/>
              <a:cxnLst/>
              <a:rect l="l" t="t" r="r" b="b"/>
              <a:pathLst>
                <a:path w="7316" h="5318" extrusionOk="0">
                  <a:moveTo>
                    <a:pt x="1239" y="0"/>
                  </a:moveTo>
                  <a:cubicBezTo>
                    <a:pt x="520" y="0"/>
                    <a:pt x="44" y="114"/>
                    <a:pt x="44" y="114"/>
                  </a:cubicBezTo>
                  <a:cubicBezTo>
                    <a:pt x="24" y="230"/>
                    <a:pt x="12" y="346"/>
                    <a:pt x="1" y="459"/>
                  </a:cubicBezTo>
                  <a:cubicBezTo>
                    <a:pt x="1380" y="796"/>
                    <a:pt x="2678" y="1482"/>
                    <a:pt x="3732" y="2435"/>
                  </a:cubicBezTo>
                  <a:cubicBezTo>
                    <a:pt x="4615" y="3237"/>
                    <a:pt x="5332" y="4225"/>
                    <a:pt x="5816" y="5318"/>
                  </a:cubicBezTo>
                  <a:cubicBezTo>
                    <a:pt x="6696" y="5135"/>
                    <a:pt x="7315" y="4899"/>
                    <a:pt x="7315" y="4899"/>
                  </a:cubicBezTo>
                  <a:cubicBezTo>
                    <a:pt x="5985" y="635"/>
                    <a:pt x="2936" y="0"/>
                    <a:pt x="1239" y="0"/>
                  </a:cubicBezTo>
                  <a:close/>
                </a:path>
              </a:pathLst>
            </a:custGeom>
            <a:solidFill>
              <a:srgbClr val="487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2481696" y="708901"/>
              <a:ext cx="418220" cy="299463"/>
            </a:xfrm>
            <a:custGeom>
              <a:avLst/>
              <a:gdLst/>
              <a:ahLst/>
              <a:cxnLst/>
              <a:rect l="l" t="t" r="r" b="b"/>
              <a:pathLst>
                <a:path w="7723" h="5530" extrusionOk="0">
                  <a:moveTo>
                    <a:pt x="303" y="0"/>
                  </a:moveTo>
                  <a:lnTo>
                    <a:pt x="303" y="0"/>
                  </a:lnTo>
                  <a:cubicBezTo>
                    <a:pt x="1" y="2240"/>
                    <a:pt x="415" y="3825"/>
                    <a:pt x="1531" y="4712"/>
                  </a:cubicBezTo>
                  <a:cubicBezTo>
                    <a:pt x="2213" y="5254"/>
                    <a:pt x="3166" y="5529"/>
                    <a:pt x="4328" y="5529"/>
                  </a:cubicBezTo>
                  <a:cubicBezTo>
                    <a:pt x="4681" y="5529"/>
                    <a:pt x="5056" y="5502"/>
                    <a:pt x="5448" y="5452"/>
                  </a:cubicBezTo>
                  <a:cubicBezTo>
                    <a:pt x="6703" y="5286"/>
                    <a:pt x="7715" y="4905"/>
                    <a:pt x="7722" y="4902"/>
                  </a:cubicBezTo>
                  <a:lnTo>
                    <a:pt x="7649" y="4704"/>
                  </a:lnTo>
                  <a:cubicBezTo>
                    <a:pt x="7637" y="4708"/>
                    <a:pt x="6649" y="5080"/>
                    <a:pt x="5417" y="5243"/>
                  </a:cubicBezTo>
                  <a:cubicBezTo>
                    <a:pt x="5085" y="5286"/>
                    <a:pt x="4715" y="5317"/>
                    <a:pt x="4332" y="5317"/>
                  </a:cubicBezTo>
                  <a:cubicBezTo>
                    <a:pt x="3412" y="5317"/>
                    <a:pt x="2412" y="5141"/>
                    <a:pt x="1662" y="4545"/>
                  </a:cubicBezTo>
                  <a:cubicBezTo>
                    <a:pt x="609" y="3709"/>
                    <a:pt x="221" y="2189"/>
                    <a:pt x="516" y="2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rgbClr val="27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2424402" y="780221"/>
              <a:ext cx="44947" cy="97854"/>
            </a:xfrm>
            <a:custGeom>
              <a:avLst/>
              <a:gdLst/>
              <a:ahLst/>
              <a:cxnLst/>
              <a:rect l="l" t="t" r="r" b="b"/>
              <a:pathLst>
                <a:path w="830" h="1807" extrusionOk="0">
                  <a:moveTo>
                    <a:pt x="415" y="1"/>
                  </a:moveTo>
                  <a:cubicBezTo>
                    <a:pt x="187" y="1"/>
                    <a:pt x="1" y="407"/>
                    <a:pt x="1" y="904"/>
                  </a:cubicBezTo>
                  <a:cubicBezTo>
                    <a:pt x="1" y="1403"/>
                    <a:pt x="187" y="1807"/>
                    <a:pt x="415" y="1807"/>
                  </a:cubicBezTo>
                  <a:cubicBezTo>
                    <a:pt x="644" y="1807"/>
                    <a:pt x="830" y="1403"/>
                    <a:pt x="830" y="904"/>
                  </a:cubicBezTo>
                  <a:cubicBezTo>
                    <a:pt x="830" y="407"/>
                    <a:pt x="644" y="1"/>
                    <a:pt x="415" y="1"/>
                  </a:cubicBezTo>
                  <a:close/>
                </a:path>
              </a:pathLst>
            </a:custGeom>
            <a:solidFill>
              <a:srgbClr val="85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2397542" y="881541"/>
              <a:ext cx="22527" cy="49170"/>
            </a:xfrm>
            <a:custGeom>
              <a:avLst/>
              <a:gdLst/>
              <a:ahLst/>
              <a:cxnLst/>
              <a:rect l="l" t="t" r="r" b="b"/>
              <a:pathLst>
                <a:path w="416" h="908" extrusionOk="0">
                  <a:moveTo>
                    <a:pt x="206" y="1"/>
                  </a:moveTo>
                  <a:cubicBezTo>
                    <a:pt x="94" y="1"/>
                    <a:pt x="1" y="203"/>
                    <a:pt x="1" y="455"/>
                  </a:cubicBezTo>
                  <a:cubicBezTo>
                    <a:pt x="1" y="703"/>
                    <a:pt x="94" y="907"/>
                    <a:pt x="206" y="907"/>
                  </a:cubicBezTo>
                  <a:cubicBezTo>
                    <a:pt x="323" y="907"/>
                    <a:pt x="416" y="703"/>
                    <a:pt x="416" y="455"/>
                  </a:cubicBezTo>
                  <a:cubicBezTo>
                    <a:pt x="416" y="203"/>
                    <a:pt x="323" y="1"/>
                    <a:pt x="206" y="1"/>
                  </a:cubicBezTo>
                  <a:close/>
                </a:path>
              </a:pathLst>
            </a:custGeom>
            <a:solidFill>
              <a:srgbClr val="85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2468915" y="922318"/>
              <a:ext cx="30867" cy="66932"/>
            </a:xfrm>
            <a:custGeom>
              <a:avLst/>
              <a:gdLst/>
              <a:ahLst/>
              <a:cxnLst/>
              <a:rect l="l" t="t" r="r" b="b"/>
              <a:pathLst>
                <a:path w="570" h="1236" extrusionOk="0">
                  <a:moveTo>
                    <a:pt x="287" y="0"/>
                  </a:moveTo>
                  <a:cubicBezTo>
                    <a:pt x="128" y="0"/>
                    <a:pt x="1" y="275"/>
                    <a:pt x="1" y="619"/>
                  </a:cubicBezTo>
                  <a:cubicBezTo>
                    <a:pt x="1" y="961"/>
                    <a:pt x="128" y="1236"/>
                    <a:pt x="287" y="1236"/>
                  </a:cubicBezTo>
                  <a:cubicBezTo>
                    <a:pt x="446" y="1236"/>
                    <a:pt x="570" y="961"/>
                    <a:pt x="570" y="619"/>
                  </a:cubicBezTo>
                  <a:cubicBezTo>
                    <a:pt x="570" y="275"/>
                    <a:pt x="446" y="0"/>
                    <a:pt x="287" y="0"/>
                  </a:cubicBezTo>
                  <a:close/>
                </a:path>
              </a:pathLst>
            </a:custGeom>
            <a:solidFill>
              <a:srgbClr val="85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D1C5B2D1-68A2-46FE-BA2D-A5BA1E07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18" y="1050888"/>
            <a:ext cx="3853006" cy="3462828"/>
          </a:xfrm>
          <a:prstGeom prst="rect">
            <a:avLst/>
          </a:prstGeom>
        </p:spPr>
      </p:pic>
      <p:sp>
        <p:nvSpPr>
          <p:cNvPr id="23" name="Google Shape;1629;p46">
            <a:extLst>
              <a:ext uri="{FF2B5EF4-FFF2-40B4-BE49-F238E27FC236}">
                <a16:creationId xmlns:a16="http://schemas.microsoft.com/office/drawing/2014/main" id="{B32F547D-4E0F-44E7-A669-5DF6BCA9CF83}"/>
              </a:ext>
            </a:extLst>
          </p:cNvPr>
          <p:cNvSpPr txBox="1">
            <a:spLocks/>
          </p:cNvSpPr>
          <p:nvPr/>
        </p:nvSpPr>
        <p:spPr>
          <a:xfrm>
            <a:off x="291133" y="3442741"/>
            <a:ext cx="1507728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36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1° Ciclo</a:t>
            </a:r>
          </a:p>
        </p:txBody>
      </p:sp>
      <p:sp>
        <p:nvSpPr>
          <p:cNvPr id="24" name="Google Shape;1629;p46">
            <a:extLst>
              <a:ext uri="{FF2B5EF4-FFF2-40B4-BE49-F238E27FC236}">
                <a16:creationId xmlns:a16="http://schemas.microsoft.com/office/drawing/2014/main" id="{AB2A20E0-8BE4-4D9F-9566-36FC87EE8FD9}"/>
              </a:ext>
            </a:extLst>
          </p:cNvPr>
          <p:cNvSpPr txBox="1">
            <a:spLocks/>
          </p:cNvSpPr>
          <p:nvPr/>
        </p:nvSpPr>
        <p:spPr>
          <a:xfrm>
            <a:off x="6947719" y="3167173"/>
            <a:ext cx="1704106" cy="728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28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2 - 6</a:t>
            </a:r>
          </a:p>
          <a:p>
            <a:pPr algn="ctr"/>
            <a:r>
              <a:rPr lang="es-419" sz="28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Noviembre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4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>
            <a:alpha val="95770"/>
          </a:srgbClr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/>
          <p:nvPr/>
        </p:nvSpPr>
        <p:spPr>
          <a:xfrm>
            <a:off x="6328238" y="4154850"/>
            <a:ext cx="1777800" cy="257700"/>
          </a:xfrm>
          <a:prstGeom prst="ellipse">
            <a:avLst/>
          </a:prstGeom>
          <a:solidFill>
            <a:srgbClr val="92BABF">
              <a:alpha val="6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1177713" y="4154850"/>
            <a:ext cx="1777800" cy="257700"/>
          </a:xfrm>
          <a:prstGeom prst="ellipse">
            <a:avLst/>
          </a:prstGeom>
          <a:solidFill>
            <a:srgbClr val="92BABF">
              <a:alpha val="6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subTitle" idx="1"/>
          </p:nvPr>
        </p:nvSpPr>
        <p:spPr>
          <a:xfrm>
            <a:off x="903767" y="1467293"/>
            <a:ext cx="7761768" cy="21690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b="1" dirty="0"/>
              <a:t>Observa la siguiente secuencia numérica y complétala según corresponda</a:t>
            </a:r>
            <a:endParaRPr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1291FE-6DF7-4E10-B127-9D8389259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0" t="10697" r="6628" b="3295"/>
          <a:stretch/>
        </p:blipFill>
        <p:spPr>
          <a:xfrm>
            <a:off x="108675" y="158158"/>
            <a:ext cx="8926649" cy="48271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F28ECDD-F5CD-4176-B697-87607A878DFD}"/>
              </a:ext>
            </a:extLst>
          </p:cNvPr>
          <p:cNvSpPr txBox="1"/>
          <p:nvPr/>
        </p:nvSpPr>
        <p:spPr>
          <a:xfrm>
            <a:off x="627318" y="1472609"/>
            <a:ext cx="64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2C825C-39CB-4D46-85BF-4AD58FDFBBA0}"/>
              </a:ext>
            </a:extLst>
          </p:cNvPr>
          <p:cNvSpPr txBox="1"/>
          <p:nvPr/>
        </p:nvSpPr>
        <p:spPr>
          <a:xfrm>
            <a:off x="2353337" y="1472609"/>
            <a:ext cx="64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986B47-9EB7-4A3D-8E24-5B2331E768ED}"/>
              </a:ext>
            </a:extLst>
          </p:cNvPr>
          <p:cNvSpPr txBox="1"/>
          <p:nvPr/>
        </p:nvSpPr>
        <p:spPr>
          <a:xfrm>
            <a:off x="6142076" y="1472609"/>
            <a:ext cx="64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AB2699-4C7E-4416-AD48-CCA648FAFA23}"/>
              </a:ext>
            </a:extLst>
          </p:cNvPr>
          <p:cNvSpPr txBox="1"/>
          <p:nvPr/>
        </p:nvSpPr>
        <p:spPr>
          <a:xfrm>
            <a:off x="7868095" y="1472609"/>
            <a:ext cx="64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66F99B-34A1-4D30-804A-8A08C16F832A}"/>
              </a:ext>
            </a:extLst>
          </p:cNvPr>
          <p:cNvSpPr txBox="1"/>
          <p:nvPr/>
        </p:nvSpPr>
        <p:spPr>
          <a:xfrm>
            <a:off x="2332070" y="4229986"/>
            <a:ext cx="64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DABE521-8008-416C-B37D-1BBA19E1A399}"/>
              </a:ext>
            </a:extLst>
          </p:cNvPr>
          <p:cNvSpPr txBox="1"/>
          <p:nvPr/>
        </p:nvSpPr>
        <p:spPr>
          <a:xfrm>
            <a:off x="4247705" y="4229986"/>
            <a:ext cx="64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4B1C4A-4D62-4992-A46D-279F6F7F64B4}"/>
              </a:ext>
            </a:extLst>
          </p:cNvPr>
          <p:cNvSpPr txBox="1"/>
          <p:nvPr/>
        </p:nvSpPr>
        <p:spPr>
          <a:xfrm>
            <a:off x="7868095" y="4229986"/>
            <a:ext cx="74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304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5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>
            <a:alpha val="95770"/>
          </a:srgbClr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 txBox="1">
            <a:spLocks noGrp="1"/>
          </p:cNvSpPr>
          <p:nvPr>
            <p:ph type="title"/>
          </p:nvPr>
        </p:nvSpPr>
        <p:spPr>
          <a:xfrm>
            <a:off x="659219" y="1414130"/>
            <a:ext cx="7676707" cy="24454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>
                <a:solidFill>
                  <a:schemeClr val="tx1"/>
                </a:solidFill>
              </a:rPr>
              <a:t>Observa las instrucciones a continuación y complétalas según las indicaciones entregadas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367" name="Google Shape;367;p24"/>
          <p:cNvSpPr txBox="1">
            <a:spLocks noGrp="1"/>
          </p:cNvSpPr>
          <p:nvPr>
            <p:ph type="sldNum" idx="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23A2F6-8756-4FA2-84EC-ADB0B5C96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6" t="12361" r="14106" b="13128"/>
          <a:stretch/>
        </p:blipFill>
        <p:spPr>
          <a:xfrm>
            <a:off x="2477385" y="38038"/>
            <a:ext cx="3795823" cy="50674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CD3148-09DA-49FD-ADF9-2EA0BF69D69B}"/>
              </a:ext>
            </a:extLst>
          </p:cNvPr>
          <p:cNvSpPr txBox="1"/>
          <p:nvPr/>
        </p:nvSpPr>
        <p:spPr>
          <a:xfrm>
            <a:off x="6911163" y="595423"/>
            <a:ext cx="1456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419" dirty="0"/>
              <a:t>2</a:t>
            </a:r>
          </a:p>
          <a:p>
            <a:pPr marL="342900" indent="-342900">
              <a:buAutoNum type="arabicPeriod"/>
            </a:pPr>
            <a:r>
              <a:rPr lang="es-419" dirty="0"/>
              <a:t>Fila 3</a:t>
            </a:r>
          </a:p>
          <a:p>
            <a:pPr marL="342900" indent="-342900">
              <a:buAutoNum type="arabicPeriod"/>
            </a:pPr>
            <a:r>
              <a:rPr lang="es-419" dirty="0"/>
              <a:t>1</a:t>
            </a:r>
          </a:p>
          <a:p>
            <a:pPr marL="342900" indent="-342900">
              <a:buAutoNum type="arabicPeriod"/>
            </a:pPr>
            <a:r>
              <a:rPr lang="es-419" dirty="0"/>
              <a:t>Inferiores</a:t>
            </a:r>
          </a:p>
          <a:p>
            <a:pPr marL="342900" indent="-342900">
              <a:buAutoNum type="arabicPeriod"/>
            </a:pPr>
            <a:r>
              <a:rPr lang="es-419" dirty="0"/>
              <a:t>Manzana</a:t>
            </a:r>
          </a:p>
          <a:p>
            <a:r>
              <a:rPr lang="es-419" dirty="0"/>
              <a:t>       cereza</a:t>
            </a:r>
          </a:p>
        </p:txBody>
      </p:sp>
    </p:spTree>
    <p:extLst>
      <p:ext uri="{BB962C8B-B14F-4D97-AF65-F5344CB8AC3E}">
        <p14:creationId xmlns:p14="http://schemas.microsoft.com/office/powerpoint/2010/main" val="58603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2"/>
          <p:cNvSpPr txBox="1">
            <a:spLocks noGrp="1"/>
          </p:cNvSpPr>
          <p:nvPr>
            <p:ph type="title"/>
          </p:nvPr>
        </p:nvSpPr>
        <p:spPr>
          <a:xfrm>
            <a:off x="466650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u="sng" dirty="0">
                <a:solidFill>
                  <a:schemeClr val="tx1"/>
                </a:solidFill>
                <a:latin typeface="Lucida Bright" panose="02040602050505020304" pitchFamily="18" charset="0"/>
              </a:rPr>
              <a:t>Ahora sumemos el puntaje</a:t>
            </a:r>
            <a:endParaRPr u="sng" dirty="0">
              <a:solidFill>
                <a:schemeClr val="tx1"/>
              </a:solidFill>
              <a:latin typeface="Lucida Bright" panose="02040602050505020304" pitchFamily="18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741" name="Google Shape;1741;p62"/>
          <p:cNvSpPr txBox="1">
            <a:spLocks noGrp="1"/>
          </p:cNvSpPr>
          <p:nvPr>
            <p:ph type="body" idx="1"/>
          </p:nvPr>
        </p:nvSpPr>
        <p:spPr>
          <a:xfrm>
            <a:off x="5053196" y="1558580"/>
            <a:ext cx="3624154" cy="161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1: 3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2: 5 puntos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42" name="Google Shape;1742;p62"/>
          <p:cNvSpPr/>
          <p:nvPr/>
        </p:nvSpPr>
        <p:spPr>
          <a:xfrm>
            <a:off x="-142875" y="1323975"/>
            <a:ext cx="1638300" cy="1229875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497307" y="1875498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F64D97-FA5D-4C92-9CE2-7317F09C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" y="2818834"/>
            <a:ext cx="1639966" cy="1615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A097BE-DA81-4B98-A643-AED81D54D312}"/>
              </a:ext>
            </a:extLst>
          </p:cNvPr>
          <p:cNvSpPr txBox="1"/>
          <p:nvPr/>
        </p:nvSpPr>
        <p:spPr>
          <a:xfrm>
            <a:off x="3306725" y="4111249"/>
            <a:ext cx="48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B64B18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et Shop Bra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147</Words>
  <Application>Microsoft Office PowerPoint</Application>
  <PresentationFormat>Presentación en pantalla (16:9)</PresentationFormat>
  <Paragraphs>49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7" baseType="lpstr">
      <vt:lpstr>Barlow Semi Condensed</vt:lpstr>
      <vt:lpstr>Agency FB</vt:lpstr>
      <vt:lpstr>Mali SemiBold</vt:lpstr>
      <vt:lpstr>Raleway</vt:lpstr>
      <vt:lpstr>Barlow Semi Condensed Light</vt:lpstr>
      <vt:lpstr>Lucida Bright</vt:lpstr>
      <vt:lpstr>Joti One</vt:lpstr>
      <vt:lpstr>Yanone Kaffeesatz</vt:lpstr>
      <vt:lpstr>Denk One</vt:lpstr>
      <vt:lpstr>Arial</vt:lpstr>
      <vt:lpstr>Lucida Calligraphy</vt:lpstr>
      <vt:lpstr>Nunito Light</vt:lpstr>
      <vt:lpstr>Zilla Slab</vt:lpstr>
      <vt:lpstr>Sue Ellen Francisco</vt:lpstr>
      <vt:lpstr>Pet Shop Brand by SlidesGo</vt:lpstr>
      <vt:lpstr>Chalkboard by Slidesgo</vt:lpstr>
      <vt:lpstr>Presentación de PowerPoint</vt:lpstr>
      <vt:lpstr>Habilidad Comprender</vt:lpstr>
      <vt:lpstr>Presentación de PowerPoint</vt:lpstr>
      <vt:lpstr>Presentación de PowerPoint</vt:lpstr>
      <vt:lpstr>Presentación de PowerPoint</vt:lpstr>
      <vt:lpstr>Presentación de PowerPoint</vt:lpstr>
      <vt:lpstr>Observa las instrucciones a continuación y complétalas según las indicaciones entregadas</vt:lpstr>
      <vt:lpstr>Presentación de PowerPoint</vt:lpstr>
      <vt:lpstr>Ahora sumemos el puntaje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Antonia Hidalgo</dc:creator>
  <cp:lastModifiedBy>Antonia</cp:lastModifiedBy>
  <cp:revision>5</cp:revision>
  <dcterms:modified xsi:type="dcterms:W3CDTF">2020-10-29T19:11:16Z</dcterms:modified>
</cp:coreProperties>
</file>