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  <p:sldMasterId id="2147483699" r:id="rId3"/>
  </p:sldMasterIdLst>
  <p:notesMasterIdLst>
    <p:notesMasterId r:id="rId15"/>
  </p:notesMasterIdLst>
  <p:sldIdLst>
    <p:sldId id="256" r:id="rId4"/>
    <p:sldId id="257" r:id="rId5"/>
    <p:sldId id="308" r:id="rId6"/>
    <p:sldId id="258" r:id="rId7"/>
    <p:sldId id="310" r:id="rId8"/>
    <p:sldId id="309" r:id="rId9"/>
    <p:sldId id="260" r:id="rId10"/>
    <p:sldId id="311" r:id="rId11"/>
    <p:sldId id="312" r:id="rId12"/>
    <p:sldId id="313" r:id="rId13"/>
    <p:sldId id="314" r:id="rId14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16"/>
      <p:bold r:id="rId17"/>
      <p:italic r:id="rId18"/>
      <p:boldItalic r:id="rId19"/>
    </p:embeddedFont>
    <p:embeddedFont>
      <p:font typeface="Catamaran" panose="020B0604020202020204" charset="0"/>
      <p:regular r:id="rId20"/>
      <p:bold r:id="rId21"/>
    </p:embeddedFont>
    <p:embeddedFont>
      <p:font typeface="Kalam" panose="020B0604020202020204" charset="0"/>
      <p:regular r:id="rId22"/>
      <p:bold r:id="rId23"/>
    </p:embeddedFont>
    <p:embeddedFont>
      <p:font typeface="Love Ya Like A Sister" panose="020B0604020202020204" charset="0"/>
      <p:regular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F14AD8-967A-4038-B782-36B7BBD0F918}">
  <a:tblStyle styleId="{EBF14AD8-967A-4038-B782-36B7BBD0F9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34467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11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77a382e666_5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77a382e666_5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251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2DE6E-395C-4CD1-B145-EFC0D46710A4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415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77a382e666_5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77a382e666_5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7906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00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4f0d948b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4f0d948b6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21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bf7c0868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bf7c0868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06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75ce3757a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75ce3757a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98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6c1899dd7a_0_24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6c1899dd7a_0_24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82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  TITLE &amp;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59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8235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69847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35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6200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23216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188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151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323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13225" y="1017700"/>
            <a:ext cx="7717500" cy="35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 flipH="1">
            <a:off x="120366" y="696912"/>
            <a:ext cx="160771" cy="165887"/>
            <a:chOff x="6109266" y="2958701"/>
            <a:chExt cx="158099" cy="163114"/>
          </a:xfrm>
        </p:grpSpPr>
        <p:sp>
          <p:nvSpPr>
            <p:cNvPr id="20" name="Google Shape;20;p4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4"/>
          <p:cNvGrpSpPr/>
          <p:nvPr/>
        </p:nvGrpSpPr>
        <p:grpSpPr>
          <a:xfrm rot="4861642" flipH="1">
            <a:off x="312870" y="-14222"/>
            <a:ext cx="259779" cy="352017"/>
            <a:chOff x="3989427" y="3265633"/>
            <a:chExt cx="411747" cy="557942"/>
          </a:xfrm>
        </p:grpSpPr>
        <p:sp>
          <p:nvSpPr>
            <p:cNvPr id="24" name="Google Shape;24;p4"/>
            <p:cNvSpPr/>
            <p:nvPr/>
          </p:nvSpPr>
          <p:spPr>
            <a:xfrm>
              <a:off x="4027184" y="3301913"/>
              <a:ext cx="327304" cy="491996"/>
            </a:xfrm>
            <a:custGeom>
              <a:avLst/>
              <a:gdLst/>
              <a:ahLst/>
              <a:cxnLst/>
              <a:rect l="l" t="t" r="r" b="b"/>
              <a:pathLst>
                <a:path w="5097" h="7662" extrusionOk="0">
                  <a:moveTo>
                    <a:pt x="674" y="0"/>
                  </a:moveTo>
                  <a:cubicBezTo>
                    <a:pt x="476" y="1070"/>
                    <a:pt x="238" y="2100"/>
                    <a:pt x="1" y="3130"/>
                  </a:cubicBezTo>
                  <a:lnTo>
                    <a:pt x="1110" y="2575"/>
                  </a:lnTo>
                  <a:lnTo>
                    <a:pt x="1150" y="2575"/>
                  </a:lnTo>
                  <a:cubicBezTo>
                    <a:pt x="1178" y="2547"/>
                    <a:pt x="1216" y="2534"/>
                    <a:pt x="1255" y="2534"/>
                  </a:cubicBezTo>
                  <a:cubicBezTo>
                    <a:pt x="1326" y="2534"/>
                    <a:pt x="1401" y="2578"/>
                    <a:pt x="1427" y="2654"/>
                  </a:cubicBezTo>
                  <a:cubicBezTo>
                    <a:pt x="1902" y="3566"/>
                    <a:pt x="2378" y="4477"/>
                    <a:pt x="2892" y="5348"/>
                  </a:cubicBezTo>
                  <a:cubicBezTo>
                    <a:pt x="3209" y="5982"/>
                    <a:pt x="3645" y="7408"/>
                    <a:pt x="4319" y="7606"/>
                  </a:cubicBezTo>
                  <a:cubicBezTo>
                    <a:pt x="4433" y="7644"/>
                    <a:pt x="4528" y="7661"/>
                    <a:pt x="4606" y="7661"/>
                  </a:cubicBezTo>
                  <a:cubicBezTo>
                    <a:pt x="5097" y="7661"/>
                    <a:pt x="4931" y="6986"/>
                    <a:pt x="4794" y="6576"/>
                  </a:cubicBezTo>
                  <a:cubicBezTo>
                    <a:pt x="4556" y="6061"/>
                    <a:pt x="4279" y="5546"/>
                    <a:pt x="4002" y="5071"/>
                  </a:cubicBezTo>
                  <a:lnTo>
                    <a:pt x="2655" y="2536"/>
                  </a:lnTo>
                  <a:cubicBezTo>
                    <a:pt x="2417" y="2536"/>
                    <a:pt x="2219" y="2258"/>
                    <a:pt x="2457" y="2139"/>
                  </a:cubicBezTo>
                  <a:lnTo>
                    <a:pt x="3407" y="1664"/>
                  </a:lnTo>
                  <a:cubicBezTo>
                    <a:pt x="2576" y="991"/>
                    <a:pt x="1664" y="476"/>
                    <a:pt x="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3989427" y="3265633"/>
              <a:ext cx="411747" cy="557942"/>
            </a:xfrm>
            <a:custGeom>
              <a:avLst/>
              <a:gdLst/>
              <a:ahLst/>
              <a:cxnLst/>
              <a:rect l="l" t="t" r="r" b="b"/>
              <a:pathLst>
                <a:path w="6412" h="8689" extrusionOk="0">
                  <a:moveTo>
                    <a:pt x="1262" y="565"/>
                  </a:moveTo>
                  <a:cubicBezTo>
                    <a:pt x="2252" y="1001"/>
                    <a:pt x="3164" y="1556"/>
                    <a:pt x="3995" y="2190"/>
                  </a:cubicBezTo>
                  <a:lnTo>
                    <a:pt x="3045" y="2704"/>
                  </a:lnTo>
                  <a:cubicBezTo>
                    <a:pt x="2821" y="2816"/>
                    <a:pt x="2984" y="3104"/>
                    <a:pt x="3169" y="3104"/>
                  </a:cubicBezTo>
                  <a:cubicBezTo>
                    <a:pt x="3180" y="3104"/>
                    <a:pt x="3192" y="3103"/>
                    <a:pt x="3203" y="3101"/>
                  </a:cubicBezTo>
                  <a:cubicBezTo>
                    <a:pt x="3679" y="3932"/>
                    <a:pt x="4114" y="4764"/>
                    <a:pt x="4550" y="5636"/>
                  </a:cubicBezTo>
                  <a:cubicBezTo>
                    <a:pt x="4867" y="6111"/>
                    <a:pt x="5144" y="6587"/>
                    <a:pt x="5342" y="7101"/>
                  </a:cubicBezTo>
                  <a:cubicBezTo>
                    <a:pt x="5515" y="7552"/>
                    <a:pt x="5689" y="8214"/>
                    <a:pt x="5173" y="8214"/>
                  </a:cubicBezTo>
                  <a:cubicBezTo>
                    <a:pt x="5099" y="8214"/>
                    <a:pt x="5011" y="8201"/>
                    <a:pt x="4907" y="8171"/>
                  </a:cubicBezTo>
                  <a:cubicBezTo>
                    <a:pt x="4233" y="7973"/>
                    <a:pt x="3797" y="6547"/>
                    <a:pt x="3441" y="5913"/>
                  </a:cubicBezTo>
                  <a:cubicBezTo>
                    <a:pt x="2966" y="5002"/>
                    <a:pt x="2490" y="4091"/>
                    <a:pt x="2015" y="3180"/>
                  </a:cubicBezTo>
                  <a:cubicBezTo>
                    <a:pt x="1993" y="3114"/>
                    <a:pt x="1935" y="3085"/>
                    <a:pt x="1874" y="3085"/>
                  </a:cubicBezTo>
                  <a:cubicBezTo>
                    <a:pt x="1825" y="3085"/>
                    <a:pt x="1773" y="3105"/>
                    <a:pt x="1738" y="3140"/>
                  </a:cubicBezTo>
                  <a:lnTo>
                    <a:pt x="1658" y="3140"/>
                  </a:lnTo>
                  <a:lnTo>
                    <a:pt x="589" y="3695"/>
                  </a:lnTo>
                  <a:cubicBezTo>
                    <a:pt x="826" y="2665"/>
                    <a:pt x="1064" y="1595"/>
                    <a:pt x="1262" y="565"/>
                  </a:cubicBezTo>
                  <a:close/>
                  <a:moveTo>
                    <a:pt x="1139" y="1"/>
                  </a:moveTo>
                  <a:cubicBezTo>
                    <a:pt x="1013" y="1"/>
                    <a:pt x="906" y="72"/>
                    <a:pt x="906" y="169"/>
                  </a:cubicBezTo>
                  <a:cubicBezTo>
                    <a:pt x="628" y="1477"/>
                    <a:pt x="311" y="2784"/>
                    <a:pt x="34" y="4051"/>
                  </a:cubicBezTo>
                  <a:cubicBezTo>
                    <a:pt x="1" y="4185"/>
                    <a:pt x="136" y="4347"/>
                    <a:pt x="275" y="4347"/>
                  </a:cubicBezTo>
                  <a:cubicBezTo>
                    <a:pt x="300" y="4347"/>
                    <a:pt x="326" y="4341"/>
                    <a:pt x="351" y="4329"/>
                  </a:cubicBezTo>
                  <a:lnTo>
                    <a:pt x="1738" y="3616"/>
                  </a:lnTo>
                  <a:cubicBezTo>
                    <a:pt x="2451" y="5042"/>
                    <a:pt x="3203" y="6428"/>
                    <a:pt x="3956" y="7775"/>
                  </a:cubicBezTo>
                  <a:cubicBezTo>
                    <a:pt x="4279" y="8362"/>
                    <a:pt x="4537" y="8689"/>
                    <a:pt x="5004" y="8689"/>
                  </a:cubicBezTo>
                  <a:cubicBezTo>
                    <a:pt x="5167" y="8689"/>
                    <a:pt x="5355" y="8649"/>
                    <a:pt x="5580" y="8567"/>
                  </a:cubicBezTo>
                  <a:cubicBezTo>
                    <a:pt x="6412" y="8290"/>
                    <a:pt x="6333" y="7933"/>
                    <a:pt x="5936" y="7220"/>
                  </a:cubicBezTo>
                  <a:lnTo>
                    <a:pt x="3639" y="2903"/>
                  </a:lnTo>
                  <a:lnTo>
                    <a:pt x="4550" y="2388"/>
                  </a:lnTo>
                  <a:cubicBezTo>
                    <a:pt x="4669" y="2348"/>
                    <a:pt x="4669" y="2150"/>
                    <a:pt x="4550" y="2071"/>
                  </a:cubicBezTo>
                  <a:cubicBezTo>
                    <a:pt x="3679" y="1160"/>
                    <a:pt x="2292" y="645"/>
                    <a:pt x="1223" y="11"/>
                  </a:cubicBezTo>
                  <a:cubicBezTo>
                    <a:pt x="1195" y="4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4"/>
          <p:cNvSpPr/>
          <p:nvPr/>
        </p:nvSpPr>
        <p:spPr>
          <a:xfrm>
            <a:off x="70041" y="192690"/>
            <a:ext cx="261046" cy="345138"/>
          </a:xfrm>
          <a:custGeom>
            <a:avLst/>
            <a:gdLst/>
            <a:ahLst/>
            <a:cxnLst/>
            <a:rect l="l" t="t" r="r" b="b"/>
            <a:pathLst>
              <a:path w="11093" h="14668" extrusionOk="0">
                <a:moveTo>
                  <a:pt x="8279" y="0"/>
                </a:moveTo>
                <a:cubicBezTo>
                  <a:pt x="8213" y="0"/>
                  <a:pt x="8145" y="18"/>
                  <a:pt x="8082" y="56"/>
                </a:cubicBezTo>
                <a:cubicBezTo>
                  <a:pt x="7527" y="294"/>
                  <a:pt x="6933" y="532"/>
                  <a:pt x="6378" y="730"/>
                </a:cubicBezTo>
                <a:lnTo>
                  <a:pt x="991" y="2869"/>
                </a:lnTo>
                <a:cubicBezTo>
                  <a:pt x="793" y="2948"/>
                  <a:pt x="595" y="2988"/>
                  <a:pt x="397" y="3027"/>
                </a:cubicBezTo>
                <a:cubicBezTo>
                  <a:pt x="80" y="3067"/>
                  <a:pt x="1" y="3186"/>
                  <a:pt x="120" y="3463"/>
                </a:cubicBezTo>
                <a:cubicBezTo>
                  <a:pt x="397" y="4136"/>
                  <a:pt x="714" y="4810"/>
                  <a:pt x="991" y="5483"/>
                </a:cubicBezTo>
                <a:cubicBezTo>
                  <a:pt x="1744" y="7503"/>
                  <a:pt x="2536" y="9524"/>
                  <a:pt x="3288" y="11584"/>
                </a:cubicBezTo>
                <a:lnTo>
                  <a:pt x="3051" y="11623"/>
                </a:lnTo>
                <a:cubicBezTo>
                  <a:pt x="2338" y="11782"/>
                  <a:pt x="1704" y="12138"/>
                  <a:pt x="1189" y="12613"/>
                </a:cubicBezTo>
                <a:cubicBezTo>
                  <a:pt x="714" y="13010"/>
                  <a:pt x="714" y="13762"/>
                  <a:pt x="1189" y="14158"/>
                </a:cubicBezTo>
                <a:cubicBezTo>
                  <a:pt x="1508" y="14477"/>
                  <a:pt x="1930" y="14668"/>
                  <a:pt x="2392" y="14668"/>
                </a:cubicBezTo>
                <a:cubicBezTo>
                  <a:pt x="2504" y="14668"/>
                  <a:pt x="2618" y="14657"/>
                  <a:pt x="2734" y="14634"/>
                </a:cubicBezTo>
                <a:cubicBezTo>
                  <a:pt x="3764" y="14356"/>
                  <a:pt x="4715" y="13881"/>
                  <a:pt x="5546" y="13208"/>
                </a:cubicBezTo>
                <a:cubicBezTo>
                  <a:pt x="5982" y="12891"/>
                  <a:pt x="5982" y="12653"/>
                  <a:pt x="5705" y="12217"/>
                </a:cubicBezTo>
                <a:cubicBezTo>
                  <a:pt x="5428" y="11742"/>
                  <a:pt x="5150" y="11306"/>
                  <a:pt x="4913" y="10831"/>
                </a:cubicBezTo>
                <a:cubicBezTo>
                  <a:pt x="4239" y="9484"/>
                  <a:pt x="3526" y="8098"/>
                  <a:pt x="2853" y="6711"/>
                </a:cubicBezTo>
                <a:cubicBezTo>
                  <a:pt x="2813" y="6592"/>
                  <a:pt x="2734" y="6513"/>
                  <a:pt x="2694" y="6355"/>
                </a:cubicBezTo>
                <a:cubicBezTo>
                  <a:pt x="4437" y="5523"/>
                  <a:pt x="6141" y="4691"/>
                  <a:pt x="7923" y="4018"/>
                </a:cubicBezTo>
                <a:lnTo>
                  <a:pt x="9151" y="7860"/>
                </a:lnTo>
                <a:lnTo>
                  <a:pt x="9072" y="7900"/>
                </a:lnTo>
                <a:cubicBezTo>
                  <a:pt x="8042" y="8137"/>
                  <a:pt x="7210" y="8890"/>
                  <a:pt x="6814" y="9880"/>
                </a:cubicBezTo>
                <a:cubicBezTo>
                  <a:pt x="6695" y="10118"/>
                  <a:pt x="6695" y="10435"/>
                  <a:pt x="6814" y="10672"/>
                </a:cubicBezTo>
                <a:cubicBezTo>
                  <a:pt x="6956" y="11041"/>
                  <a:pt x="7301" y="11248"/>
                  <a:pt x="7660" y="11248"/>
                </a:cubicBezTo>
                <a:cubicBezTo>
                  <a:pt x="7802" y="11248"/>
                  <a:pt x="7947" y="11215"/>
                  <a:pt x="8082" y="11148"/>
                </a:cubicBezTo>
                <a:cubicBezTo>
                  <a:pt x="8993" y="10712"/>
                  <a:pt x="9864" y="10118"/>
                  <a:pt x="10538" y="9405"/>
                </a:cubicBezTo>
                <a:cubicBezTo>
                  <a:pt x="10736" y="9246"/>
                  <a:pt x="10894" y="9088"/>
                  <a:pt x="11013" y="8890"/>
                </a:cubicBezTo>
                <a:cubicBezTo>
                  <a:pt x="11092" y="8811"/>
                  <a:pt x="11092" y="8652"/>
                  <a:pt x="11052" y="8533"/>
                </a:cubicBezTo>
                <a:cubicBezTo>
                  <a:pt x="11013" y="8375"/>
                  <a:pt x="10854" y="8177"/>
                  <a:pt x="10815" y="8018"/>
                </a:cubicBezTo>
                <a:cubicBezTo>
                  <a:pt x="10538" y="7107"/>
                  <a:pt x="10260" y="6236"/>
                  <a:pt x="10023" y="5325"/>
                </a:cubicBezTo>
                <a:cubicBezTo>
                  <a:pt x="9785" y="4572"/>
                  <a:pt x="9587" y="3819"/>
                  <a:pt x="9389" y="3027"/>
                </a:cubicBezTo>
                <a:cubicBezTo>
                  <a:pt x="9310" y="2592"/>
                  <a:pt x="9191" y="2156"/>
                  <a:pt x="9111" y="1720"/>
                </a:cubicBezTo>
                <a:cubicBezTo>
                  <a:pt x="9072" y="1205"/>
                  <a:pt x="8913" y="690"/>
                  <a:pt x="8636" y="215"/>
                </a:cubicBezTo>
                <a:cubicBezTo>
                  <a:pt x="8555" y="80"/>
                  <a:pt x="8420" y="0"/>
                  <a:pt x="82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296362" y="527719"/>
            <a:ext cx="101492" cy="217104"/>
          </a:xfrm>
          <a:custGeom>
            <a:avLst/>
            <a:gdLst/>
            <a:ahLst/>
            <a:cxnLst/>
            <a:rect l="l" t="t" r="r" b="b"/>
            <a:pathLst>
              <a:path w="5546" h="11862" extrusionOk="0">
                <a:moveTo>
                  <a:pt x="3654" y="1"/>
                </a:moveTo>
                <a:cubicBezTo>
                  <a:pt x="3595" y="1"/>
                  <a:pt x="3526" y="16"/>
                  <a:pt x="3446" y="45"/>
                </a:cubicBezTo>
                <a:cubicBezTo>
                  <a:pt x="3130" y="164"/>
                  <a:pt x="2773" y="283"/>
                  <a:pt x="2417" y="362"/>
                </a:cubicBezTo>
                <a:cubicBezTo>
                  <a:pt x="2219" y="402"/>
                  <a:pt x="2100" y="521"/>
                  <a:pt x="2060" y="719"/>
                </a:cubicBezTo>
                <a:cubicBezTo>
                  <a:pt x="1783" y="2303"/>
                  <a:pt x="1505" y="3848"/>
                  <a:pt x="1189" y="5433"/>
                </a:cubicBezTo>
                <a:cubicBezTo>
                  <a:pt x="951" y="6819"/>
                  <a:pt x="674" y="8206"/>
                  <a:pt x="396" y="9592"/>
                </a:cubicBezTo>
                <a:cubicBezTo>
                  <a:pt x="278" y="10226"/>
                  <a:pt x="159" y="10860"/>
                  <a:pt x="40" y="11493"/>
                </a:cubicBezTo>
                <a:cubicBezTo>
                  <a:pt x="0" y="11691"/>
                  <a:pt x="119" y="11810"/>
                  <a:pt x="357" y="11850"/>
                </a:cubicBezTo>
                <a:cubicBezTo>
                  <a:pt x="484" y="11858"/>
                  <a:pt x="612" y="11862"/>
                  <a:pt x="740" y="11862"/>
                </a:cubicBezTo>
                <a:cubicBezTo>
                  <a:pt x="1885" y="11862"/>
                  <a:pt x="3043" y="11545"/>
                  <a:pt x="4041" y="10939"/>
                </a:cubicBezTo>
                <a:cubicBezTo>
                  <a:pt x="4754" y="10543"/>
                  <a:pt x="5308" y="9830"/>
                  <a:pt x="5427" y="9037"/>
                </a:cubicBezTo>
                <a:cubicBezTo>
                  <a:pt x="5546" y="8443"/>
                  <a:pt x="5189" y="7889"/>
                  <a:pt x="4635" y="7809"/>
                </a:cubicBezTo>
                <a:cubicBezTo>
                  <a:pt x="4476" y="7757"/>
                  <a:pt x="4309" y="7730"/>
                  <a:pt x="4140" y="7730"/>
                </a:cubicBezTo>
                <a:cubicBezTo>
                  <a:pt x="3803" y="7730"/>
                  <a:pt x="3460" y="7836"/>
                  <a:pt x="3169" y="8047"/>
                </a:cubicBezTo>
                <a:cubicBezTo>
                  <a:pt x="2813" y="8285"/>
                  <a:pt x="2496" y="8522"/>
                  <a:pt x="2100" y="8800"/>
                </a:cubicBezTo>
                <a:cubicBezTo>
                  <a:pt x="2100" y="8522"/>
                  <a:pt x="2139" y="8285"/>
                  <a:pt x="2179" y="8007"/>
                </a:cubicBezTo>
                <a:cubicBezTo>
                  <a:pt x="2615" y="6185"/>
                  <a:pt x="3050" y="4403"/>
                  <a:pt x="3446" y="2581"/>
                </a:cubicBezTo>
                <a:cubicBezTo>
                  <a:pt x="3605" y="1868"/>
                  <a:pt x="3763" y="1115"/>
                  <a:pt x="3882" y="402"/>
                </a:cubicBezTo>
                <a:cubicBezTo>
                  <a:pt x="3912" y="135"/>
                  <a:pt x="3830" y="1"/>
                  <a:pt x="36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flipH="1">
            <a:off x="361669" y="305517"/>
            <a:ext cx="113252" cy="11949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flipH="1">
            <a:off x="681389" y="134049"/>
            <a:ext cx="311827" cy="23129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rot="8100000" flipH="1">
            <a:off x="8621897" y="4686420"/>
            <a:ext cx="312339" cy="199376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646703" y="4807656"/>
            <a:ext cx="262740" cy="285833"/>
          </a:xfrm>
          <a:custGeom>
            <a:avLst/>
            <a:gdLst/>
            <a:ahLst/>
            <a:cxnLst/>
            <a:rect l="l" t="t" r="r" b="b"/>
            <a:pathLst>
              <a:path w="14039" h="15275" extrusionOk="0">
                <a:moveTo>
                  <a:pt x="7201" y="5965"/>
                </a:moveTo>
                <a:cubicBezTo>
                  <a:pt x="7710" y="6837"/>
                  <a:pt x="8219" y="7638"/>
                  <a:pt x="8656" y="8510"/>
                </a:cubicBezTo>
                <a:lnTo>
                  <a:pt x="6692" y="8656"/>
                </a:lnTo>
                <a:cubicBezTo>
                  <a:pt x="6838" y="7783"/>
                  <a:pt x="7056" y="6837"/>
                  <a:pt x="7201" y="5965"/>
                </a:cubicBezTo>
                <a:close/>
                <a:moveTo>
                  <a:pt x="8656" y="0"/>
                </a:moveTo>
                <a:cubicBezTo>
                  <a:pt x="7929" y="73"/>
                  <a:pt x="7201" y="146"/>
                  <a:pt x="6474" y="146"/>
                </a:cubicBezTo>
                <a:cubicBezTo>
                  <a:pt x="6435" y="136"/>
                  <a:pt x="6396" y="132"/>
                  <a:pt x="6358" y="132"/>
                </a:cubicBezTo>
                <a:cubicBezTo>
                  <a:pt x="6110" y="132"/>
                  <a:pt x="5892" y="321"/>
                  <a:pt x="5892" y="510"/>
                </a:cubicBezTo>
                <a:cubicBezTo>
                  <a:pt x="5747" y="1019"/>
                  <a:pt x="5601" y="1455"/>
                  <a:pt x="5456" y="1891"/>
                </a:cubicBezTo>
                <a:cubicBezTo>
                  <a:pt x="3710" y="5892"/>
                  <a:pt x="2037" y="9965"/>
                  <a:pt x="364" y="13966"/>
                </a:cubicBezTo>
                <a:cubicBezTo>
                  <a:pt x="1" y="14838"/>
                  <a:pt x="146" y="15057"/>
                  <a:pt x="1019" y="15129"/>
                </a:cubicBezTo>
                <a:cubicBezTo>
                  <a:pt x="1964" y="15202"/>
                  <a:pt x="2910" y="15275"/>
                  <a:pt x="3855" y="15275"/>
                </a:cubicBezTo>
                <a:cubicBezTo>
                  <a:pt x="4146" y="15275"/>
                  <a:pt x="4437" y="15057"/>
                  <a:pt x="4510" y="14766"/>
                </a:cubicBezTo>
                <a:cubicBezTo>
                  <a:pt x="4874" y="13966"/>
                  <a:pt x="5237" y="13093"/>
                  <a:pt x="5674" y="12293"/>
                </a:cubicBezTo>
                <a:cubicBezTo>
                  <a:pt x="5747" y="12074"/>
                  <a:pt x="5965" y="12002"/>
                  <a:pt x="6183" y="11929"/>
                </a:cubicBezTo>
                <a:lnTo>
                  <a:pt x="8510" y="11929"/>
                </a:lnTo>
                <a:cubicBezTo>
                  <a:pt x="8510" y="12074"/>
                  <a:pt x="8656" y="12365"/>
                  <a:pt x="8729" y="12584"/>
                </a:cubicBezTo>
                <a:cubicBezTo>
                  <a:pt x="8947" y="13238"/>
                  <a:pt x="9092" y="13893"/>
                  <a:pt x="9383" y="14547"/>
                </a:cubicBezTo>
                <a:cubicBezTo>
                  <a:pt x="9447" y="14864"/>
                  <a:pt x="9786" y="15070"/>
                  <a:pt x="10112" y="15070"/>
                </a:cubicBezTo>
                <a:cubicBezTo>
                  <a:pt x="10161" y="15070"/>
                  <a:pt x="10209" y="15066"/>
                  <a:pt x="10256" y="15057"/>
                </a:cubicBezTo>
                <a:cubicBezTo>
                  <a:pt x="11347" y="14984"/>
                  <a:pt x="12365" y="14911"/>
                  <a:pt x="13384" y="14838"/>
                </a:cubicBezTo>
                <a:cubicBezTo>
                  <a:pt x="13965" y="14766"/>
                  <a:pt x="14038" y="14620"/>
                  <a:pt x="13893" y="14111"/>
                </a:cubicBezTo>
                <a:cubicBezTo>
                  <a:pt x="13747" y="13529"/>
                  <a:pt x="13456" y="13093"/>
                  <a:pt x="13311" y="12511"/>
                </a:cubicBezTo>
                <a:cubicBezTo>
                  <a:pt x="13020" y="11638"/>
                  <a:pt x="12729" y="10838"/>
                  <a:pt x="12438" y="9965"/>
                </a:cubicBezTo>
                <a:cubicBezTo>
                  <a:pt x="11493" y="6837"/>
                  <a:pt x="10474" y="3783"/>
                  <a:pt x="9529" y="655"/>
                </a:cubicBezTo>
                <a:cubicBezTo>
                  <a:pt x="9456" y="291"/>
                  <a:pt x="9092" y="0"/>
                  <a:pt x="86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8841098" y="4436267"/>
            <a:ext cx="163806" cy="169018"/>
            <a:chOff x="6109266" y="2958701"/>
            <a:chExt cx="158099" cy="163114"/>
          </a:xfrm>
        </p:grpSpPr>
        <p:sp>
          <p:nvSpPr>
            <p:cNvPr id="33" name="Google Shape;33;p4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935156" y="4873208"/>
            <a:ext cx="69917" cy="6450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977114" y="4753869"/>
            <a:ext cx="115387" cy="12174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4"/>
          <p:cNvGrpSpPr/>
          <p:nvPr/>
        </p:nvGrpSpPr>
        <p:grpSpPr>
          <a:xfrm>
            <a:off x="8247364" y="4809980"/>
            <a:ext cx="288754" cy="281235"/>
            <a:chOff x="4915097" y="219724"/>
            <a:chExt cx="427847" cy="414801"/>
          </a:xfrm>
        </p:grpSpPr>
        <p:sp>
          <p:nvSpPr>
            <p:cNvPr id="39" name="Google Shape;39;p4"/>
            <p:cNvSpPr/>
            <p:nvPr/>
          </p:nvSpPr>
          <p:spPr>
            <a:xfrm>
              <a:off x="4946857" y="255387"/>
              <a:ext cx="364328" cy="353741"/>
            </a:xfrm>
            <a:custGeom>
              <a:avLst/>
              <a:gdLst/>
              <a:ahLst/>
              <a:cxnLst/>
              <a:rect l="l" t="t" r="r" b="b"/>
              <a:pathLst>
                <a:path w="6814" h="6616" extrusionOk="0">
                  <a:moveTo>
                    <a:pt x="3565" y="0"/>
                  </a:moveTo>
                  <a:cubicBezTo>
                    <a:pt x="3248" y="832"/>
                    <a:pt x="2932" y="1624"/>
                    <a:pt x="2615" y="2456"/>
                  </a:cubicBezTo>
                  <a:cubicBezTo>
                    <a:pt x="2570" y="2545"/>
                    <a:pt x="2488" y="2597"/>
                    <a:pt x="2411" y="2597"/>
                  </a:cubicBezTo>
                  <a:cubicBezTo>
                    <a:pt x="2350" y="2597"/>
                    <a:pt x="2293" y="2565"/>
                    <a:pt x="2258" y="2496"/>
                  </a:cubicBezTo>
                  <a:cubicBezTo>
                    <a:pt x="2219" y="2575"/>
                    <a:pt x="2139" y="2575"/>
                    <a:pt x="2100" y="2575"/>
                  </a:cubicBezTo>
                  <a:cubicBezTo>
                    <a:pt x="1704" y="2575"/>
                    <a:pt x="1347" y="2575"/>
                    <a:pt x="991" y="2615"/>
                  </a:cubicBezTo>
                  <a:cubicBezTo>
                    <a:pt x="634" y="2615"/>
                    <a:pt x="317" y="2654"/>
                    <a:pt x="0" y="2694"/>
                  </a:cubicBezTo>
                  <a:cubicBezTo>
                    <a:pt x="476" y="3328"/>
                    <a:pt x="1070" y="3843"/>
                    <a:pt x="1783" y="4159"/>
                  </a:cubicBezTo>
                  <a:cubicBezTo>
                    <a:pt x="1941" y="4278"/>
                    <a:pt x="1941" y="4476"/>
                    <a:pt x="1783" y="4595"/>
                  </a:cubicBezTo>
                  <a:cubicBezTo>
                    <a:pt x="1704" y="4952"/>
                    <a:pt x="1624" y="5348"/>
                    <a:pt x="1545" y="5704"/>
                  </a:cubicBezTo>
                  <a:cubicBezTo>
                    <a:pt x="1426" y="6021"/>
                    <a:pt x="1387" y="6298"/>
                    <a:pt x="1347" y="6615"/>
                  </a:cubicBezTo>
                  <a:cubicBezTo>
                    <a:pt x="1743" y="6457"/>
                    <a:pt x="2100" y="6219"/>
                    <a:pt x="2377" y="5902"/>
                  </a:cubicBezTo>
                  <a:cubicBezTo>
                    <a:pt x="2773" y="5585"/>
                    <a:pt x="3169" y="5229"/>
                    <a:pt x="3565" y="4872"/>
                  </a:cubicBezTo>
                  <a:cubicBezTo>
                    <a:pt x="3605" y="4833"/>
                    <a:pt x="3664" y="4813"/>
                    <a:pt x="3724" y="4813"/>
                  </a:cubicBezTo>
                  <a:cubicBezTo>
                    <a:pt x="3783" y="4813"/>
                    <a:pt x="3843" y="4833"/>
                    <a:pt x="3882" y="4872"/>
                  </a:cubicBezTo>
                  <a:cubicBezTo>
                    <a:pt x="3895" y="4859"/>
                    <a:pt x="3913" y="4855"/>
                    <a:pt x="3932" y="4855"/>
                  </a:cubicBezTo>
                  <a:cubicBezTo>
                    <a:pt x="3970" y="4855"/>
                    <a:pt x="4014" y="4872"/>
                    <a:pt x="4041" y="4872"/>
                  </a:cubicBezTo>
                  <a:cubicBezTo>
                    <a:pt x="4437" y="5150"/>
                    <a:pt x="4833" y="5387"/>
                    <a:pt x="5229" y="5625"/>
                  </a:cubicBezTo>
                  <a:cubicBezTo>
                    <a:pt x="5339" y="5698"/>
                    <a:pt x="5989" y="6109"/>
                    <a:pt x="6182" y="6109"/>
                  </a:cubicBezTo>
                  <a:cubicBezTo>
                    <a:pt x="6197" y="6109"/>
                    <a:pt x="6210" y="6106"/>
                    <a:pt x="6219" y="6100"/>
                  </a:cubicBezTo>
                  <a:cubicBezTo>
                    <a:pt x="6338" y="6061"/>
                    <a:pt x="6101" y="5150"/>
                    <a:pt x="6061" y="4991"/>
                  </a:cubicBezTo>
                  <a:cubicBezTo>
                    <a:pt x="5942" y="4595"/>
                    <a:pt x="5744" y="4239"/>
                    <a:pt x="5506" y="3882"/>
                  </a:cubicBezTo>
                  <a:cubicBezTo>
                    <a:pt x="5506" y="3843"/>
                    <a:pt x="5467" y="3803"/>
                    <a:pt x="5467" y="3763"/>
                  </a:cubicBezTo>
                  <a:cubicBezTo>
                    <a:pt x="5427" y="3684"/>
                    <a:pt x="5427" y="3565"/>
                    <a:pt x="5506" y="3526"/>
                  </a:cubicBezTo>
                  <a:cubicBezTo>
                    <a:pt x="5982" y="3050"/>
                    <a:pt x="6417" y="2575"/>
                    <a:pt x="6814" y="2020"/>
                  </a:cubicBezTo>
                  <a:cubicBezTo>
                    <a:pt x="6654" y="1983"/>
                    <a:pt x="6482" y="1968"/>
                    <a:pt x="6303" y="1968"/>
                  </a:cubicBezTo>
                  <a:cubicBezTo>
                    <a:pt x="5725" y="1968"/>
                    <a:pt x="5079" y="2128"/>
                    <a:pt x="4595" y="2218"/>
                  </a:cubicBezTo>
                  <a:cubicBezTo>
                    <a:pt x="4516" y="2218"/>
                    <a:pt x="4437" y="2179"/>
                    <a:pt x="4397" y="2139"/>
                  </a:cubicBezTo>
                  <a:cubicBezTo>
                    <a:pt x="4318" y="2100"/>
                    <a:pt x="4278" y="2060"/>
                    <a:pt x="4239" y="1981"/>
                  </a:cubicBezTo>
                  <a:cubicBezTo>
                    <a:pt x="4120" y="1585"/>
                    <a:pt x="4001" y="1228"/>
                    <a:pt x="3882" y="872"/>
                  </a:cubicBezTo>
                  <a:cubicBezTo>
                    <a:pt x="3803" y="555"/>
                    <a:pt x="3684" y="277"/>
                    <a:pt x="3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4915097" y="219724"/>
              <a:ext cx="427847" cy="414801"/>
            </a:xfrm>
            <a:custGeom>
              <a:avLst/>
              <a:gdLst/>
              <a:ahLst/>
              <a:cxnLst/>
              <a:rect l="l" t="t" r="r" b="b"/>
              <a:pathLst>
                <a:path w="8002" h="7758" extrusionOk="0">
                  <a:moveTo>
                    <a:pt x="4159" y="627"/>
                  </a:moveTo>
                  <a:cubicBezTo>
                    <a:pt x="4278" y="905"/>
                    <a:pt x="4397" y="1222"/>
                    <a:pt x="4476" y="1539"/>
                  </a:cubicBezTo>
                  <a:cubicBezTo>
                    <a:pt x="4635" y="1895"/>
                    <a:pt x="4754" y="2252"/>
                    <a:pt x="4833" y="2608"/>
                  </a:cubicBezTo>
                  <a:cubicBezTo>
                    <a:pt x="4872" y="2687"/>
                    <a:pt x="4952" y="2767"/>
                    <a:pt x="5031" y="2767"/>
                  </a:cubicBezTo>
                  <a:cubicBezTo>
                    <a:pt x="5060" y="2825"/>
                    <a:pt x="5110" y="2861"/>
                    <a:pt x="5166" y="2861"/>
                  </a:cubicBezTo>
                  <a:cubicBezTo>
                    <a:pt x="5186" y="2861"/>
                    <a:pt x="5208" y="2856"/>
                    <a:pt x="5229" y="2846"/>
                  </a:cubicBezTo>
                  <a:cubicBezTo>
                    <a:pt x="5680" y="2786"/>
                    <a:pt x="6314" y="2634"/>
                    <a:pt x="6888" y="2634"/>
                  </a:cubicBezTo>
                  <a:cubicBezTo>
                    <a:pt x="7070" y="2634"/>
                    <a:pt x="7246" y="2649"/>
                    <a:pt x="7408" y="2687"/>
                  </a:cubicBezTo>
                  <a:cubicBezTo>
                    <a:pt x="7011" y="3242"/>
                    <a:pt x="6576" y="3717"/>
                    <a:pt x="6100" y="4193"/>
                  </a:cubicBezTo>
                  <a:cubicBezTo>
                    <a:pt x="6021" y="4272"/>
                    <a:pt x="6021" y="4351"/>
                    <a:pt x="6061" y="4430"/>
                  </a:cubicBezTo>
                  <a:cubicBezTo>
                    <a:pt x="6061" y="4470"/>
                    <a:pt x="6100" y="4510"/>
                    <a:pt x="6100" y="4549"/>
                  </a:cubicBezTo>
                  <a:cubicBezTo>
                    <a:pt x="6338" y="4906"/>
                    <a:pt x="6536" y="5262"/>
                    <a:pt x="6695" y="5658"/>
                  </a:cubicBezTo>
                  <a:cubicBezTo>
                    <a:pt x="6734" y="5817"/>
                    <a:pt x="7051" y="6649"/>
                    <a:pt x="6853" y="6767"/>
                  </a:cubicBezTo>
                  <a:cubicBezTo>
                    <a:pt x="6833" y="6780"/>
                    <a:pt x="6807" y="6785"/>
                    <a:pt x="6778" y="6785"/>
                  </a:cubicBezTo>
                  <a:cubicBezTo>
                    <a:pt x="6523" y="6785"/>
                    <a:pt x="5969" y="6359"/>
                    <a:pt x="5863" y="6252"/>
                  </a:cubicBezTo>
                  <a:cubicBezTo>
                    <a:pt x="5427" y="6054"/>
                    <a:pt x="5031" y="5817"/>
                    <a:pt x="4635" y="5539"/>
                  </a:cubicBezTo>
                  <a:cubicBezTo>
                    <a:pt x="4595" y="5500"/>
                    <a:pt x="4555" y="5500"/>
                    <a:pt x="4516" y="5500"/>
                  </a:cubicBezTo>
                  <a:cubicBezTo>
                    <a:pt x="4456" y="5460"/>
                    <a:pt x="4397" y="5440"/>
                    <a:pt x="4338" y="5440"/>
                  </a:cubicBezTo>
                  <a:cubicBezTo>
                    <a:pt x="4278" y="5440"/>
                    <a:pt x="4219" y="5460"/>
                    <a:pt x="4159" y="5500"/>
                  </a:cubicBezTo>
                  <a:cubicBezTo>
                    <a:pt x="3763" y="5856"/>
                    <a:pt x="3407" y="6213"/>
                    <a:pt x="2971" y="6569"/>
                  </a:cubicBezTo>
                  <a:cubicBezTo>
                    <a:pt x="2694" y="6886"/>
                    <a:pt x="2337" y="7124"/>
                    <a:pt x="1941" y="7282"/>
                  </a:cubicBezTo>
                  <a:cubicBezTo>
                    <a:pt x="1981" y="6965"/>
                    <a:pt x="2060" y="6649"/>
                    <a:pt x="2139" y="6371"/>
                  </a:cubicBezTo>
                  <a:cubicBezTo>
                    <a:pt x="2258" y="5975"/>
                    <a:pt x="2337" y="5619"/>
                    <a:pt x="2416" y="5223"/>
                  </a:cubicBezTo>
                  <a:cubicBezTo>
                    <a:pt x="2535" y="5143"/>
                    <a:pt x="2535" y="4906"/>
                    <a:pt x="2416" y="4826"/>
                  </a:cubicBezTo>
                  <a:cubicBezTo>
                    <a:pt x="1703" y="4510"/>
                    <a:pt x="1070" y="3995"/>
                    <a:pt x="594" y="3361"/>
                  </a:cubicBezTo>
                  <a:cubicBezTo>
                    <a:pt x="826" y="3303"/>
                    <a:pt x="1079" y="3266"/>
                    <a:pt x="1323" y="3266"/>
                  </a:cubicBezTo>
                  <a:cubicBezTo>
                    <a:pt x="1412" y="3266"/>
                    <a:pt x="1500" y="3271"/>
                    <a:pt x="1585" y="3282"/>
                  </a:cubicBezTo>
                  <a:cubicBezTo>
                    <a:pt x="1941" y="3282"/>
                    <a:pt x="2337" y="3242"/>
                    <a:pt x="2694" y="3242"/>
                  </a:cubicBezTo>
                  <a:cubicBezTo>
                    <a:pt x="2733" y="3242"/>
                    <a:pt x="2813" y="3202"/>
                    <a:pt x="2852" y="3163"/>
                  </a:cubicBezTo>
                  <a:cubicBezTo>
                    <a:pt x="2885" y="3212"/>
                    <a:pt x="2939" y="3234"/>
                    <a:pt x="2997" y="3234"/>
                  </a:cubicBezTo>
                  <a:cubicBezTo>
                    <a:pt x="3076" y="3234"/>
                    <a:pt x="3163" y="3192"/>
                    <a:pt x="3209" y="3123"/>
                  </a:cubicBezTo>
                  <a:cubicBezTo>
                    <a:pt x="3526" y="2291"/>
                    <a:pt x="3842" y="1459"/>
                    <a:pt x="4159" y="627"/>
                  </a:cubicBezTo>
                  <a:close/>
                  <a:moveTo>
                    <a:pt x="4056" y="0"/>
                  </a:moveTo>
                  <a:cubicBezTo>
                    <a:pt x="3974" y="0"/>
                    <a:pt x="3898" y="56"/>
                    <a:pt x="3842" y="113"/>
                  </a:cubicBezTo>
                  <a:cubicBezTo>
                    <a:pt x="3486" y="1024"/>
                    <a:pt x="3169" y="1935"/>
                    <a:pt x="2813" y="2846"/>
                  </a:cubicBezTo>
                  <a:cubicBezTo>
                    <a:pt x="2773" y="2806"/>
                    <a:pt x="2694" y="2806"/>
                    <a:pt x="2654" y="2806"/>
                  </a:cubicBezTo>
                  <a:cubicBezTo>
                    <a:pt x="2139" y="2806"/>
                    <a:pt x="1664" y="2846"/>
                    <a:pt x="1149" y="2846"/>
                  </a:cubicBezTo>
                  <a:cubicBezTo>
                    <a:pt x="792" y="2846"/>
                    <a:pt x="436" y="2925"/>
                    <a:pt x="119" y="3083"/>
                  </a:cubicBezTo>
                  <a:cubicBezTo>
                    <a:pt x="40" y="3123"/>
                    <a:pt x="0" y="3242"/>
                    <a:pt x="40" y="3321"/>
                  </a:cubicBezTo>
                  <a:cubicBezTo>
                    <a:pt x="357" y="4113"/>
                    <a:pt x="1188" y="4708"/>
                    <a:pt x="1941" y="5143"/>
                  </a:cubicBezTo>
                  <a:cubicBezTo>
                    <a:pt x="1783" y="5777"/>
                    <a:pt x="1664" y="6411"/>
                    <a:pt x="1545" y="7045"/>
                  </a:cubicBezTo>
                  <a:cubicBezTo>
                    <a:pt x="1466" y="7322"/>
                    <a:pt x="1426" y="7718"/>
                    <a:pt x="1862" y="7758"/>
                  </a:cubicBezTo>
                  <a:cubicBezTo>
                    <a:pt x="2258" y="7758"/>
                    <a:pt x="2773" y="7322"/>
                    <a:pt x="3090" y="7084"/>
                  </a:cubicBezTo>
                  <a:cubicBezTo>
                    <a:pt x="3526" y="6728"/>
                    <a:pt x="3961" y="6332"/>
                    <a:pt x="4397" y="5936"/>
                  </a:cubicBezTo>
                  <a:cubicBezTo>
                    <a:pt x="4872" y="6252"/>
                    <a:pt x="5427" y="6569"/>
                    <a:pt x="5942" y="6847"/>
                  </a:cubicBezTo>
                  <a:cubicBezTo>
                    <a:pt x="6193" y="6972"/>
                    <a:pt x="6619" y="7273"/>
                    <a:pt x="6963" y="7273"/>
                  </a:cubicBezTo>
                  <a:cubicBezTo>
                    <a:pt x="7052" y="7273"/>
                    <a:pt x="7136" y="7252"/>
                    <a:pt x="7209" y="7203"/>
                  </a:cubicBezTo>
                  <a:cubicBezTo>
                    <a:pt x="7526" y="6965"/>
                    <a:pt x="7289" y="6292"/>
                    <a:pt x="7249" y="5975"/>
                  </a:cubicBezTo>
                  <a:cubicBezTo>
                    <a:pt x="7091" y="5421"/>
                    <a:pt x="6853" y="4866"/>
                    <a:pt x="6536" y="4351"/>
                  </a:cubicBezTo>
                  <a:cubicBezTo>
                    <a:pt x="7051" y="3876"/>
                    <a:pt x="7526" y="3321"/>
                    <a:pt x="7922" y="2727"/>
                  </a:cubicBezTo>
                  <a:cubicBezTo>
                    <a:pt x="8002" y="2608"/>
                    <a:pt x="8002" y="2450"/>
                    <a:pt x="7883" y="2410"/>
                  </a:cubicBezTo>
                  <a:cubicBezTo>
                    <a:pt x="7578" y="2250"/>
                    <a:pt x="7222" y="2193"/>
                    <a:pt x="6851" y="2193"/>
                  </a:cubicBezTo>
                  <a:cubicBezTo>
                    <a:pt x="6304" y="2193"/>
                    <a:pt x="5724" y="2316"/>
                    <a:pt x="5229" y="2410"/>
                  </a:cubicBezTo>
                  <a:cubicBezTo>
                    <a:pt x="5110" y="1895"/>
                    <a:pt x="4912" y="1380"/>
                    <a:pt x="4714" y="905"/>
                  </a:cubicBezTo>
                  <a:cubicBezTo>
                    <a:pt x="4595" y="588"/>
                    <a:pt x="4516" y="152"/>
                    <a:pt x="4159" y="33"/>
                  </a:cubicBezTo>
                  <a:cubicBezTo>
                    <a:pt x="4125" y="10"/>
                    <a:pt x="4090" y="0"/>
                    <a:pt x="4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smtClean="0"/>
              <a:pPr/>
              <a:t>24/11/2020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DF5074B-1D8C-4FBF-B643-29DBF83DE07B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solidFill>
                <a:srgbClr val="FFFFFF"/>
              </a:solidFill>
            </a:endParaRPr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solidFill>
                <a:srgbClr val="FFFFFF"/>
              </a:solidFill>
            </a:endParaRPr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solidFill>
                <a:srgbClr val="FFFFFF"/>
              </a:solidFill>
            </a:endParaRPr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solidFill>
                <a:srgbClr val="FFFFFF"/>
              </a:solidFill>
            </a:endParaRPr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18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27610" y="-657054"/>
            <a:ext cx="9999226" cy="6457627"/>
            <a:chOff x="238125" y="550525"/>
            <a:chExt cx="7143325" cy="4613250"/>
          </a:xfrm>
        </p:grpSpPr>
        <p:sp>
          <p:nvSpPr>
            <p:cNvPr id="10" name="Google Shape;10;p2"/>
            <p:cNvSpPr/>
            <p:nvPr/>
          </p:nvSpPr>
          <p:spPr>
            <a:xfrm>
              <a:off x="385575" y="629575"/>
              <a:ext cx="6763850" cy="3856000"/>
            </a:xfrm>
            <a:custGeom>
              <a:avLst/>
              <a:gdLst/>
              <a:ahLst/>
              <a:cxnLst/>
              <a:rect l="l" t="t" r="r" b="b"/>
              <a:pathLst>
                <a:path w="270554" h="154240" extrusionOk="0">
                  <a:moveTo>
                    <a:pt x="0" y="0"/>
                  </a:moveTo>
                  <a:lnTo>
                    <a:pt x="0" y="35368"/>
                  </a:lnTo>
                  <a:cubicBezTo>
                    <a:pt x="855" y="36653"/>
                    <a:pt x="1673" y="37954"/>
                    <a:pt x="2395" y="39308"/>
                  </a:cubicBezTo>
                  <a:cubicBezTo>
                    <a:pt x="5712" y="45518"/>
                    <a:pt x="6434" y="52439"/>
                    <a:pt x="4020" y="59106"/>
                  </a:cubicBezTo>
                  <a:cubicBezTo>
                    <a:pt x="2897" y="62203"/>
                    <a:pt x="1395" y="65169"/>
                    <a:pt x="0" y="68172"/>
                  </a:cubicBezTo>
                  <a:lnTo>
                    <a:pt x="0" y="95820"/>
                  </a:lnTo>
                  <a:cubicBezTo>
                    <a:pt x="374" y="96420"/>
                    <a:pt x="769" y="97009"/>
                    <a:pt x="1194" y="97582"/>
                  </a:cubicBezTo>
                  <a:cubicBezTo>
                    <a:pt x="5163" y="102939"/>
                    <a:pt x="10684" y="107064"/>
                    <a:pt x="16680" y="109910"/>
                  </a:cubicBezTo>
                  <a:cubicBezTo>
                    <a:pt x="22525" y="112686"/>
                    <a:pt x="29029" y="114568"/>
                    <a:pt x="35540" y="114568"/>
                  </a:cubicBezTo>
                  <a:cubicBezTo>
                    <a:pt x="35927" y="114568"/>
                    <a:pt x="36314" y="114562"/>
                    <a:pt x="36701" y="114548"/>
                  </a:cubicBezTo>
                  <a:cubicBezTo>
                    <a:pt x="45375" y="114245"/>
                    <a:pt x="52906" y="111116"/>
                    <a:pt x="60391" y="106954"/>
                  </a:cubicBezTo>
                  <a:cubicBezTo>
                    <a:pt x="64311" y="104773"/>
                    <a:pt x="69510" y="101922"/>
                    <a:pt x="74399" y="101922"/>
                  </a:cubicBezTo>
                  <a:cubicBezTo>
                    <a:pt x="76125" y="101922"/>
                    <a:pt x="77812" y="102277"/>
                    <a:pt x="79391" y="103142"/>
                  </a:cubicBezTo>
                  <a:cubicBezTo>
                    <a:pt x="84889" y="106155"/>
                    <a:pt x="84995" y="113259"/>
                    <a:pt x="85059" y="118786"/>
                  </a:cubicBezTo>
                  <a:cubicBezTo>
                    <a:pt x="85142" y="125624"/>
                    <a:pt x="85632" y="132625"/>
                    <a:pt x="89622" y="138474"/>
                  </a:cubicBezTo>
                  <a:cubicBezTo>
                    <a:pt x="93812" y="144617"/>
                    <a:pt x="101520" y="148395"/>
                    <a:pt x="108657" y="149892"/>
                  </a:cubicBezTo>
                  <a:cubicBezTo>
                    <a:pt x="110325" y="150243"/>
                    <a:pt x="112116" y="150498"/>
                    <a:pt x="113895" y="150498"/>
                  </a:cubicBezTo>
                  <a:cubicBezTo>
                    <a:pt x="116053" y="150498"/>
                    <a:pt x="118192" y="150123"/>
                    <a:pt x="120072" y="149086"/>
                  </a:cubicBezTo>
                  <a:cubicBezTo>
                    <a:pt x="123130" y="147401"/>
                    <a:pt x="125425" y="144604"/>
                    <a:pt x="127253" y="141683"/>
                  </a:cubicBezTo>
                  <a:cubicBezTo>
                    <a:pt x="130938" y="135804"/>
                    <a:pt x="133107" y="129134"/>
                    <a:pt x="136720" y="123226"/>
                  </a:cubicBezTo>
                  <a:cubicBezTo>
                    <a:pt x="139866" y="118079"/>
                    <a:pt x="142604" y="112518"/>
                    <a:pt x="147041" y="108311"/>
                  </a:cubicBezTo>
                  <a:cubicBezTo>
                    <a:pt x="149349" y="106124"/>
                    <a:pt x="152849" y="103983"/>
                    <a:pt x="156211" y="103983"/>
                  </a:cubicBezTo>
                  <a:cubicBezTo>
                    <a:pt x="157719" y="103983"/>
                    <a:pt x="159200" y="104414"/>
                    <a:pt x="160532" y="105467"/>
                  </a:cubicBezTo>
                  <a:cubicBezTo>
                    <a:pt x="164267" y="108420"/>
                    <a:pt x="163977" y="114323"/>
                    <a:pt x="163795" y="118580"/>
                  </a:cubicBezTo>
                  <a:cubicBezTo>
                    <a:pt x="163520" y="125031"/>
                    <a:pt x="163385" y="131537"/>
                    <a:pt x="165464" y="137753"/>
                  </a:cubicBezTo>
                  <a:cubicBezTo>
                    <a:pt x="167908" y="145063"/>
                    <a:pt x="173164" y="150627"/>
                    <a:pt x="180596" y="152901"/>
                  </a:cubicBezTo>
                  <a:cubicBezTo>
                    <a:pt x="183429" y="153768"/>
                    <a:pt x="186457" y="154239"/>
                    <a:pt x="189481" y="154239"/>
                  </a:cubicBezTo>
                  <a:cubicBezTo>
                    <a:pt x="193269" y="154239"/>
                    <a:pt x="197053" y="153499"/>
                    <a:pt x="200442" y="151869"/>
                  </a:cubicBezTo>
                  <a:cubicBezTo>
                    <a:pt x="207320" y="148562"/>
                    <a:pt x="210801" y="141595"/>
                    <a:pt x="214515" y="135287"/>
                  </a:cubicBezTo>
                  <a:cubicBezTo>
                    <a:pt x="218526" y="128477"/>
                    <a:pt x="222511" y="121481"/>
                    <a:pt x="228132" y="115837"/>
                  </a:cubicBezTo>
                  <a:cubicBezTo>
                    <a:pt x="233855" y="110090"/>
                    <a:pt x="241040" y="106322"/>
                    <a:pt x="248780" y="104042"/>
                  </a:cubicBezTo>
                  <a:cubicBezTo>
                    <a:pt x="255908" y="101941"/>
                    <a:pt x="263263" y="100875"/>
                    <a:pt x="270553" y="99509"/>
                  </a:cubicBezTo>
                  <a:lnTo>
                    <a:pt x="270553" y="59569"/>
                  </a:lnTo>
                  <a:cubicBezTo>
                    <a:pt x="270221" y="59509"/>
                    <a:pt x="269889" y="59444"/>
                    <a:pt x="269553" y="59390"/>
                  </a:cubicBezTo>
                  <a:cubicBezTo>
                    <a:pt x="266867" y="58966"/>
                    <a:pt x="264113" y="58758"/>
                    <a:pt x="261345" y="58758"/>
                  </a:cubicBezTo>
                  <a:cubicBezTo>
                    <a:pt x="255170" y="58758"/>
                    <a:pt x="248922" y="59795"/>
                    <a:pt x="243184" y="61788"/>
                  </a:cubicBezTo>
                  <a:cubicBezTo>
                    <a:pt x="236165" y="64227"/>
                    <a:pt x="230352" y="68938"/>
                    <a:pt x="225704" y="74662"/>
                  </a:cubicBezTo>
                  <a:cubicBezTo>
                    <a:pt x="221089" y="80345"/>
                    <a:pt x="217481" y="86740"/>
                    <a:pt x="213949" y="93130"/>
                  </a:cubicBezTo>
                  <a:cubicBezTo>
                    <a:pt x="210756" y="98903"/>
                    <a:pt x="205885" y="103941"/>
                    <a:pt x="200068" y="107111"/>
                  </a:cubicBezTo>
                  <a:cubicBezTo>
                    <a:pt x="196836" y="108872"/>
                    <a:pt x="193114" y="110112"/>
                    <a:pt x="189444" y="110112"/>
                  </a:cubicBezTo>
                  <a:cubicBezTo>
                    <a:pt x="187000" y="110112"/>
                    <a:pt x="184579" y="109562"/>
                    <a:pt x="182340" y="108250"/>
                  </a:cubicBezTo>
                  <a:cubicBezTo>
                    <a:pt x="177541" y="105437"/>
                    <a:pt x="175229" y="100764"/>
                    <a:pt x="175018" y="95295"/>
                  </a:cubicBezTo>
                  <a:cubicBezTo>
                    <a:pt x="174557" y="83388"/>
                    <a:pt x="180304" y="72217"/>
                    <a:pt x="184047" y="61230"/>
                  </a:cubicBezTo>
                  <a:cubicBezTo>
                    <a:pt x="185054" y="58274"/>
                    <a:pt x="185807" y="55221"/>
                    <a:pt x="186679" y="52223"/>
                  </a:cubicBezTo>
                  <a:cubicBezTo>
                    <a:pt x="187706" y="48692"/>
                    <a:pt x="188732" y="45156"/>
                    <a:pt x="189639" y="41591"/>
                  </a:cubicBezTo>
                  <a:cubicBezTo>
                    <a:pt x="191485" y="34332"/>
                    <a:pt x="193007" y="26836"/>
                    <a:pt x="192825" y="19307"/>
                  </a:cubicBezTo>
                  <a:cubicBezTo>
                    <a:pt x="192661" y="12487"/>
                    <a:pt x="191039" y="5688"/>
                    <a:pt x="187219" y="0"/>
                  </a:cubicBezTo>
                  <a:lnTo>
                    <a:pt x="144509" y="0"/>
                  </a:lnTo>
                  <a:cubicBezTo>
                    <a:pt x="143235" y="2794"/>
                    <a:pt x="142291" y="5790"/>
                    <a:pt x="141440" y="8763"/>
                  </a:cubicBezTo>
                  <a:cubicBezTo>
                    <a:pt x="136447" y="26197"/>
                    <a:pt x="135943" y="44638"/>
                    <a:pt x="134306" y="62598"/>
                  </a:cubicBezTo>
                  <a:cubicBezTo>
                    <a:pt x="133808" y="68071"/>
                    <a:pt x="133119" y="73554"/>
                    <a:pt x="131806" y="78898"/>
                  </a:cubicBezTo>
                  <a:cubicBezTo>
                    <a:pt x="130462" y="84377"/>
                    <a:pt x="128543" y="90014"/>
                    <a:pt x="125030" y="94512"/>
                  </a:cubicBezTo>
                  <a:cubicBezTo>
                    <a:pt x="121930" y="98483"/>
                    <a:pt x="117113" y="101773"/>
                    <a:pt x="111895" y="101773"/>
                  </a:cubicBezTo>
                  <a:cubicBezTo>
                    <a:pt x="111728" y="101773"/>
                    <a:pt x="111560" y="101769"/>
                    <a:pt x="111393" y="101762"/>
                  </a:cubicBezTo>
                  <a:cubicBezTo>
                    <a:pt x="106269" y="101553"/>
                    <a:pt x="102785" y="97729"/>
                    <a:pt x="100933" y="93227"/>
                  </a:cubicBezTo>
                  <a:cubicBezTo>
                    <a:pt x="95454" y="79904"/>
                    <a:pt x="101024" y="65283"/>
                    <a:pt x="107010" y="53155"/>
                  </a:cubicBezTo>
                  <a:cubicBezTo>
                    <a:pt x="110493" y="46099"/>
                    <a:pt x="114296" y="39189"/>
                    <a:pt x="117142" y="31839"/>
                  </a:cubicBezTo>
                  <a:cubicBezTo>
                    <a:pt x="119101" y="26778"/>
                    <a:pt x="121302" y="20589"/>
                    <a:pt x="119938" y="15115"/>
                  </a:cubicBezTo>
                  <a:cubicBezTo>
                    <a:pt x="118588" y="9701"/>
                    <a:pt x="113483" y="7632"/>
                    <a:pt x="108345" y="7632"/>
                  </a:cubicBezTo>
                  <a:cubicBezTo>
                    <a:pt x="106354" y="7632"/>
                    <a:pt x="104358" y="7943"/>
                    <a:pt x="102574" y="8490"/>
                  </a:cubicBezTo>
                  <a:cubicBezTo>
                    <a:pt x="95051" y="10796"/>
                    <a:pt x="88522" y="16045"/>
                    <a:pt x="84293" y="22621"/>
                  </a:cubicBezTo>
                  <a:cubicBezTo>
                    <a:pt x="80334" y="28775"/>
                    <a:pt x="77871" y="35698"/>
                    <a:pt x="75289" y="42502"/>
                  </a:cubicBezTo>
                  <a:cubicBezTo>
                    <a:pt x="72755" y="49180"/>
                    <a:pt x="69997" y="55893"/>
                    <a:pt x="66271" y="62008"/>
                  </a:cubicBezTo>
                  <a:cubicBezTo>
                    <a:pt x="62523" y="68158"/>
                    <a:pt x="57617" y="74011"/>
                    <a:pt x="50989" y="77158"/>
                  </a:cubicBezTo>
                  <a:cubicBezTo>
                    <a:pt x="47998" y="78578"/>
                    <a:pt x="44160" y="79685"/>
                    <a:pt x="40484" y="79685"/>
                  </a:cubicBezTo>
                  <a:cubicBezTo>
                    <a:pt x="38065" y="79685"/>
                    <a:pt x="35716" y="79206"/>
                    <a:pt x="33724" y="78019"/>
                  </a:cubicBezTo>
                  <a:cubicBezTo>
                    <a:pt x="26625" y="73792"/>
                    <a:pt x="26781" y="63791"/>
                    <a:pt x="28643" y="56832"/>
                  </a:cubicBezTo>
                  <a:cubicBezTo>
                    <a:pt x="30969" y="48145"/>
                    <a:pt x="35473" y="40191"/>
                    <a:pt x="39436" y="32181"/>
                  </a:cubicBezTo>
                  <a:cubicBezTo>
                    <a:pt x="41393" y="28224"/>
                    <a:pt x="43327" y="24219"/>
                    <a:pt x="44758" y="20036"/>
                  </a:cubicBezTo>
                  <a:cubicBezTo>
                    <a:pt x="45931" y="16606"/>
                    <a:pt x="46890" y="12914"/>
                    <a:pt x="46573" y="9258"/>
                  </a:cubicBezTo>
                  <a:cubicBezTo>
                    <a:pt x="46220" y="5172"/>
                    <a:pt x="44206" y="2194"/>
                    <a:pt x="4138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10100" y="629575"/>
              <a:ext cx="883550" cy="586750"/>
            </a:xfrm>
            <a:custGeom>
              <a:avLst/>
              <a:gdLst/>
              <a:ahLst/>
              <a:cxnLst/>
              <a:rect l="l" t="t" r="r" b="b"/>
              <a:pathLst>
                <a:path w="35342" h="23470" extrusionOk="0">
                  <a:moveTo>
                    <a:pt x="5899" y="0"/>
                  </a:moveTo>
                  <a:cubicBezTo>
                    <a:pt x="4546" y="2893"/>
                    <a:pt x="3239" y="5806"/>
                    <a:pt x="2174" y="8833"/>
                  </a:cubicBezTo>
                  <a:cubicBezTo>
                    <a:pt x="1356" y="11159"/>
                    <a:pt x="609" y="13563"/>
                    <a:pt x="308" y="16020"/>
                  </a:cubicBezTo>
                  <a:cubicBezTo>
                    <a:pt x="92" y="17785"/>
                    <a:pt x="1" y="19864"/>
                    <a:pt x="975" y="21441"/>
                  </a:cubicBezTo>
                  <a:cubicBezTo>
                    <a:pt x="1918" y="22972"/>
                    <a:pt x="3648" y="23469"/>
                    <a:pt x="5355" y="23469"/>
                  </a:cubicBezTo>
                  <a:cubicBezTo>
                    <a:pt x="5490" y="23469"/>
                    <a:pt x="5625" y="23466"/>
                    <a:pt x="5759" y="23460"/>
                  </a:cubicBezTo>
                  <a:cubicBezTo>
                    <a:pt x="9121" y="23309"/>
                    <a:pt x="12628" y="22052"/>
                    <a:pt x="15568" y="20479"/>
                  </a:cubicBezTo>
                  <a:cubicBezTo>
                    <a:pt x="22340" y="16856"/>
                    <a:pt x="26813" y="10592"/>
                    <a:pt x="31432" y="4676"/>
                  </a:cubicBezTo>
                  <a:cubicBezTo>
                    <a:pt x="32686" y="3066"/>
                    <a:pt x="33982" y="1494"/>
                    <a:pt x="35341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85575" y="4053025"/>
              <a:ext cx="4214700" cy="1085775"/>
            </a:xfrm>
            <a:custGeom>
              <a:avLst/>
              <a:gdLst/>
              <a:ahLst/>
              <a:cxnLst/>
              <a:rect l="l" t="t" r="r" b="b"/>
              <a:pathLst>
                <a:path w="168588" h="43431" extrusionOk="0">
                  <a:moveTo>
                    <a:pt x="49995" y="1"/>
                  </a:moveTo>
                  <a:cubicBezTo>
                    <a:pt x="46084" y="1"/>
                    <a:pt x="41998" y="657"/>
                    <a:pt x="38409" y="2114"/>
                  </a:cubicBezTo>
                  <a:cubicBezTo>
                    <a:pt x="31181" y="5049"/>
                    <a:pt x="25937" y="11113"/>
                    <a:pt x="20309" y="16260"/>
                  </a:cubicBezTo>
                  <a:cubicBezTo>
                    <a:pt x="15158" y="20970"/>
                    <a:pt x="9197" y="25234"/>
                    <a:pt x="1971" y="25234"/>
                  </a:cubicBezTo>
                  <a:cubicBezTo>
                    <a:pt x="1750" y="25234"/>
                    <a:pt x="1528" y="25230"/>
                    <a:pt x="1304" y="25222"/>
                  </a:cubicBezTo>
                  <a:cubicBezTo>
                    <a:pt x="866" y="25206"/>
                    <a:pt x="432" y="25172"/>
                    <a:pt x="0" y="25128"/>
                  </a:cubicBezTo>
                  <a:lnTo>
                    <a:pt x="0" y="43431"/>
                  </a:lnTo>
                  <a:lnTo>
                    <a:pt x="168588" y="43431"/>
                  </a:lnTo>
                  <a:cubicBezTo>
                    <a:pt x="168388" y="42192"/>
                    <a:pt x="168146" y="40965"/>
                    <a:pt x="167861" y="39751"/>
                  </a:cubicBezTo>
                  <a:cubicBezTo>
                    <a:pt x="166693" y="34753"/>
                    <a:pt x="164850" y="29515"/>
                    <a:pt x="161418" y="25592"/>
                  </a:cubicBezTo>
                  <a:cubicBezTo>
                    <a:pt x="158528" y="22287"/>
                    <a:pt x="154629" y="20586"/>
                    <a:pt x="150265" y="20338"/>
                  </a:cubicBezTo>
                  <a:cubicBezTo>
                    <a:pt x="149737" y="20308"/>
                    <a:pt x="149208" y="20294"/>
                    <a:pt x="148679" y="20294"/>
                  </a:cubicBezTo>
                  <a:cubicBezTo>
                    <a:pt x="144519" y="20294"/>
                    <a:pt x="140361" y="21194"/>
                    <a:pt x="136434" y="22513"/>
                  </a:cubicBezTo>
                  <a:cubicBezTo>
                    <a:pt x="131781" y="24074"/>
                    <a:pt x="127559" y="26581"/>
                    <a:pt x="122964" y="28283"/>
                  </a:cubicBezTo>
                  <a:cubicBezTo>
                    <a:pt x="118210" y="30044"/>
                    <a:pt x="113210" y="31153"/>
                    <a:pt x="108126" y="31175"/>
                  </a:cubicBezTo>
                  <a:cubicBezTo>
                    <a:pt x="108057" y="31175"/>
                    <a:pt x="107987" y="31175"/>
                    <a:pt x="107918" y="31175"/>
                  </a:cubicBezTo>
                  <a:cubicBezTo>
                    <a:pt x="105391" y="31175"/>
                    <a:pt x="102868" y="30955"/>
                    <a:pt x="100377" y="30519"/>
                  </a:cubicBezTo>
                  <a:cubicBezTo>
                    <a:pt x="97996" y="30101"/>
                    <a:pt x="95673" y="29439"/>
                    <a:pt x="93289" y="29032"/>
                  </a:cubicBezTo>
                  <a:cubicBezTo>
                    <a:pt x="88881" y="28279"/>
                    <a:pt x="84227" y="27860"/>
                    <a:pt x="80143" y="25897"/>
                  </a:cubicBezTo>
                  <a:cubicBezTo>
                    <a:pt x="78237" y="24979"/>
                    <a:pt x="76451" y="23736"/>
                    <a:pt x="75118" y="22073"/>
                  </a:cubicBezTo>
                  <a:cubicBezTo>
                    <a:pt x="73711" y="20318"/>
                    <a:pt x="72669" y="18316"/>
                    <a:pt x="71692" y="16300"/>
                  </a:cubicBezTo>
                  <a:cubicBezTo>
                    <a:pt x="69604" y="11987"/>
                    <a:pt x="67612" y="7697"/>
                    <a:pt x="63820" y="4586"/>
                  </a:cubicBezTo>
                  <a:cubicBezTo>
                    <a:pt x="60349" y="1738"/>
                    <a:pt x="56047" y="242"/>
                    <a:pt x="51577" y="37"/>
                  </a:cubicBezTo>
                  <a:cubicBezTo>
                    <a:pt x="51054" y="13"/>
                    <a:pt x="50526" y="1"/>
                    <a:pt x="4999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23375" y="3997775"/>
              <a:ext cx="1126050" cy="1141025"/>
            </a:xfrm>
            <a:custGeom>
              <a:avLst/>
              <a:gdLst/>
              <a:ahLst/>
              <a:cxnLst/>
              <a:rect l="l" t="t" r="r" b="b"/>
              <a:pathLst>
                <a:path w="45042" h="45641" extrusionOk="0">
                  <a:moveTo>
                    <a:pt x="45041" y="1"/>
                  </a:moveTo>
                  <a:cubicBezTo>
                    <a:pt x="41296" y="966"/>
                    <a:pt x="37440" y="1582"/>
                    <a:pt x="33605" y="2190"/>
                  </a:cubicBezTo>
                  <a:cubicBezTo>
                    <a:pt x="26205" y="3364"/>
                    <a:pt x="18510" y="4734"/>
                    <a:pt x="12389" y="9372"/>
                  </a:cubicBezTo>
                  <a:cubicBezTo>
                    <a:pt x="8729" y="12147"/>
                    <a:pt x="5649" y="15863"/>
                    <a:pt x="3680" y="20017"/>
                  </a:cubicBezTo>
                  <a:cubicBezTo>
                    <a:pt x="1712" y="24169"/>
                    <a:pt x="737" y="28708"/>
                    <a:pt x="350" y="33269"/>
                  </a:cubicBezTo>
                  <a:cubicBezTo>
                    <a:pt x="1" y="37395"/>
                    <a:pt x="68" y="41518"/>
                    <a:pt x="244" y="45641"/>
                  </a:cubicBezTo>
                  <a:lnTo>
                    <a:pt x="45041" y="45641"/>
                  </a:lnTo>
                  <a:lnTo>
                    <a:pt x="45041" y="1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70375" y="629575"/>
              <a:ext cx="1379050" cy="978300"/>
            </a:xfrm>
            <a:custGeom>
              <a:avLst/>
              <a:gdLst/>
              <a:ahLst/>
              <a:cxnLst/>
              <a:rect l="l" t="t" r="r" b="b"/>
              <a:pathLst>
                <a:path w="55162" h="39132" extrusionOk="0">
                  <a:moveTo>
                    <a:pt x="13223" y="0"/>
                  </a:moveTo>
                  <a:cubicBezTo>
                    <a:pt x="11368" y="4146"/>
                    <a:pt x="9084" y="8097"/>
                    <a:pt x="6841" y="12062"/>
                  </a:cubicBezTo>
                  <a:cubicBezTo>
                    <a:pt x="5137" y="15078"/>
                    <a:pt x="3462" y="18123"/>
                    <a:pt x="2095" y="21309"/>
                  </a:cubicBezTo>
                  <a:cubicBezTo>
                    <a:pt x="903" y="24082"/>
                    <a:pt x="1" y="27041"/>
                    <a:pt x="573" y="30086"/>
                  </a:cubicBezTo>
                  <a:cubicBezTo>
                    <a:pt x="1773" y="36482"/>
                    <a:pt x="7743" y="39131"/>
                    <a:pt x="13648" y="39131"/>
                  </a:cubicBezTo>
                  <a:cubicBezTo>
                    <a:pt x="15433" y="39131"/>
                    <a:pt x="17212" y="38889"/>
                    <a:pt x="18851" y="38436"/>
                  </a:cubicBezTo>
                  <a:cubicBezTo>
                    <a:pt x="26443" y="36337"/>
                    <a:pt x="30431" y="29177"/>
                    <a:pt x="36080" y="24335"/>
                  </a:cubicBezTo>
                  <a:cubicBezTo>
                    <a:pt x="39172" y="21686"/>
                    <a:pt x="42703" y="20047"/>
                    <a:pt x="46732" y="19375"/>
                  </a:cubicBezTo>
                  <a:cubicBezTo>
                    <a:pt x="48177" y="19133"/>
                    <a:pt x="49637" y="19012"/>
                    <a:pt x="51096" y="19012"/>
                  </a:cubicBezTo>
                  <a:cubicBezTo>
                    <a:pt x="52455" y="19012"/>
                    <a:pt x="53814" y="19117"/>
                    <a:pt x="55161" y="19327"/>
                  </a:cubicBezTo>
                  <a:lnTo>
                    <a:pt x="55161" y="0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4500" y="1470650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2" y="0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8" y="14430"/>
                    <a:pt x="14430" y="11148"/>
                    <a:pt x="14430" y="7215"/>
                  </a:cubicBezTo>
                  <a:cubicBezTo>
                    <a:pt x="14430" y="3281"/>
                    <a:pt x="11148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01250" y="4168200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1"/>
                  </a:moveTo>
                  <a:cubicBezTo>
                    <a:pt x="4102" y="1"/>
                    <a:pt x="0" y="4103"/>
                    <a:pt x="0" y="9019"/>
                  </a:cubicBezTo>
                  <a:cubicBezTo>
                    <a:pt x="0" y="13935"/>
                    <a:pt x="4102" y="18037"/>
                    <a:pt x="9018" y="18037"/>
                  </a:cubicBezTo>
                  <a:cubicBezTo>
                    <a:pt x="13935" y="18037"/>
                    <a:pt x="18036" y="13935"/>
                    <a:pt x="18036" y="9019"/>
                  </a:cubicBezTo>
                  <a:cubicBezTo>
                    <a:pt x="18036" y="4103"/>
                    <a:pt x="13935" y="1"/>
                    <a:pt x="901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78350" y="47128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3"/>
                    <a:pt x="0" y="9019"/>
                  </a:cubicBezTo>
                  <a:cubicBezTo>
                    <a:pt x="0" y="13936"/>
                    <a:pt x="4104" y="18037"/>
                    <a:pt x="9020" y="18037"/>
                  </a:cubicBezTo>
                  <a:cubicBezTo>
                    <a:pt x="13936" y="18037"/>
                    <a:pt x="18038" y="13936"/>
                    <a:pt x="18038" y="9019"/>
                  </a:cubicBezTo>
                  <a:cubicBezTo>
                    <a:pt x="18038" y="4103"/>
                    <a:pt x="13936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7250" y="1597375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0"/>
                  </a:moveTo>
                  <a:cubicBezTo>
                    <a:pt x="4102" y="0"/>
                    <a:pt x="0" y="4102"/>
                    <a:pt x="0" y="9018"/>
                  </a:cubicBezTo>
                  <a:cubicBezTo>
                    <a:pt x="0" y="13934"/>
                    <a:pt x="4102" y="18036"/>
                    <a:pt x="9018" y="18036"/>
                  </a:cubicBezTo>
                  <a:cubicBezTo>
                    <a:pt x="13934" y="18036"/>
                    <a:pt x="18036" y="13934"/>
                    <a:pt x="18036" y="9018"/>
                  </a:cubicBezTo>
                  <a:cubicBezTo>
                    <a:pt x="18036" y="4102"/>
                    <a:pt x="13934" y="0"/>
                    <a:pt x="9018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80975" y="5505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2"/>
                    <a:pt x="0" y="9018"/>
                  </a:cubicBezTo>
                  <a:cubicBezTo>
                    <a:pt x="0" y="13934"/>
                    <a:pt x="4104" y="18037"/>
                    <a:pt x="9020" y="18037"/>
                  </a:cubicBezTo>
                  <a:cubicBezTo>
                    <a:pt x="13935" y="18037"/>
                    <a:pt x="18038" y="13934"/>
                    <a:pt x="18038" y="9018"/>
                  </a:cubicBezTo>
                  <a:cubicBezTo>
                    <a:pt x="18038" y="4103"/>
                    <a:pt x="13935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8125" y="343442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1"/>
                  </a:moveTo>
                  <a:cubicBezTo>
                    <a:pt x="3282" y="1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7" y="14430"/>
                    <a:pt x="14429" y="11148"/>
                    <a:pt x="14429" y="7215"/>
                  </a:cubicBezTo>
                  <a:cubicBezTo>
                    <a:pt x="14429" y="3283"/>
                    <a:pt x="11147" y="1"/>
                    <a:pt x="721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97775" y="354567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1" y="0"/>
                    <a:pt x="0" y="3282"/>
                    <a:pt x="0" y="7215"/>
                  </a:cubicBezTo>
                  <a:cubicBezTo>
                    <a:pt x="0" y="11148"/>
                    <a:pt x="3281" y="14430"/>
                    <a:pt x="7215" y="14430"/>
                  </a:cubicBezTo>
                  <a:cubicBezTo>
                    <a:pt x="11147" y="14430"/>
                    <a:pt x="14430" y="11148"/>
                    <a:pt x="14430" y="7215"/>
                  </a:cubicBezTo>
                  <a:cubicBezTo>
                    <a:pt x="14430" y="3282"/>
                    <a:pt x="11147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69975" y="567125"/>
              <a:ext cx="348950" cy="270600"/>
            </a:xfrm>
            <a:custGeom>
              <a:avLst/>
              <a:gdLst/>
              <a:ahLst/>
              <a:cxnLst/>
              <a:rect l="l" t="t" r="r" b="b"/>
              <a:pathLst>
                <a:path w="13958" h="10824" extrusionOk="0">
                  <a:moveTo>
                    <a:pt x="6980" y="0"/>
                  </a:moveTo>
                  <a:cubicBezTo>
                    <a:pt x="0" y="0"/>
                    <a:pt x="0" y="10823"/>
                    <a:pt x="6980" y="10823"/>
                  </a:cubicBezTo>
                  <a:cubicBezTo>
                    <a:pt x="13958" y="10823"/>
                    <a:pt x="13958" y="0"/>
                    <a:pt x="698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3775" y="3576475"/>
              <a:ext cx="1973550" cy="696775"/>
            </a:xfrm>
            <a:custGeom>
              <a:avLst/>
              <a:gdLst/>
              <a:ahLst/>
              <a:cxnLst/>
              <a:rect l="l" t="t" r="r" b="b"/>
              <a:pathLst>
                <a:path w="78942" h="27871" extrusionOk="0">
                  <a:moveTo>
                    <a:pt x="59388" y="1"/>
                  </a:moveTo>
                  <a:cubicBezTo>
                    <a:pt x="58636" y="23"/>
                    <a:pt x="57849" y="20"/>
                    <a:pt x="57097" y="100"/>
                  </a:cubicBezTo>
                  <a:lnTo>
                    <a:pt x="55947" y="199"/>
                  </a:lnTo>
                  <a:lnTo>
                    <a:pt x="54812" y="353"/>
                  </a:lnTo>
                  <a:cubicBezTo>
                    <a:pt x="51766" y="778"/>
                    <a:pt x="48810" y="1587"/>
                    <a:pt x="45931" y="2577"/>
                  </a:cubicBezTo>
                  <a:cubicBezTo>
                    <a:pt x="43058" y="3575"/>
                    <a:pt x="40286" y="4778"/>
                    <a:pt x="37601" y="6064"/>
                  </a:cubicBezTo>
                  <a:cubicBezTo>
                    <a:pt x="34919" y="7361"/>
                    <a:pt x="32345" y="8756"/>
                    <a:pt x="29866" y="10167"/>
                  </a:cubicBezTo>
                  <a:cubicBezTo>
                    <a:pt x="27389" y="11579"/>
                    <a:pt x="25024" y="13013"/>
                    <a:pt x="22771" y="14397"/>
                  </a:cubicBezTo>
                  <a:cubicBezTo>
                    <a:pt x="20517" y="15781"/>
                    <a:pt x="18377" y="17110"/>
                    <a:pt x="16363" y="18293"/>
                  </a:cubicBezTo>
                  <a:cubicBezTo>
                    <a:pt x="14349" y="19483"/>
                    <a:pt x="12459" y="20520"/>
                    <a:pt x="10729" y="21294"/>
                  </a:cubicBezTo>
                  <a:cubicBezTo>
                    <a:pt x="10510" y="21400"/>
                    <a:pt x="10298" y="21488"/>
                    <a:pt x="10089" y="21569"/>
                  </a:cubicBezTo>
                  <a:cubicBezTo>
                    <a:pt x="9878" y="21650"/>
                    <a:pt x="9668" y="21749"/>
                    <a:pt x="9463" y="21825"/>
                  </a:cubicBezTo>
                  <a:cubicBezTo>
                    <a:pt x="9060" y="21965"/>
                    <a:pt x="8650" y="22126"/>
                    <a:pt x="8272" y="22232"/>
                  </a:cubicBezTo>
                  <a:cubicBezTo>
                    <a:pt x="7880" y="22367"/>
                    <a:pt x="7521" y="22436"/>
                    <a:pt x="7152" y="22523"/>
                  </a:cubicBezTo>
                  <a:cubicBezTo>
                    <a:pt x="6971" y="22562"/>
                    <a:pt x="6805" y="22572"/>
                    <a:pt x="6629" y="22601"/>
                  </a:cubicBezTo>
                  <a:lnTo>
                    <a:pt x="6368" y="22645"/>
                  </a:lnTo>
                  <a:cubicBezTo>
                    <a:pt x="6283" y="22656"/>
                    <a:pt x="6204" y="22656"/>
                    <a:pt x="6122" y="22661"/>
                  </a:cubicBezTo>
                  <a:cubicBezTo>
                    <a:pt x="5954" y="22682"/>
                    <a:pt x="5793" y="22691"/>
                    <a:pt x="5637" y="22691"/>
                  </a:cubicBezTo>
                  <a:cubicBezTo>
                    <a:pt x="5156" y="22691"/>
                    <a:pt x="4720" y="22607"/>
                    <a:pt x="4269" y="22527"/>
                  </a:cubicBezTo>
                  <a:cubicBezTo>
                    <a:pt x="3711" y="22364"/>
                    <a:pt x="3170" y="22135"/>
                    <a:pt x="2709" y="21828"/>
                  </a:cubicBezTo>
                  <a:cubicBezTo>
                    <a:pt x="2230" y="21540"/>
                    <a:pt x="1855" y="21170"/>
                    <a:pt x="1492" y="20862"/>
                  </a:cubicBezTo>
                  <a:cubicBezTo>
                    <a:pt x="1331" y="20690"/>
                    <a:pt x="1184" y="20532"/>
                    <a:pt x="1049" y="20386"/>
                  </a:cubicBezTo>
                  <a:cubicBezTo>
                    <a:pt x="909" y="20235"/>
                    <a:pt x="768" y="20104"/>
                    <a:pt x="668" y="19957"/>
                  </a:cubicBezTo>
                  <a:cubicBezTo>
                    <a:pt x="459" y="19675"/>
                    <a:pt x="285" y="19463"/>
                    <a:pt x="173" y="19319"/>
                  </a:cubicBezTo>
                  <a:cubicBezTo>
                    <a:pt x="60" y="19176"/>
                    <a:pt x="1" y="19102"/>
                    <a:pt x="1" y="19102"/>
                  </a:cubicBezTo>
                  <a:lnTo>
                    <a:pt x="1" y="19102"/>
                  </a:lnTo>
                  <a:cubicBezTo>
                    <a:pt x="1" y="19102"/>
                    <a:pt x="2" y="19194"/>
                    <a:pt x="9" y="19378"/>
                  </a:cubicBezTo>
                  <a:cubicBezTo>
                    <a:pt x="17" y="19561"/>
                    <a:pt x="20" y="19835"/>
                    <a:pt x="42" y="20186"/>
                  </a:cubicBezTo>
                  <a:cubicBezTo>
                    <a:pt x="61" y="20535"/>
                    <a:pt x="158" y="20983"/>
                    <a:pt x="265" y="21529"/>
                  </a:cubicBezTo>
                  <a:cubicBezTo>
                    <a:pt x="420" y="22047"/>
                    <a:pt x="589" y="22667"/>
                    <a:pt x="951" y="23320"/>
                  </a:cubicBezTo>
                  <a:cubicBezTo>
                    <a:pt x="1277" y="23994"/>
                    <a:pt x="1807" y="24678"/>
                    <a:pt x="2504" y="25358"/>
                  </a:cubicBezTo>
                  <a:cubicBezTo>
                    <a:pt x="2682" y="25523"/>
                    <a:pt x="2880" y="25668"/>
                    <a:pt x="3081" y="25829"/>
                  </a:cubicBezTo>
                  <a:cubicBezTo>
                    <a:pt x="3283" y="25988"/>
                    <a:pt x="3495" y="26146"/>
                    <a:pt x="3724" y="26270"/>
                  </a:cubicBezTo>
                  <a:lnTo>
                    <a:pt x="4434" y="26670"/>
                  </a:lnTo>
                  <a:cubicBezTo>
                    <a:pt x="4679" y="26785"/>
                    <a:pt x="4933" y="26888"/>
                    <a:pt x="5196" y="27000"/>
                  </a:cubicBezTo>
                  <a:cubicBezTo>
                    <a:pt x="6243" y="27424"/>
                    <a:pt x="7413" y="27666"/>
                    <a:pt x="8594" y="27780"/>
                  </a:cubicBezTo>
                  <a:cubicBezTo>
                    <a:pt x="9163" y="27843"/>
                    <a:pt x="9737" y="27870"/>
                    <a:pt x="10315" y="27870"/>
                  </a:cubicBezTo>
                  <a:cubicBezTo>
                    <a:pt x="10952" y="27870"/>
                    <a:pt x="11595" y="27837"/>
                    <a:pt x="12243" y="27784"/>
                  </a:cubicBezTo>
                  <a:cubicBezTo>
                    <a:pt x="14712" y="27574"/>
                    <a:pt x="17231" y="27016"/>
                    <a:pt x="19755" y="26267"/>
                  </a:cubicBezTo>
                  <a:cubicBezTo>
                    <a:pt x="22287" y="25518"/>
                    <a:pt x="24837" y="24572"/>
                    <a:pt x="27389" y="23520"/>
                  </a:cubicBezTo>
                  <a:cubicBezTo>
                    <a:pt x="32502" y="21421"/>
                    <a:pt x="37615" y="18859"/>
                    <a:pt x="42615" y="16461"/>
                  </a:cubicBezTo>
                  <a:cubicBezTo>
                    <a:pt x="45110" y="15258"/>
                    <a:pt x="47576" y="14085"/>
                    <a:pt x="49981" y="13045"/>
                  </a:cubicBezTo>
                  <a:cubicBezTo>
                    <a:pt x="52385" y="12016"/>
                    <a:pt x="54729" y="11060"/>
                    <a:pt x="56962" y="10379"/>
                  </a:cubicBezTo>
                  <a:cubicBezTo>
                    <a:pt x="58084" y="10011"/>
                    <a:pt x="59163" y="9762"/>
                    <a:pt x="60222" y="9509"/>
                  </a:cubicBezTo>
                  <a:cubicBezTo>
                    <a:pt x="61264" y="9313"/>
                    <a:pt x="62292" y="9125"/>
                    <a:pt x="63259" y="9064"/>
                  </a:cubicBezTo>
                  <a:cubicBezTo>
                    <a:pt x="63508" y="9031"/>
                    <a:pt x="63743" y="9033"/>
                    <a:pt x="63980" y="9026"/>
                  </a:cubicBezTo>
                  <a:cubicBezTo>
                    <a:pt x="64189" y="9026"/>
                    <a:pt x="64403" y="9005"/>
                    <a:pt x="64610" y="9005"/>
                  </a:cubicBezTo>
                  <a:cubicBezTo>
                    <a:pt x="64637" y="9005"/>
                    <a:pt x="64664" y="9006"/>
                    <a:pt x="64691" y="9007"/>
                  </a:cubicBezTo>
                  <a:cubicBezTo>
                    <a:pt x="65146" y="9029"/>
                    <a:pt x="65618" y="9019"/>
                    <a:pt x="66055" y="9079"/>
                  </a:cubicBezTo>
                  <a:cubicBezTo>
                    <a:pt x="66960" y="9140"/>
                    <a:pt x="67793" y="9349"/>
                    <a:pt x="68628" y="9564"/>
                  </a:cubicBezTo>
                  <a:cubicBezTo>
                    <a:pt x="70259" y="10059"/>
                    <a:pt x="71760" y="10875"/>
                    <a:pt x="73043" y="11810"/>
                  </a:cubicBezTo>
                  <a:lnTo>
                    <a:pt x="73970" y="12521"/>
                  </a:lnTo>
                  <a:cubicBezTo>
                    <a:pt x="74260" y="12777"/>
                    <a:pt x="74540" y="13022"/>
                    <a:pt x="74808" y="13258"/>
                  </a:cubicBezTo>
                  <a:cubicBezTo>
                    <a:pt x="74945" y="13378"/>
                    <a:pt x="75080" y="13496"/>
                    <a:pt x="75211" y="13612"/>
                  </a:cubicBezTo>
                  <a:cubicBezTo>
                    <a:pt x="75333" y="13737"/>
                    <a:pt x="75454" y="13859"/>
                    <a:pt x="75573" y="13979"/>
                  </a:cubicBezTo>
                  <a:cubicBezTo>
                    <a:pt x="75805" y="14220"/>
                    <a:pt x="76045" y="14445"/>
                    <a:pt x="76266" y="14667"/>
                  </a:cubicBezTo>
                  <a:cubicBezTo>
                    <a:pt x="76492" y="14884"/>
                    <a:pt x="76675" y="15115"/>
                    <a:pt x="76864" y="15322"/>
                  </a:cubicBezTo>
                  <a:cubicBezTo>
                    <a:pt x="77057" y="15531"/>
                    <a:pt x="77237" y="15726"/>
                    <a:pt x="77404" y="15908"/>
                  </a:cubicBezTo>
                  <a:cubicBezTo>
                    <a:pt x="77578" y="16089"/>
                    <a:pt x="77724" y="16267"/>
                    <a:pt x="77858" y="16430"/>
                  </a:cubicBezTo>
                  <a:lnTo>
                    <a:pt x="78232" y="16875"/>
                  </a:lnTo>
                  <a:cubicBezTo>
                    <a:pt x="78453" y="17143"/>
                    <a:pt x="78637" y="17345"/>
                    <a:pt x="78757" y="17484"/>
                  </a:cubicBezTo>
                  <a:lnTo>
                    <a:pt x="78941" y="17696"/>
                  </a:lnTo>
                  <a:cubicBezTo>
                    <a:pt x="78941" y="17696"/>
                    <a:pt x="78936" y="17602"/>
                    <a:pt x="78921" y="17421"/>
                  </a:cubicBezTo>
                  <a:cubicBezTo>
                    <a:pt x="78904" y="17238"/>
                    <a:pt x="78889" y="16964"/>
                    <a:pt x="78849" y="16612"/>
                  </a:cubicBezTo>
                  <a:cubicBezTo>
                    <a:pt x="78793" y="15897"/>
                    <a:pt x="78625" y="14870"/>
                    <a:pt x="78303" y="13554"/>
                  </a:cubicBezTo>
                  <a:cubicBezTo>
                    <a:pt x="78210" y="13231"/>
                    <a:pt x="78115" y="12884"/>
                    <a:pt x="78001" y="12525"/>
                  </a:cubicBezTo>
                  <a:cubicBezTo>
                    <a:pt x="77944" y="12345"/>
                    <a:pt x="77885" y="12159"/>
                    <a:pt x="77826" y="11971"/>
                  </a:cubicBezTo>
                  <a:lnTo>
                    <a:pt x="77606" y="11403"/>
                  </a:lnTo>
                  <a:cubicBezTo>
                    <a:pt x="77452" y="11015"/>
                    <a:pt x="77295" y="10604"/>
                    <a:pt x="77102" y="10191"/>
                  </a:cubicBezTo>
                  <a:cubicBezTo>
                    <a:pt x="76889" y="9781"/>
                    <a:pt x="76669" y="9357"/>
                    <a:pt x="76442" y="8918"/>
                  </a:cubicBezTo>
                  <a:cubicBezTo>
                    <a:pt x="75453" y="7200"/>
                    <a:pt x="74000" y="5295"/>
                    <a:pt x="71853" y="3696"/>
                  </a:cubicBezTo>
                  <a:cubicBezTo>
                    <a:pt x="69714" y="2122"/>
                    <a:pt x="66921" y="898"/>
                    <a:pt x="63941" y="392"/>
                  </a:cubicBezTo>
                  <a:cubicBezTo>
                    <a:pt x="63570" y="331"/>
                    <a:pt x="63196" y="266"/>
                    <a:pt x="62816" y="211"/>
                  </a:cubicBezTo>
                  <a:cubicBezTo>
                    <a:pt x="62439" y="165"/>
                    <a:pt x="62064" y="136"/>
                    <a:pt x="61683" y="100"/>
                  </a:cubicBezTo>
                  <a:cubicBezTo>
                    <a:pt x="60914" y="11"/>
                    <a:pt x="60165" y="24"/>
                    <a:pt x="5938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5650" y="1418750"/>
              <a:ext cx="458350" cy="1393775"/>
            </a:xfrm>
            <a:custGeom>
              <a:avLst/>
              <a:gdLst/>
              <a:ahLst/>
              <a:cxnLst/>
              <a:rect l="l" t="t" r="r" b="b"/>
              <a:pathLst>
                <a:path w="18334" h="55751" extrusionOk="0">
                  <a:moveTo>
                    <a:pt x="16071" y="1"/>
                  </a:moveTo>
                  <a:lnTo>
                    <a:pt x="15969" y="157"/>
                  </a:lnTo>
                  <a:cubicBezTo>
                    <a:pt x="15903" y="262"/>
                    <a:pt x="15797" y="416"/>
                    <a:pt x="15679" y="620"/>
                  </a:cubicBezTo>
                  <a:cubicBezTo>
                    <a:pt x="15433" y="1024"/>
                    <a:pt x="15086" y="1618"/>
                    <a:pt x="14691" y="2379"/>
                  </a:cubicBezTo>
                  <a:cubicBezTo>
                    <a:pt x="14478" y="2754"/>
                    <a:pt x="14293" y="3192"/>
                    <a:pt x="14044" y="3632"/>
                  </a:cubicBezTo>
                  <a:cubicBezTo>
                    <a:pt x="13790" y="4073"/>
                    <a:pt x="13559" y="4549"/>
                    <a:pt x="13294" y="5051"/>
                  </a:cubicBezTo>
                  <a:cubicBezTo>
                    <a:pt x="13028" y="5555"/>
                    <a:pt x="12774" y="6085"/>
                    <a:pt x="12506" y="6642"/>
                  </a:cubicBezTo>
                  <a:cubicBezTo>
                    <a:pt x="12215" y="7208"/>
                    <a:pt x="11925" y="7800"/>
                    <a:pt x="11635" y="8416"/>
                  </a:cubicBezTo>
                  <a:cubicBezTo>
                    <a:pt x="11074" y="9650"/>
                    <a:pt x="10433" y="10976"/>
                    <a:pt x="9828" y="12380"/>
                  </a:cubicBezTo>
                  <a:cubicBezTo>
                    <a:pt x="9672" y="12730"/>
                    <a:pt x="9533" y="13087"/>
                    <a:pt x="9368" y="13446"/>
                  </a:cubicBezTo>
                  <a:cubicBezTo>
                    <a:pt x="9206" y="13805"/>
                    <a:pt x="9048" y="14170"/>
                    <a:pt x="8894" y="14539"/>
                  </a:cubicBezTo>
                  <a:cubicBezTo>
                    <a:pt x="8572" y="15274"/>
                    <a:pt x="8287" y="16030"/>
                    <a:pt x="7968" y="16797"/>
                  </a:cubicBezTo>
                  <a:cubicBezTo>
                    <a:pt x="7330" y="18332"/>
                    <a:pt x="6738" y="19925"/>
                    <a:pt x="6133" y="21558"/>
                  </a:cubicBezTo>
                  <a:cubicBezTo>
                    <a:pt x="5559" y="23191"/>
                    <a:pt x="4951" y="24861"/>
                    <a:pt x="4424" y="26548"/>
                  </a:cubicBezTo>
                  <a:cubicBezTo>
                    <a:pt x="3867" y="28239"/>
                    <a:pt x="3374" y="29943"/>
                    <a:pt x="2893" y="31643"/>
                  </a:cubicBezTo>
                  <a:cubicBezTo>
                    <a:pt x="2429" y="33341"/>
                    <a:pt x="2006" y="35042"/>
                    <a:pt x="1647" y="36704"/>
                  </a:cubicBezTo>
                  <a:cubicBezTo>
                    <a:pt x="918" y="40034"/>
                    <a:pt x="437" y="43235"/>
                    <a:pt x="202" y="46053"/>
                  </a:cubicBezTo>
                  <a:cubicBezTo>
                    <a:pt x="82" y="47461"/>
                    <a:pt x="19" y="48767"/>
                    <a:pt x="12" y="49943"/>
                  </a:cubicBezTo>
                  <a:cubicBezTo>
                    <a:pt x="1" y="51117"/>
                    <a:pt x="21" y="52148"/>
                    <a:pt x="82" y="53012"/>
                  </a:cubicBezTo>
                  <a:cubicBezTo>
                    <a:pt x="133" y="53871"/>
                    <a:pt x="208" y="54557"/>
                    <a:pt x="269" y="55026"/>
                  </a:cubicBezTo>
                  <a:cubicBezTo>
                    <a:pt x="295" y="55260"/>
                    <a:pt x="328" y="55443"/>
                    <a:pt x="347" y="55565"/>
                  </a:cubicBezTo>
                  <a:cubicBezTo>
                    <a:pt x="367" y="55688"/>
                    <a:pt x="376" y="55751"/>
                    <a:pt x="376" y="55751"/>
                  </a:cubicBezTo>
                  <a:lnTo>
                    <a:pt x="514" y="55620"/>
                  </a:lnTo>
                  <a:cubicBezTo>
                    <a:pt x="602" y="55535"/>
                    <a:pt x="742" y="55408"/>
                    <a:pt x="904" y="55239"/>
                  </a:cubicBezTo>
                  <a:cubicBezTo>
                    <a:pt x="1239" y="54904"/>
                    <a:pt x="1716" y="54407"/>
                    <a:pt x="2277" y="53762"/>
                  </a:cubicBezTo>
                  <a:cubicBezTo>
                    <a:pt x="2843" y="53121"/>
                    <a:pt x="3501" y="52330"/>
                    <a:pt x="4222" y="51417"/>
                  </a:cubicBezTo>
                  <a:cubicBezTo>
                    <a:pt x="4943" y="50503"/>
                    <a:pt x="5712" y="49457"/>
                    <a:pt x="6510" y="48298"/>
                  </a:cubicBezTo>
                  <a:cubicBezTo>
                    <a:pt x="8098" y="45986"/>
                    <a:pt x="9773" y="43210"/>
                    <a:pt x="11316" y="40122"/>
                  </a:cubicBezTo>
                  <a:cubicBezTo>
                    <a:pt x="12083" y="38572"/>
                    <a:pt x="12837" y="36957"/>
                    <a:pt x="13515" y="35269"/>
                  </a:cubicBezTo>
                  <a:cubicBezTo>
                    <a:pt x="14209" y="33594"/>
                    <a:pt x="14828" y="31843"/>
                    <a:pt x="15412" y="30085"/>
                  </a:cubicBezTo>
                  <a:cubicBezTo>
                    <a:pt x="15961" y="28305"/>
                    <a:pt x="16481" y="26522"/>
                    <a:pt x="16883" y="24718"/>
                  </a:cubicBezTo>
                  <a:cubicBezTo>
                    <a:pt x="17313" y="22928"/>
                    <a:pt x="17617" y="21121"/>
                    <a:pt x="17866" y="19368"/>
                  </a:cubicBezTo>
                  <a:cubicBezTo>
                    <a:pt x="17938" y="18933"/>
                    <a:pt x="17973" y="18490"/>
                    <a:pt x="18022" y="18054"/>
                  </a:cubicBezTo>
                  <a:cubicBezTo>
                    <a:pt x="18070" y="17618"/>
                    <a:pt x="18107" y="17186"/>
                    <a:pt x="18143" y="16759"/>
                  </a:cubicBezTo>
                  <a:cubicBezTo>
                    <a:pt x="18217" y="15904"/>
                    <a:pt x="18283" y="15071"/>
                    <a:pt x="18293" y="14241"/>
                  </a:cubicBezTo>
                  <a:cubicBezTo>
                    <a:pt x="18334" y="12594"/>
                    <a:pt x="18327" y="11038"/>
                    <a:pt x="18198" y="9583"/>
                  </a:cubicBezTo>
                  <a:cubicBezTo>
                    <a:pt x="18143" y="8856"/>
                    <a:pt x="18078" y="8166"/>
                    <a:pt x="18004" y="7508"/>
                  </a:cubicBezTo>
                  <a:cubicBezTo>
                    <a:pt x="17912" y="6837"/>
                    <a:pt x="17814" y="6200"/>
                    <a:pt x="17697" y="5606"/>
                  </a:cubicBezTo>
                  <a:cubicBezTo>
                    <a:pt x="17581" y="5013"/>
                    <a:pt x="17489" y="4464"/>
                    <a:pt x="17367" y="3957"/>
                  </a:cubicBezTo>
                  <a:cubicBezTo>
                    <a:pt x="17255" y="3449"/>
                    <a:pt x="17115" y="3006"/>
                    <a:pt x="16989" y="2592"/>
                  </a:cubicBezTo>
                  <a:cubicBezTo>
                    <a:pt x="16741" y="1771"/>
                    <a:pt x="16510" y="1123"/>
                    <a:pt x="16342" y="680"/>
                  </a:cubicBezTo>
                  <a:cubicBezTo>
                    <a:pt x="16262" y="460"/>
                    <a:pt x="16189" y="289"/>
                    <a:pt x="16143" y="174"/>
                  </a:cubicBezTo>
                  <a:cubicBezTo>
                    <a:pt x="16096" y="60"/>
                    <a:pt x="16071" y="1"/>
                    <a:pt x="16071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11300" y="3504000"/>
              <a:ext cx="1676425" cy="1358300"/>
            </a:xfrm>
            <a:custGeom>
              <a:avLst/>
              <a:gdLst/>
              <a:ahLst/>
              <a:cxnLst/>
              <a:rect l="l" t="t" r="r" b="b"/>
              <a:pathLst>
                <a:path w="67057" h="54332" extrusionOk="0">
                  <a:moveTo>
                    <a:pt x="67057" y="0"/>
                  </a:moveTo>
                  <a:cubicBezTo>
                    <a:pt x="67057" y="0"/>
                    <a:pt x="66683" y="73"/>
                    <a:pt x="65995" y="231"/>
                  </a:cubicBezTo>
                  <a:cubicBezTo>
                    <a:pt x="65651" y="315"/>
                    <a:pt x="65225" y="390"/>
                    <a:pt x="64742" y="501"/>
                  </a:cubicBezTo>
                  <a:lnTo>
                    <a:pt x="63065" y="843"/>
                  </a:lnTo>
                  <a:cubicBezTo>
                    <a:pt x="61813" y="1086"/>
                    <a:pt x="60306" y="1355"/>
                    <a:pt x="58588" y="1634"/>
                  </a:cubicBezTo>
                  <a:cubicBezTo>
                    <a:pt x="56868" y="1912"/>
                    <a:pt x="54934" y="2186"/>
                    <a:pt x="52819" y="2479"/>
                  </a:cubicBezTo>
                  <a:cubicBezTo>
                    <a:pt x="50704" y="2773"/>
                    <a:pt x="48407" y="3080"/>
                    <a:pt x="45956" y="3451"/>
                  </a:cubicBezTo>
                  <a:cubicBezTo>
                    <a:pt x="43505" y="3824"/>
                    <a:pt x="40898" y="4255"/>
                    <a:pt x="38169" y="4834"/>
                  </a:cubicBezTo>
                  <a:cubicBezTo>
                    <a:pt x="35441" y="5409"/>
                    <a:pt x="32593" y="6148"/>
                    <a:pt x="29692" y="7139"/>
                  </a:cubicBezTo>
                  <a:cubicBezTo>
                    <a:pt x="29330" y="7267"/>
                    <a:pt x="28967" y="7395"/>
                    <a:pt x="28602" y="7523"/>
                  </a:cubicBezTo>
                  <a:cubicBezTo>
                    <a:pt x="28238" y="7656"/>
                    <a:pt x="27875" y="7804"/>
                    <a:pt x="27511" y="7941"/>
                  </a:cubicBezTo>
                  <a:cubicBezTo>
                    <a:pt x="27147" y="8079"/>
                    <a:pt x="26782" y="8236"/>
                    <a:pt x="26418" y="8386"/>
                  </a:cubicBezTo>
                  <a:lnTo>
                    <a:pt x="26144" y="8498"/>
                  </a:lnTo>
                  <a:lnTo>
                    <a:pt x="26007" y="8555"/>
                  </a:lnTo>
                  <a:lnTo>
                    <a:pt x="25938" y="8582"/>
                  </a:lnTo>
                  <a:lnTo>
                    <a:pt x="25756" y="8666"/>
                  </a:lnTo>
                  <a:lnTo>
                    <a:pt x="25268" y="8892"/>
                  </a:lnTo>
                  <a:lnTo>
                    <a:pt x="24778" y="9119"/>
                  </a:lnTo>
                  <a:cubicBezTo>
                    <a:pt x="24615" y="9196"/>
                    <a:pt x="24466" y="9260"/>
                    <a:pt x="24249" y="9375"/>
                  </a:cubicBezTo>
                  <a:lnTo>
                    <a:pt x="23048" y="10000"/>
                  </a:lnTo>
                  <a:cubicBezTo>
                    <a:pt x="22840" y="10108"/>
                    <a:pt x="22663" y="10214"/>
                    <a:pt x="22484" y="10320"/>
                  </a:cubicBezTo>
                  <a:lnTo>
                    <a:pt x="21946" y="10637"/>
                  </a:lnTo>
                  <a:cubicBezTo>
                    <a:pt x="21586" y="10849"/>
                    <a:pt x="21227" y="11061"/>
                    <a:pt x="20883" y="11289"/>
                  </a:cubicBezTo>
                  <a:lnTo>
                    <a:pt x="19844" y="11969"/>
                  </a:lnTo>
                  <a:lnTo>
                    <a:pt x="18843" y="12685"/>
                  </a:lnTo>
                  <a:cubicBezTo>
                    <a:pt x="18170" y="13159"/>
                    <a:pt x="17542" y="13672"/>
                    <a:pt x="16909" y="14181"/>
                  </a:cubicBezTo>
                  <a:cubicBezTo>
                    <a:pt x="15678" y="15200"/>
                    <a:pt x="14499" y="16282"/>
                    <a:pt x="13379" y="17424"/>
                  </a:cubicBezTo>
                  <a:cubicBezTo>
                    <a:pt x="11167" y="19675"/>
                    <a:pt x="9270" y="22098"/>
                    <a:pt x="7635" y="24552"/>
                  </a:cubicBezTo>
                  <a:cubicBezTo>
                    <a:pt x="5999" y="27006"/>
                    <a:pt x="4669" y="29522"/>
                    <a:pt x="3592" y="31976"/>
                  </a:cubicBezTo>
                  <a:cubicBezTo>
                    <a:pt x="2519" y="34431"/>
                    <a:pt x="1716" y="36836"/>
                    <a:pt x="1152" y="39094"/>
                  </a:cubicBezTo>
                  <a:cubicBezTo>
                    <a:pt x="583" y="41352"/>
                    <a:pt x="273" y="43467"/>
                    <a:pt x="114" y="45341"/>
                  </a:cubicBezTo>
                  <a:cubicBezTo>
                    <a:pt x="41" y="46279"/>
                    <a:pt x="3" y="47158"/>
                    <a:pt x="1" y="47968"/>
                  </a:cubicBezTo>
                  <a:cubicBezTo>
                    <a:pt x="25" y="48786"/>
                    <a:pt x="13" y="49520"/>
                    <a:pt x="89" y="50195"/>
                  </a:cubicBezTo>
                  <a:cubicBezTo>
                    <a:pt x="118" y="50528"/>
                    <a:pt x="145" y="50843"/>
                    <a:pt x="171" y="51140"/>
                  </a:cubicBezTo>
                  <a:cubicBezTo>
                    <a:pt x="200" y="51436"/>
                    <a:pt x="251" y="51715"/>
                    <a:pt x="287" y="51971"/>
                  </a:cubicBezTo>
                  <a:cubicBezTo>
                    <a:pt x="358" y="52484"/>
                    <a:pt x="431" y="52917"/>
                    <a:pt x="515" y="53268"/>
                  </a:cubicBezTo>
                  <a:cubicBezTo>
                    <a:pt x="587" y="53617"/>
                    <a:pt x="657" y="53883"/>
                    <a:pt x="699" y="54062"/>
                  </a:cubicBezTo>
                  <a:lnTo>
                    <a:pt x="766" y="54331"/>
                  </a:lnTo>
                  <a:cubicBezTo>
                    <a:pt x="766" y="54331"/>
                    <a:pt x="804" y="54243"/>
                    <a:pt x="876" y="54074"/>
                  </a:cubicBezTo>
                  <a:cubicBezTo>
                    <a:pt x="947" y="53903"/>
                    <a:pt x="1061" y="53654"/>
                    <a:pt x="1189" y="53330"/>
                  </a:cubicBezTo>
                  <a:cubicBezTo>
                    <a:pt x="1460" y="52683"/>
                    <a:pt x="1858" y="51747"/>
                    <a:pt x="2397" y="50599"/>
                  </a:cubicBezTo>
                  <a:cubicBezTo>
                    <a:pt x="2658" y="50024"/>
                    <a:pt x="2977" y="49399"/>
                    <a:pt x="3303" y="48727"/>
                  </a:cubicBezTo>
                  <a:cubicBezTo>
                    <a:pt x="3485" y="48394"/>
                    <a:pt x="3664" y="48048"/>
                    <a:pt x="3844" y="47689"/>
                  </a:cubicBezTo>
                  <a:cubicBezTo>
                    <a:pt x="4019" y="47331"/>
                    <a:pt x="4236" y="46968"/>
                    <a:pt x="4440" y="46592"/>
                  </a:cubicBezTo>
                  <a:cubicBezTo>
                    <a:pt x="5258" y="45090"/>
                    <a:pt x="6247" y="43453"/>
                    <a:pt x="7367" y="41729"/>
                  </a:cubicBezTo>
                  <a:cubicBezTo>
                    <a:pt x="8492" y="40004"/>
                    <a:pt x="9764" y="38196"/>
                    <a:pt x="11174" y="36363"/>
                  </a:cubicBezTo>
                  <a:cubicBezTo>
                    <a:pt x="12586" y="34530"/>
                    <a:pt x="14122" y="32660"/>
                    <a:pt x="15800" y="30840"/>
                  </a:cubicBezTo>
                  <a:cubicBezTo>
                    <a:pt x="17478" y="29023"/>
                    <a:pt x="19261" y="27219"/>
                    <a:pt x="21165" y="25558"/>
                  </a:cubicBezTo>
                  <a:cubicBezTo>
                    <a:pt x="21637" y="25138"/>
                    <a:pt x="22112" y="24720"/>
                    <a:pt x="22604" y="24327"/>
                  </a:cubicBezTo>
                  <a:cubicBezTo>
                    <a:pt x="23086" y="23917"/>
                    <a:pt x="23583" y="23537"/>
                    <a:pt x="24075" y="23145"/>
                  </a:cubicBezTo>
                  <a:cubicBezTo>
                    <a:pt x="25078" y="22401"/>
                    <a:pt x="26078" y="21647"/>
                    <a:pt x="27114" y="20998"/>
                  </a:cubicBezTo>
                  <a:cubicBezTo>
                    <a:pt x="27367" y="20822"/>
                    <a:pt x="27628" y="20666"/>
                    <a:pt x="27888" y="20510"/>
                  </a:cubicBezTo>
                  <a:lnTo>
                    <a:pt x="28278" y="20273"/>
                  </a:lnTo>
                  <a:cubicBezTo>
                    <a:pt x="28407" y="20192"/>
                    <a:pt x="28539" y="20112"/>
                    <a:pt x="28650" y="20053"/>
                  </a:cubicBezTo>
                  <a:lnTo>
                    <a:pt x="29348" y="19648"/>
                  </a:lnTo>
                  <a:cubicBezTo>
                    <a:pt x="29444" y="19587"/>
                    <a:pt x="29623" y="19498"/>
                    <a:pt x="29780" y="19419"/>
                  </a:cubicBezTo>
                  <a:lnTo>
                    <a:pt x="30261" y="19174"/>
                  </a:lnTo>
                  <a:lnTo>
                    <a:pt x="30741" y="18929"/>
                  </a:lnTo>
                  <a:lnTo>
                    <a:pt x="30771" y="18914"/>
                  </a:lnTo>
                  <a:cubicBezTo>
                    <a:pt x="30774" y="18913"/>
                    <a:pt x="30775" y="18912"/>
                    <a:pt x="30775" y="18912"/>
                  </a:cubicBezTo>
                  <a:lnTo>
                    <a:pt x="30775" y="18912"/>
                  </a:lnTo>
                  <a:cubicBezTo>
                    <a:pt x="30774" y="18912"/>
                    <a:pt x="30650" y="18970"/>
                    <a:pt x="30650" y="18970"/>
                  </a:cubicBezTo>
                  <a:cubicBezTo>
                    <a:pt x="30650" y="18970"/>
                    <a:pt x="30658" y="18966"/>
                    <a:pt x="30681" y="18955"/>
                  </a:cubicBezTo>
                  <a:lnTo>
                    <a:pt x="30736" y="18929"/>
                  </a:lnTo>
                  <a:lnTo>
                    <a:pt x="30843" y="18877"/>
                  </a:lnTo>
                  <a:lnTo>
                    <a:pt x="31060" y="18771"/>
                  </a:lnTo>
                  <a:cubicBezTo>
                    <a:pt x="31352" y="18633"/>
                    <a:pt x="31637" y="18486"/>
                    <a:pt x="31935" y="18355"/>
                  </a:cubicBezTo>
                  <a:lnTo>
                    <a:pt x="33714" y="17551"/>
                  </a:lnTo>
                  <a:cubicBezTo>
                    <a:pt x="36113" y="16504"/>
                    <a:pt x="38593" y="15538"/>
                    <a:pt x="41050" y="14582"/>
                  </a:cubicBezTo>
                  <a:cubicBezTo>
                    <a:pt x="43506" y="13628"/>
                    <a:pt x="45944" y="12691"/>
                    <a:pt x="48267" y="11728"/>
                  </a:cubicBezTo>
                  <a:cubicBezTo>
                    <a:pt x="50589" y="10769"/>
                    <a:pt x="52798" y="9780"/>
                    <a:pt x="54808" y="8769"/>
                  </a:cubicBezTo>
                  <a:cubicBezTo>
                    <a:pt x="56820" y="7764"/>
                    <a:pt x="58629" y="6721"/>
                    <a:pt x="60183" y="5720"/>
                  </a:cubicBezTo>
                  <a:cubicBezTo>
                    <a:pt x="61738" y="4714"/>
                    <a:pt x="63036" y="3751"/>
                    <a:pt x="64055" y="2894"/>
                  </a:cubicBezTo>
                  <a:cubicBezTo>
                    <a:pt x="65075" y="2047"/>
                    <a:pt x="65834" y="1308"/>
                    <a:pt x="66322" y="802"/>
                  </a:cubicBezTo>
                  <a:cubicBezTo>
                    <a:pt x="66806" y="286"/>
                    <a:pt x="67057" y="0"/>
                    <a:pt x="67057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2200" y="1565100"/>
              <a:ext cx="2149250" cy="1253275"/>
            </a:xfrm>
            <a:custGeom>
              <a:avLst/>
              <a:gdLst/>
              <a:ahLst/>
              <a:cxnLst/>
              <a:rect l="l" t="t" r="r" b="b"/>
              <a:pathLst>
                <a:path w="85970" h="50131" extrusionOk="0">
                  <a:moveTo>
                    <a:pt x="34417" y="20240"/>
                  </a:moveTo>
                  <a:cubicBezTo>
                    <a:pt x="34414" y="20241"/>
                    <a:pt x="34413" y="20242"/>
                    <a:pt x="34413" y="20242"/>
                  </a:cubicBezTo>
                  <a:lnTo>
                    <a:pt x="34413" y="20242"/>
                  </a:lnTo>
                  <a:cubicBezTo>
                    <a:pt x="34413" y="20242"/>
                    <a:pt x="34414" y="20241"/>
                    <a:pt x="34417" y="20240"/>
                  </a:cubicBezTo>
                  <a:lnTo>
                    <a:pt x="34417" y="20240"/>
                  </a:lnTo>
                  <a:close/>
                  <a:moveTo>
                    <a:pt x="85969" y="1"/>
                  </a:moveTo>
                  <a:lnTo>
                    <a:pt x="84899" y="618"/>
                  </a:lnTo>
                  <a:cubicBezTo>
                    <a:pt x="84567" y="829"/>
                    <a:pt x="84125" y="1048"/>
                    <a:pt x="83624" y="1309"/>
                  </a:cubicBezTo>
                  <a:cubicBezTo>
                    <a:pt x="83131" y="1579"/>
                    <a:pt x="82540" y="1847"/>
                    <a:pt x="81891" y="2138"/>
                  </a:cubicBezTo>
                  <a:cubicBezTo>
                    <a:pt x="80578" y="2700"/>
                    <a:pt x="79002" y="3321"/>
                    <a:pt x="77138" y="3807"/>
                  </a:cubicBezTo>
                  <a:cubicBezTo>
                    <a:pt x="75285" y="4316"/>
                    <a:pt x="73173" y="4722"/>
                    <a:pt x="70845" y="5041"/>
                  </a:cubicBezTo>
                  <a:cubicBezTo>
                    <a:pt x="68516" y="5361"/>
                    <a:pt x="65967" y="5576"/>
                    <a:pt x="63230" y="5727"/>
                  </a:cubicBezTo>
                  <a:cubicBezTo>
                    <a:pt x="60491" y="5881"/>
                    <a:pt x="57574" y="5984"/>
                    <a:pt x="54497" y="6105"/>
                  </a:cubicBezTo>
                  <a:cubicBezTo>
                    <a:pt x="51417" y="6232"/>
                    <a:pt x="48193" y="6365"/>
                    <a:pt x="44828" y="6675"/>
                  </a:cubicBezTo>
                  <a:cubicBezTo>
                    <a:pt x="41465" y="6980"/>
                    <a:pt x="37981" y="7440"/>
                    <a:pt x="34373" y="8299"/>
                  </a:cubicBezTo>
                  <a:lnTo>
                    <a:pt x="32941" y="8676"/>
                  </a:lnTo>
                  <a:cubicBezTo>
                    <a:pt x="32686" y="8741"/>
                    <a:pt x="32495" y="8801"/>
                    <a:pt x="32298" y="8861"/>
                  </a:cubicBezTo>
                  <a:lnTo>
                    <a:pt x="31703" y="9041"/>
                  </a:lnTo>
                  <a:lnTo>
                    <a:pt x="30997" y="9255"/>
                  </a:lnTo>
                  <a:lnTo>
                    <a:pt x="30348" y="9495"/>
                  </a:lnTo>
                  <a:lnTo>
                    <a:pt x="29051" y="9975"/>
                  </a:lnTo>
                  <a:lnTo>
                    <a:pt x="27759" y="10458"/>
                  </a:lnTo>
                  <a:cubicBezTo>
                    <a:pt x="27329" y="10609"/>
                    <a:pt x="26913" y="10828"/>
                    <a:pt x="26492" y="11015"/>
                  </a:cubicBezTo>
                  <a:cubicBezTo>
                    <a:pt x="25653" y="11404"/>
                    <a:pt x="24815" y="11785"/>
                    <a:pt x="23993" y="12188"/>
                  </a:cubicBezTo>
                  <a:cubicBezTo>
                    <a:pt x="20729" y="13913"/>
                    <a:pt x="17716" y="16019"/>
                    <a:pt x="15110" y="18367"/>
                  </a:cubicBezTo>
                  <a:cubicBezTo>
                    <a:pt x="12509" y="20733"/>
                    <a:pt x="10387" y="23356"/>
                    <a:pt x="8624" y="25928"/>
                  </a:cubicBezTo>
                  <a:cubicBezTo>
                    <a:pt x="8204" y="26586"/>
                    <a:pt x="7792" y="27231"/>
                    <a:pt x="7396" y="27872"/>
                  </a:cubicBezTo>
                  <a:cubicBezTo>
                    <a:pt x="7191" y="28188"/>
                    <a:pt x="7008" y="28512"/>
                    <a:pt x="6834" y="28836"/>
                  </a:cubicBezTo>
                  <a:cubicBezTo>
                    <a:pt x="6660" y="29159"/>
                    <a:pt x="6486" y="29480"/>
                    <a:pt x="6315" y="29799"/>
                  </a:cubicBezTo>
                  <a:cubicBezTo>
                    <a:pt x="5605" y="31058"/>
                    <a:pt x="5050" y="32323"/>
                    <a:pt x="4506" y="33524"/>
                  </a:cubicBezTo>
                  <a:cubicBezTo>
                    <a:pt x="4225" y="34121"/>
                    <a:pt x="3999" y="34723"/>
                    <a:pt x="3774" y="35308"/>
                  </a:cubicBezTo>
                  <a:cubicBezTo>
                    <a:pt x="3548" y="35893"/>
                    <a:pt x="3327" y="36459"/>
                    <a:pt x="3123" y="37018"/>
                  </a:cubicBezTo>
                  <a:cubicBezTo>
                    <a:pt x="2750" y="38147"/>
                    <a:pt x="2389" y="39205"/>
                    <a:pt x="2086" y="40212"/>
                  </a:cubicBezTo>
                  <a:cubicBezTo>
                    <a:pt x="1811" y="41227"/>
                    <a:pt x="1539" y="42165"/>
                    <a:pt x="1324" y="43047"/>
                  </a:cubicBezTo>
                  <a:cubicBezTo>
                    <a:pt x="1105" y="43926"/>
                    <a:pt x="928" y="44741"/>
                    <a:pt x="778" y="45477"/>
                  </a:cubicBezTo>
                  <a:cubicBezTo>
                    <a:pt x="621" y="46212"/>
                    <a:pt x="488" y="46867"/>
                    <a:pt x="400" y="47442"/>
                  </a:cubicBezTo>
                  <a:cubicBezTo>
                    <a:pt x="301" y="48013"/>
                    <a:pt x="226" y="48504"/>
                    <a:pt x="167" y="48902"/>
                  </a:cubicBezTo>
                  <a:cubicBezTo>
                    <a:pt x="104" y="49299"/>
                    <a:pt x="68" y="49610"/>
                    <a:pt x="42" y="49817"/>
                  </a:cubicBezTo>
                  <a:cubicBezTo>
                    <a:pt x="15" y="50024"/>
                    <a:pt x="1" y="50131"/>
                    <a:pt x="1" y="50131"/>
                  </a:cubicBezTo>
                  <a:lnTo>
                    <a:pt x="202" y="49885"/>
                  </a:lnTo>
                  <a:cubicBezTo>
                    <a:pt x="332" y="49722"/>
                    <a:pt x="535" y="49484"/>
                    <a:pt x="779" y="49167"/>
                  </a:cubicBezTo>
                  <a:cubicBezTo>
                    <a:pt x="1281" y="48539"/>
                    <a:pt x="1987" y="47586"/>
                    <a:pt x="2885" y="46416"/>
                  </a:cubicBezTo>
                  <a:cubicBezTo>
                    <a:pt x="3763" y="45246"/>
                    <a:pt x="4829" y="43828"/>
                    <a:pt x="6052" y="42201"/>
                  </a:cubicBezTo>
                  <a:cubicBezTo>
                    <a:pt x="6687" y="41414"/>
                    <a:pt x="7315" y="40558"/>
                    <a:pt x="8002" y="39680"/>
                  </a:cubicBezTo>
                  <a:cubicBezTo>
                    <a:pt x="8723" y="38828"/>
                    <a:pt x="9419" y="37898"/>
                    <a:pt x="10199" y="36988"/>
                  </a:cubicBezTo>
                  <a:cubicBezTo>
                    <a:pt x="10986" y="36082"/>
                    <a:pt x="11764" y="35118"/>
                    <a:pt x="12638" y="34208"/>
                  </a:cubicBezTo>
                  <a:lnTo>
                    <a:pt x="13282" y="33503"/>
                  </a:lnTo>
                  <a:cubicBezTo>
                    <a:pt x="13492" y="33264"/>
                    <a:pt x="13709" y="33027"/>
                    <a:pt x="13945" y="32807"/>
                  </a:cubicBezTo>
                  <a:cubicBezTo>
                    <a:pt x="14405" y="32356"/>
                    <a:pt x="14861" y="31894"/>
                    <a:pt x="15322" y="31428"/>
                  </a:cubicBezTo>
                  <a:cubicBezTo>
                    <a:pt x="17228" y="29633"/>
                    <a:pt x="19268" y="27869"/>
                    <a:pt x="21527" y="26330"/>
                  </a:cubicBezTo>
                  <a:cubicBezTo>
                    <a:pt x="23800" y="24806"/>
                    <a:pt x="26249" y="23458"/>
                    <a:pt x="28851" y="22283"/>
                  </a:cubicBezTo>
                  <a:cubicBezTo>
                    <a:pt x="30202" y="21774"/>
                    <a:pt x="31506" y="21176"/>
                    <a:pt x="32923" y="20751"/>
                  </a:cubicBezTo>
                  <a:lnTo>
                    <a:pt x="33967" y="20399"/>
                  </a:lnTo>
                  <a:lnTo>
                    <a:pt x="34450" y="20232"/>
                  </a:lnTo>
                  <a:lnTo>
                    <a:pt x="34450" y="20232"/>
                  </a:lnTo>
                  <a:lnTo>
                    <a:pt x="34455" y="20231"/>
                  </a:lnTo>
                  <a:lnTo>
                    <a:pt x="34530" y="20209"/>
                  </a:lnTo>
                  <a:lnTo>
                    <a:pt x="34678" y="20165"/>
                  </a:lnTo>
                  <a:lnTo>
                    <a:pt x="34978" y="20080"/>
                  </a:lnTo>
                  <a:lnTo>
                    <a:pt x="35575" y="19906"/>
                  </a:lnTo>
                  <a:cubicBezTo>
                    <a:pt x="35776" y="19847"/>
                    <a:pt x="35982" y="19785"/>
                    <a:pt x="36131" y="19754"/>
                  </a:cubicBezTo>
                  <a:lnTo>
                    <a:pt x="37113" y="19510"/>
                  </a:lnTo>
                  <a:cubicBezTo>
                    <a:pt x="39968" y="18824"/>
                    <a:pt x="43065" y="18300"/>
                    <a:pt x="46193" y="17814"/>
                  </a:cubicBezTo>
                  <a:cubicBezTo>
                    <a:pt x="49318" y="17326"/>
                    <a:pt x="52502" y="16852"/>
                    <a:pt x="55612" y="16298"/>
                  </a:cubicBezTo>
                  <a:cubicBezTo>
                    <a:pt x="58727" y="15744"/>
                    <a:pt x="61786" y="15097"/>
                    <a:pt x="64679" y="14304"/>
                  </a:cubicBezTo>
                  <a:cubicBezTo>
                    <a:pt x="67571" y="13517"/>
                    <a:pt x="70303" y="12566"/>
                    <a:pt x="72750" y="11459"/>
                  </a:cubicBezTo>
                  <a:cubicBezTo>
                    <a:pt x="75200" y="10361"/>
                    <a:pt x="77351" y="9092"/>
                    <a:pt x="79124" y="7800"/>
                  </a:cubicBezTo>
                  <a:cubicBezTo>
                    <a:pt x="80655" y="6694"/>
                    <a:pt x="82052" y="5416"/>
                    <a:pt x="83290" y="3990"/>
                  </a:cubicBezTo>
                  <a:cubicBezTo>
                    <a:pt x="83537" y="3693"/>
                    <a:pt x="83771" y="3412"/>
                    <a:pt x="83991" y="3147"/>
                  </a:cubicBezTo>
                  <a:cubicBezTo>
                    <a:pt x="84208" y="2883"/>
                    <a:pt x="84382" y="2602"/>
                    <a:pt x="84556" y="2361"/>
                  </a:cubicBezTo>
                  <a:cubicBezTo>
                    <a:pt x="84724" y="2118"/>
                    <a:pt x="84881" y="1889"/>
                    <a:pt x="85023" y="1684"/>
                  </a:cubicBezTo>
                  <a:cubicBezTo>
                    <a:pt x="85164" y="1480"/>
                    <a:pt x="85269" y="1268"/>
                    <a:pt x="85374" y="1093"/>
                  </a:cubicBezTo>
                  <a:cubicBezTo>
                    <a:pt x="85577" y="741"/>
                    <a:pt x="85723" y="463"/>
                    <a:pt x="85821" y="279"/>
                  </a:cubicBezTo>
                  <a:cubicBezTo>
                    <a:pt x="85917" y="96"/>
                    <a:pt x="85969" y="1"/>
                    <a:pt x="85969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830900" y="1725947"/>
            <a:ext cx="54822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3286200" y="2971422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944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35425" y="1262700"/>
            <a:ext cx="73746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67635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6195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35425" y="2269575"/>
            <a:ext cx="31083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3413700" cy="13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53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85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11700" y="2923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 rot="-5400000" flipH="1">
            <a:off x="-3562169" y="-1501756"/>
            <a:ext cx="7774946" cy="5515558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" name="Google Shape;61;p11"/>
          <p:cNvSpPr/>
          <p:nvPr/>
        </p:nvSpPr>
        <p:spPr>
          <a:xfrm rot="5400000" flipH="1">
            <a:off x="4947381" y="1129694"/>
            <a:ext cx="7774946" cy="5515558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4261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318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5400000">
            <a:off x="5555966" y="1743945"/>
            <a:ext cx="5899737" cy="1519868"/>
          </a:xfrm>
          <a:custGeom>
            <a:avLst/>
            <a:gdLst/>
            <a:ahLst/>
            <a:cxnLst/>
            <a:rect l="l" t="t" r="r" b="b"/>
            <a:pathLst>
              <a:path w="168588" h="43431" extrusionOk="0">
                <a:moveTo>
                  <a:pt x="49995" y="1"/>
                </a:moveTo>
                <a:cubicBezTo>
                  <a:pt x="46084" y="1"/>
                  <a:pt x="41998" y="657"/>
                  <a:pt x="38409" y="2114"/>
                </a:cubicBezTo>
                <a:cubicBezTo>
                  <a:pt x="31181" y="5049"/>
                  <a:pt x="25937" y="11113"/>
                  <a:pt x="20309" y="16260"/>
                </a:cubicBezTo>
                <a:cubicBezTo>
                  <a:pt x="15158" y="20970"/>
                  <a:pt x="9197" y="25234"/>
                  <a:pt x="1971" y="25234"/>
                </a:cubicBezTo>
                <a:cubicBezTo>
                  <a:pt x="1750" y="25234"/>
                  <a:pt x="1528" y="25230"/>
                  <a:pt x="1304" y="25222"/>
                </a:cubicBezTo>
                <a:cubicBezTo>
                  <a:pt x="866" y="25206"/>
                  <a:pt x="432" y="25172"/>
                  <a:pt x="0" y="25128"/>
                </a:cubicBezTo>
                <a:lnTo>
                  <a:pt x="0" y="43431"/>
                </a:lnTo>
                <a:lnTo>
                  <a:pt x="168588" y="43431"/>
                </a:lnTo>
                <a:cubicBezTo>
                  <a:pt x="168388" y="42192"/>
                  <a:pt x="168146" y="40965"/>
                  <a:pt x="167861" y="39751"/>
                </a:cubicBezTo>
                <a:cubicBezTo>
                  <a:pt x="166693" y="34753"/>
                  <a:pt x="164850" y="29515"/>
                  <a:pt x="161418" y="25592"/>
                </a:cubicBezTo>
                <a:cubicBezTo>
                  <a:pt x="158528" y="22287"/>
                  <a:pt x="154629" y="20586"/>
                  <a:pt x="150265" y="20338"/>
                </a:cubicBezTo>
                <a:cubicBezTo>
                  <a:pt x="149737" y="20308"/>
                  <a:pt x="149208" y="20294"/>
                  <a:pt x="148679" y="20294"/>
                </a:cubicBezTo>
                <a:cubicBezTo>
                  <a:pt x="144519" y="20294"/>
                  <a:pt x="140361" y="21194"/>
                  <a:pt x="136434" y="22513"/>
                </a:cubicBezTo>
                <a:cubicBezTo>
                  <a:pt x="131781" y="24074"/>
                  <a:pt x="127559" y="26581"/>
                  <a:pt x="122964" y="28283"/>
                </a:cubicBezTo>
                <a:cubicBezTo>
                  <a:pt x="118210" y="30044"/>
                  <a:pt x="113210" y="31153"/>
                  <a:pt x="108126" y="31175"/>
                </a:cubicBezTo>
                <a:cubicBezTo>
                  <a:pt x="108057" y="31175"/>
                  <a:pt x="107987" y="31175"/>
                  <a:pt x="107918" y="31175"/>
                </a:cubicBezTo>
                <a:cubicBezTo>
                  <a:pt x="105391" y="31175"/>
                  <a:pt x="102868" y="30955"/>
                  <a:pt x="100377" y="30519"/>
                </a:cubicBezTo>
                <a:cubicBezTo>
                  <a:pt x="97996" y="30101"/>
                  <a:pt x="95673" y="29439"/>
                  <a:pt x="93289" y="29032"/>
                </a:cubicBezTo>
                <a:cubicBezTo>
                  <a:pt x="88881" y="28279"/>
                  <a:pt x="84227" y="27860"/>
                  <a:pt x="80143" y="25897"/>
                </a:cubicBezTo>
                <a:cubicBezTo>
                  <a:pt x="78237" y="24979"/>
                  <a:pt x="76451" y="23736"/>
                  <a:pt x="75118" y="22073"/>
                </a:cubicBezTo>
                <a:cubicBezTo>
                  <a:pt x="73711" y="20318"/>
                  <a:pt x="72669" y="18316"/>
                  <a:pt x="71692" y="16300"/>
                </a:cubicBezTo>
                <a:cubicBezTo>
                  <a:pt x="69604" y="11987"/>
                  <a:pt x="67612" y="7697"/>
                  <a:pt x="63820" y="4586"/>
                </a:cubicBezTo>
                <a:cubicBezTo>
                  <a:pt x="60349" y="1738"/>
                  <a:pt x="56047" y="242"/>
                  <a:pt x="51577" y="37"/>
                </a:cubicBezTo>
                <a:cubicBezTo>
                  <a:pt x="51054" y="13"/>
                  <a:pt x="50526" y="1"/>
                  <a:pt x="499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" name="Google Shape;65;p13"/>
          <p:cNvSpPr/>
          <p:nvPr/>
        </p:nvSpPr>
        <p:spPr>
          <a:xfrm rot="-5400000" flipH="1">
            <a:off x="-575916" y="3546813"/>
            <a:ext cx="1930394" cy="1369424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" name="Google Shape;66;p13"/>
          <p:cNvSpPr/>
          <p:nvPr/>
        </p:nvSpPr>
        <p:spPr>
          <a:xfrm rot="10800000">
            <a:off x="-163992" y="-134144"/>
            <a:ext cx="1576245" cy="1597207"/>
          </a:xfrm>
          <a:custGeom>
            <a:avLst/>
            <a:gdLst/>
            <a:ahLst/>
            <a:cxnLst/>
            <a:rect l="l" t="t" r="r" b="b"/>
            <a:pathLst>
              <a:path w="45042" h="45641" extrusionOk="0">
                <a:moveTo>
                  <a:pt x="45041" y="1"/>
                </a:moveTo>
                <a:cubicBezTo>
                  <a:pt x="41296" y="966"/>
                  <a:pt x="37440" y="1582"/>
                  <a:pt x="33605" y="2190"/>
                </a:cubicBezTo>
                <a:cubicBezTo>
                  <a:pt x="26205" y="3364"/>
                  <a:pt x="18510" y="4734"/>
                  <a:pt x="12389" y="9372"/>
                </a:cubicBezTo>
                <a:cubicBezTo>
                  <a:pt x="8729" y="12147"/>
                  <a:pt x="5649" y="15863"/>
                  <a:pt x="3680" y="20017"/>
                </a:cubicBezTo>
                <a:cubicBezTo>
                  <a:pt x="1712" y="24169"/>
                  <a:pt x="737" y="28708"/>
                  <a:pt x="350" y="33269"/>
                </a:cubicBezTo>
                <a:cubicBezTo>
                  <a:pt x="1" y="37395"/>
                  <a:pt x="68" y="41518"/>
                  <a:pt x="244" y="45641"/>
                </a:cubicBezTo>
                <a:lnTo>
                  <a:pt x="45041" y="45641"/>
                </a:lnTo>
                <a:lnTo>
                  <a:pt x="4504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295724" y="1674333"/>
            <a:ext cx="187134" cy="196910"/>
          </a:xfrm>
          <a:custGeom>
            <a:avLst/>
            <a:gdLst/>
            <a:ahLst/>
            <a:cxnLst/>
            <a:rect l="l" t="t" r="r" b="b"/>
            <a:pathLst>
              <a:path w="5532" h="5821" extrusionOk="0">
                <a:moveTo>
                  <a:pt x="2791" y="1"/>
                </a:moveTo>
                <a:lnTo>
                  <a:pt x="2129" y="2224"/>
                </a:lnTo>
                <a:lnTo>
                  <a:pt x="2129" y="2224"/>
                </a:lnTo>
                <a:cubicBezTo>
                  <a:pt x="957" y="2236"/>
                  <a:pt x="1" y="2261"/>
                  <a:pt x="1" y="2261"/>
                </a:cubicBezTo>
                <a:cubicBezTo>
                  <a:pt x="570" y="2754"/>
                  <a:pt x="1139" y="3203"/>
                  <a:pt x="1709" y="3636"/>
                </a:cubicBezTo>
                <a:lnTo>
                  <a:pt x="1709" y="3636"/>
                </a:lnTo>
                <a:lnTo>
                  <a:pt x="1059" y="5821"/>
                </a:lnTo>
                <a:cubicBezTo>
                  <a:pt x="1489" y="5421"/>
                  <a:pt x="2101" y="4913"/>
                  <a:pt x="2735" y="4407"/>
                </a:cubicBezTo>
                <a:lnTo>
                  <a:pt x="2735" y="4407"/>
                </a:lnTo>
                <a:cubicBezTo>
                  <a:pt x="3267" y="4804"/>
                  <a:pt x="3798" y="5203"/>
                  <a:pt x="4330" y="5628"/>
                </a:cubicBezTo>
                <a:cubicBezTo>
                  <a:pt x="4186" y="5055"/>
                  <a:pt x="3992" y="4324"/>
                  <a:pt x="3789" y="3580"/>
                </a:cubicBezTo>
                <a:lnTo>
                  <a:pt x="3789" y="3580"/>
                </a:lnTo>
                <a:cubicBezTo>
                  <a:pt x="4744" y="2842"/>
                  <a:pt x="5532" y="2261"/>
                  <a:pt x="5532" y="2261"/>
                </a:cubicBezTo>
                <a:cubicBezTo>
                  <a:pt x="4975" y="2230"/>
                  <a:pt x="4204" y="2219"/>
                  <a:pt x="3414" y="2218"/>
                </a:cubicBezTo>
                <a:lnTo>
                  <a:pt x="3414" y="2218"/>
                </a:lnTo>
                <a:cubicBezTo>
                  <a:pt x="3074" y="993"/>
                  <a:pt x="2791" y="1"/>
                  <a:pt x="27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4343568" y="2850895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7522529" y="4599759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5341043" y="495220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7868179" y="1911884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15034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5034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2" hasCustomPrompt="1"/>
          </p:nvPr>
        </p:nvSpPr>
        <p:spPr>
          <a:xfrm>
            <a:off x="18811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3"/>
          </p:nvPr>
        </p:nvSpPr>
        <p:spPr>
          <a:xfrm>
            <a:off x="49633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49633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5" hasCustomPrompt="1"/>
          </p:nvPr>
        </p:nvSpPr>
        <p:spPr>
          <a:xfrm>
            <a:off x="53410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6"/>
          </p:nvPr>
        </p:nvSpPr>
        <p:spPr>
          <a:xfrm>
            <a:off x="15034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7"/>
          </p:nvPr>
        </p:nvSpPr>
        <p:spPr>
          <a:xfrm>
            <a:off x="15034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8" hasCustomPrompt="1"/>
          </p:nvPr>
        </p:nvSpPr>
        <p:spPr>
          <a:xfrm>
            <a:off x="18811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9"/>
          </p:nvPr>
        </p:nvSpPr>
        <p:spPr>
          <a:xfrm>
            <a:off x="49633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3"/>
          </p:nvPr>
        </p:nvSpPr>
        <p:spPr>
          <a:xfrm>
            <a:off x="49633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4" hasCustomPrompt="1"/>
          </p:nvPr>
        </p:nvSpPr>
        <p:spPr>
          <a:xfrm>
            <a:off x="53410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9080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947163" y="663800"/>
            <a:ext cx="7249680" cy="5254388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3138000" y="1411025"/>
            <a:ext cx="2868000" cy="13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2893200" y="2979050"/>
            <a:ext cx="33576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5503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49400" y="3424800"/>
            <a:ext cx="40452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229300" y="1319700"/>
            <a:ext cx="4685400" cy="19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5322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 hasCustomPrompt="1"/>
          </p:nvPr>
        </p:nvSpPr>
        <p:spPr>
          <a:xfrm>
            <a:off x="773288" y="500275"/>
            <a:ext cx="37656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773275" y="1164900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2" hasCustomPrompt="1"/>
          </p:nvPr>
        </p:nvSpPr>
        <p:spPr>
          <a:xfrm>
            <a:off x="4605113" y="3451800"/>
            <a:ext cx="37656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3"/>
          </p:nvPr>
        </p:nvSpPr>
        <p:spPr>
          <a:xfrm>
            <a:off x="4931200" y="4116425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4" hasCustomPrompt="1"/>
          </p:nvPr>
        </p:nvSpPr>
        <p:spPr>
          <a:xfrm>
            <a:off x="2795250" y="1976025"/>
            <a:ext cx="35535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5"/>
          </p:nvPr>
        </p:nvSpPr>
        <p:spPr>
          <a:xfrm>
            <a:off x="2852250" y="2640650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7" name="Google Shape;117;p18"/>
          <p:cNvSpPr/>
          <p:nvPr/>
        </p:nvSpPr>
        <p:spPr>
          <a:xfrm rot="-1912953">
            <a:off x="6066914" y="-1729804"/>
            <a:ext cx="3922094" cy="4341405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8" name="Google Shape;118;p18"/>
          <p:cNvSpPr/>
          <p:nvPr/>
        </p:nvSpPr>
        <p:spPr>
          <a:xfrm rot="8344467">
            <a:off x="-895351" y="2175661"/>
            <a:ext cx="3922108" cy="4341417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498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1"/>
          </p:nvPr>
        </p:nvSpPr>
        <p:spPr>
          <a:xfrm>
            <a:off x="1467800" y="1855570"/>
            <a:ext cx="29136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2"/>
          </p:nvPr>
        </p:nvSpPr>
        <p:spPr>
          <a:xfrm>
            <a:off x="1466588" y="2063690"/>
            <a:ext cx="29160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3"/>
          </p:nvPr>
        </p:nvSpPr>
        <p:spPr>
          <a:xfrm>
            <a:off x="4759463" y="1855570"/>
            <a:ext cx="29112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4"/>
          </p:nvPr>
        </p:nvSpPr>
        <p:spPr>
          <a:xfrm>
            <a:off x="4757075" y="2063690"/>
            <a:ext cx="29160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5"/>
          </p:nvPr>
        </p:nvSpPr>
        <p:spPr>
          <a:xfrm>
            <a:off x="1469016" y="3673271"/>
            <a:ext cx="29112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6"/>
          </p:nvPr>
        </p:nvSpPr>
        <p:spPr>
          <a:xfrm>
            <a:off x="1467804" y="3881388"/>
            <a:ext cx="29136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7"/>
          </p:nvPr>
        </p:nvSpPr>
        <p:spPr>
          <a:xfrm>
            <a:off x="4757075" y="3673267"/>
            <a:ext cx="29160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ubTitle" idx="8"/>
          </p:nvPr>
        </p:nvSpPr>
        <p:spPr>
          <a:xfrm>
            <a:off x="4757075" y="3881388"/>
            <a:ext cx="29160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232" name="Google Shape;232;p15"/>
          <p:cNvGrpSpPr/>
          <p:nvPr/>
        </p:nvGrpSpPr>
        <p:grpSpPr>
          <a:xfrm rot="3198591">
            <a:off x="8436984" y="146533"/>
            <a:ext cx="552366" cy="574107"/>
            <a:chOff x="6038323" y="506808"/>
            <a:chExt cx="2625549" cy="2728894"/>
          </a:xfrm>
        </p:grpSpPr>
        <p:sp>
          <p:nvSpPr>
            <p:cNvPr id="233" name="Google Shape;233;p15"/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15"/>
          <p:cNvSpPr/>
          <p:nvPr/>
        </p:nvSpPr>
        <p:spPr>
          <a:xfrm rot="684220">
            <a:off x="8660986" y="685955"/>
            <a:ext cx="363468" cy="232013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5"/>
          <p:cNvSpPr/>
          <p:nvPr/>
        </p:nvSpPr>
        <p:spPr>
          <a:xfrm rot="-1772033">
            <a:off x="8705378" y="65881"/>
            <a:ext cx="81357" cy="7505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5"/>
          <p:cNvSpPr/>
          <p:nvPr/>
        </p:nvSpPr>
        <p:spPr>
          <a:xfrm rot="-1772033">
            <a:off x="8838144" y="95557"/>
            <a:ext cx="213276" cy="21116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8236436" y="56700"/>
            <a:ext cx="240663" cy="318222"/>
          </a:xfrm>
          <a:custGeom>
            <a:avLst/>
            <a:gdLst/>
            <a:ahLst/>
            <a:cxnLst/>
            <a:rect l="l" t="t" r="r" b="b"/>
            <a:pathLst>
              <a:path w="11093" h="14668" extrusionOk="0">
                <a:moveTo>
                  <a:pt x="8279" y="0"/>
                </a:moveTo>
                <a:cubicBezTo>
                  <a:pt x="8213" y="0"/>
                  <a:pt x="8145" y="18"/>
                  <a:pt x="8082" y="56"/>
                </a:cubicBezTo>
                <a:cubicBezTo>
                  <a:pt x="7527" y="294"/>
                  <a:pt x="6933" y="532"/>
                  <a:pt x="6378" y="730"/>
                </a:cubicBezTo>
                <a:lnTo>
                  <a:pt x="991" y="2869"/>
                </a:lnTo>
                <a:cubicBezTo>
                  <a:pt x="793" y="2948"/>
                  <a:pt x="595" y="2988"/>
                  <a:pt x="397" y="3027"/>
                </a:cubicBezTo>
                <a:cubicBezTo>
                  <a:pt x="80" y="3067"/>
                  <a:pt x="1" y="3186"/>
                  <a:pt x="120" y="3463"/>
                </a:cubicBezTo>
                <a:cubicBezTo>
                  <a:pt x="397" y="4136"/>
                  <a:pt x="714" y="4810"/>
                  <a:pt x="991" y="5483"/>
                </a:cubicBezTo>
                <a:cubicBezTo>
                  <a:pt x="1744" y="7503"/>
                  <a:pt x="2536" y="9524"/>
                  <a:pt x="3288" y="11584"/>
                </a:cubicBezTo>
                <a:lnTo>
                  <a:pt x="3051" y="11623"/>
                </a:lnTo>
                <a:cubicBezTo>
                  <a:pt x="2338" y="11782"/>
                  <a:pt x="1704" y="12138"/>
                  <a:pt x="1189" y="12613"/>
                </a:cubicBezTo>
                <a:cubicBezTo>
                  <a:pt x="714" y="13010"/>
                  <a:pt x="714" y="13762"/>
                  <a:pt x="1189" y="14158"/>
                </a:cubicBezTo>
                <a:cubicBezTo>
                  <a:pt x="1508" y="14477"/>
                  <a:pt x="1930" y="14668"/>
                  <a:pt x="2392" y="14668"/>
                </a:cubicBezTo>
                <a:cubicBezTo>
                  <a:pt x="2504" y="14668"/>
                  <a:pt x="2618" y="14657"/>
                  <a:pt x="2734" y="14634"/>
                </a:cubicBezTo>
                <a:cubicBezTo>
                  <a:pt x="3764" y="14356"/>
                  <a:pt x="4715" y="13881"/>
                  <a:pt x="5546" y="13208"/>
                </a:cubicBezTo>
                <a:cubicBezTo>
                  <a:pt x="5982" y="12891"/>
                  <a:pt x="5982" y="12653"/>
                  <a:pt x="5705" y="12217"/>
                </a:cubicBezTo>
                <a:cubicBezTo>
                  <a:pt x="5428" y="11742"/>
                  <a:pt x="5150" y="11306"/>
                  <a:pt x="4913" y="10831"/>
                </a:cubicBezTo>
                <a:cubicBezTo>
                  <a:pt x="4239" y="9484"/>
                  <a:pt x="3526" y="8098"/>
                  <a:pt x="2853" y="6711"/>
                </a:cubicBezTo>
                <a:cubicBezTo>
                  <a:pt x="2813" y="6592"/>
                  <a:pt x="2734" y="6513"/>
                  <a:pt x="2694" y="6355"/>
                </a:cubicBezTo>
                <a:cubicBezTo>
                  <a:pt x="4437" y="5523"/>
                  <a:pt x="6141" y="4691"/>
                  <a:pt x="7923" y="4018"/>
                </a:cubicBezTo>
                <a:lnTo>
                  <a:pt x="9151" y="7860"/>
                </a:lnTo>
                <a:lnTo>
                  <a:pt x="9072" y="7900"/>
                </a:lnTo>
                <a:cubicBezTo>
                  <a:pt x="8042" y="8137"/>
                  <a:pt x="7210" y="8890"/>
                  <a:pt x="6814" y="9880"/>
                </a:cubicBezTo>
                <a:cubicBezTo>
                  <a:pt x="6695" y="10118"/>
                  <a:pt x="6695" y="10435"/>
                  <a:pt x="6814" y="10672"/>
                </a:cubicBezTo>
                <a:cubicBezTo>
                  <a:pt x="6956" y="11041"/>
                  <a:pt x="7301" y="11248"/>
                  <a:pt x="7660" y="11248"/>
                </a:cubicBezTo>
                <a:cubicBezTo>
                  <a:pt x="7802" y="11248"/>
                  <a:pt x="7947" y="11215"/>
                  <a:pt x="8082" y="11148"/>
                </a:cubicBezTo>
                <a:cubicBezTo>
                  <a:pt x="8993" y="10712"/>
                  <a:pt x="9864" y="10118"/>
                  <a:pt x="10538" y="9405"/>
                </a:cubicBezTo>
                <a:cubicBezTo>
                  <a:pt x="10736" y="9246"/>
                  <a:pt x="10894" y="9088"/>
                  <a:pt x="11013" y="8890"/>
                </a:cubicBezTo>
                <a:cubicBezTo>
                  <a:pt x="11092" y="8811"/>
                  <a:pt x="11092" y="8652"/>
                  <a:pt x="11052" y="8533"/>
                </a:cubicBezTo>
                <a:cubicBezTo>
                  <a:pt x="11013" y="8375"/>
                  <a:pt x="10854" y="8177"/>
                  <a:pt x="10815" y="8018"/>
                </a:cubicBezTo>
                <a:cubicBezTo>
                  <a:pt x="10538" y="7107"/>
                  <a:pt x="10260" y="6236"/>
                  <a:pt x="10023" y="5325"/>
                </a:cubicBezTo>
                <a:cubicBezTo>
                  <a:pt x="9785" y="4572"/>
                  <a:pt x="9587" y="3819"/>
                  <a:pt x="9389" y="3027"/>
                </a:cubicBezTo>
                <a:cubicBezTo>
                  <a:pt x="9310" y="2592"/>
                  <a:pt x="9191" y="2156"/>
                  <a:pt x="9111" y="1720"/>
                </a:cubicBezTo>
                <a:cubicBezTo>
                  <a:pt x="9072" y="1205"/>
                  <a:pt x="8913" y="690"/>
                  <a:pt x="8636" y="215"/>
                </a:cubicBezTo>
                <a:cubicBezTo>
                  <a:pt x="8555" y="80"/>
                  <a:pt x="8420" y="0"/>
                  <a:pt x="82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" name="Google Shape;256;p15"/>
          <p:cNvGrpSpPr/>
          <p:nvPr/>
        </p:nvGrpSpPr>
        <p:grpSpPr>
          <a:xfrm rot="-887764">
            <a:off x="331373" y="4462084"/>
            <a:ext cx="242851" cy="569446"/>
            <a:chOff x="6424483" y="702244"/>
            <a:chExt cx="1619299" cy="3796992"/>
          </a:xfrm>
        </p:grpSpPr>
        <p:sp>
          <p:nvSpPr>
            <p:cNvPr id="257" name="Google Shape;257;p15"/>
            <p:cNvSpPr/>
            <p:nvPr/>
          </p:nvSpPr>
          <p:spPr>
            <a:xfrm>
              <a:off x="6506696" y="1583251"/>
              <a:ext cx="1427394" cy="405979"/>
            </a:xfrm>
            <a:custGeom>
              <a:avLst/>
              <a:gdLst/>
              <a:ahLst/>
              <a:cxnLst/>
              <a:rect l="l" t="t" r="r" b="b"/>
              <a:pathLst>
                <a:path w="6181" h="1758" extrusionOk="0">
                  <a:moveTo>
                    <a:pt x="1031" y="595"/>
                  </a:moveTo>
                  <a:cubicBezTo>
                    <a:pt x="1110" y="595"/>
                    <a:pt x="1189" y="714"/>
                    <a:pt x="1268" y="833"/>
                  </a:cubicBezTo>
                  <a:cubicBezTo>
                    <a:pt x="1348" y="912"/>
                    <a:pt x="1268" y="952"/>
                    <a:pt x="1308" y="1031"/>
                  </a:cubicBezTo>
                  <a:lnTo>
                    <a:pt x="1189" y="1229"/>
                  </a:lnTo>
                  <a:cubicBezTo>
                    <a:pt x="1110" y="1189"/>
                    <a:pt x="1031" y="1110"/>
                    <a:pt x="991" y="1070"/>
                  </a:cubicBezTo>
                  <a:cubicBezTo>
                    <a:pt x="952" y="991"/>
                    <a:pt x="952" y="952"/>
                    <a:pt x="952" y="872"/>
                  </a:cubicBezTo>
                  <a:cubicBezTo>
                    <a:pt x="952" y="753"/>
                    <a:pt x="872" y="595"/>
                    <a:pt x="1031" y="595"/>
                  </a:cubicBezTo>
                  <a:close/>
                  <a:moveTo>
                    <a:pt x="1665" y="714"/>
                  </a:moveTo>
                  <a:cubicBezTo>
                    <a:pt x="1744" y="793"/>
                    <a:pt x="1823" y="872"/>
                    <a:pt x="1863" y="952"/>
                  </a:cubicBezTo>
                  <a:cubicBezTo>
                    <a:pt x="1902" y="1031"/>
                    <a:pt x="1823" y="1110"/>
                    <a:pt x="1744" y="1268"/>
                  </a:cubicBezTo>
                  <a:cubicBezTo>
                    <a:pt x="1665" y="1150"/>
                    <a:pt x="1585" y="1031"/>
                    <a:pt x="1506" y="912"/>
                  </a:cubicBezTo>
                  <a:cubicBezTo>
                    <a:pt x="1506" y="872"/>
                    <a:pt x="1585" y="793"/>
                    <a:pt x="1665" y="714"/>
                  </a:cubicBezTo>
                  <a:close/>
                  <a:moveTo>
                    <a:pt x="397" y="555"/>
                  </a:moveTo>
                  <a:cubicBezTo>
                    <a:pt x="595" y="674"/>
                    <a:pt x="754" y="1150"/>
                    <a:pt x="635" y="1308"/>
                  </a:cubicBezTo>
                  <a:cubicBezTo>
                    <a:pt x="595" y="1328"/>
                    <a:pt x="555" y="1338"/>
                    <a:pt x="516" y="1338"/>
                  </a:cubicBezTo>
                  <a:cubicBezTo>
                    <a:pt x="476" y="1338"/>
                    <a:pt x="437" y="1328"/>
                    <a:pt x="397" y="1308"/>
                  </a:cubicBezTo>
                  <a:cubicBezTo>
                    <a:pt x="278" y="1070"/>
                    <a:pt x="278" y="793"/>
                    <a:pt x="397" y="555"/>
                  </a:cubicBezTo>
                  <a:close/>
                  <a:moveTo>
                    <a:pt x="5626" y="1"/>
                  </a:moveTo>
                  <a:cubicBezTo>
                    <a:pt x="5190" y="1"/>
                    <a:pt x="4754" y="1"/>
                    <a:pt x="4358" y="40"/>
                  </a:cubicBezTo>
                  <a:cubicBezTo>
                    <a:pt x="3923" y="80"/>
                    <a:pt x="3566" y="159"/>
                    <a:pt x="3170" y="159"/>
                  </a:cubicBezTo>
                  <a:cubicBezTo>
                    <a:pt x="2180" y="238"/>
                    <a:pt x="1189" y="318"/>
                    <a:pt x="239" y="357"/>
                  </a:cubicBezTo>
                  <a:cubicBezTo>
                    <a:pt x="80" y="357"/>
                    <a:pt x="1" y="437"/>
                    <a:pt x="1" y="595"/>
                  </a:cubicBezTo>
                  <a:cubicBezTo>
                    <a:pt x="41" y="912"/>
                    <a:pt x="80" y="1229"/>
                    <a:pt x="120" y="1546"/>
                  </a:cubicBezTo>
                  <a:cubicBezTo>
                    <a:pt x="120" y="1699"/>
                    <a:pt x="167" y="1758"/>
                    <a:pt x="281" y="1758"/>
                  </a:cubicBezTo>
                  <a:cubicBezTo>
                    <a:pt x="314" y="1758"/>
                    <a:pt x="353" y="1753"/>
                    <a:pt x="397" y="1744"/>
                  </a:cubicBezTo>
                  <a:cubicBezTo>
                    <a:pt x="1783" y="1585"/>
                    <a:pt x="3170" y="1466"/>
                    <a:pt x="4556" y="1308"/>
                  </a:cubicBezTo>
                  <a:cubicBezTo>
                    <a:pt x="5071" y="1268"/>
                    <a:pt x="5586" y="1229"/>
                    <a:pt x="6180" y="1189"/>
                  </a:cubicBezTo>
                  <a:cubicBezTo>
                    <a:pt x="6062" y="793"/>
                    <a:pt x="5943" y="476"/>
                    <a:pt x="5784" y="159"/>
                  </a:cubicBezTo>
                  <a:cubicBezTo>
                    <a:pt x="5784" y="80"/>
                    <a:pt x="5705" y="1"/>
                    <a:pt x="5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6827001" y="897151"/>
              <a:ext cx="686331" cy="649844"/>
            </a:xfrm>
            <a:custGeom>
              <a:avLst/>
              <a:gdLst/>
              <a:ahLst/>
              <a:cxnLst/>
              <a:rect l="l" t="t" r="r" b="b"/>
              <a:pathLst>
                <a:path w="2972" h="2814" extrusionOk="0">
                  <a:moveTo>
                    <a:pt x="2060" y="1"/>
                  </a:moveTo>
                  <a:cubicBezTo>
                    <a:pt x="1941" y="159"/>
                    <a:pt x="1862" y="318"/>
                    <a:pt x="1783" y="476"/>
                  </a:cubicBezTo>
                  <a:cubicBezTo>
                    <a:pt x="1665" y="712"/>
                    <a:pt x="1533" y="821"/>
                    <a:pt x="1379" y="821"/>
                  </a:cubicBezTo>
                  <a:cubicBezTo>
                    <a:pt x="1274" y="821"/>
                    <a:pt x="1159" y="771"/>
                    <a:pt x="1030" y="674"/>
                  </a:cubicBezTo>
                  <a:cubicBezTo>
                    <a:pt x="793" y="476"/>
                    <a:pt x="595" y="278"/>
                    <a:pt x="317" y="40"/>
                  </a:cubicBezTo>
                  <a:cubicBezTo>
                    <a:pt x="198" y="991"/>
                    <a:pt x="119" y="1863"/>
                    <a:pt x="0" y="2813"/>
                  </a:cubicBezTo>
                  <a:lnTo>
                    <a:pt x="2971" y="2655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424483" y="702244"/>
              <a:ext cx="1619299" cy="3796992"/>
            </a:xfrm>
            <a:custGeom>
              <a:avLst/>
              <a:gdLst/>
              <a:ahLst/>
              <a:cxnLst/>
              <a:rect l="l" t="t" r="r" b="b"/>
              <a:pathLst>
                <a:path w="7012" h="16442" extrusionOk="0">
                  <a:moveTo>
                    <a:pt x="3605" y="409"/>
                  </a:moveTo>
                  <a:lnTo>
                    <a:pt x="3051" y="1281"/>
                  </a:lnTo>
                  <a:lnTo>
                    <a:pt x="2258" y="568"/>
                  </a:lnTo>
                  <a:cubicBezTo>
                    <a:pt x="2298" y="568"/>
                    <a:pt x="2298" y="528"/>
                    <a:pt x="2298" y="528"/>
                  </a:cubicBezTo>
                  <a:lnTo>
                    <a:pt x="3605" y="409"/>
                  </a:lnTo>
                  <a:close/>
                  <a:moveTo>
                    <a:pt x="3803" y="845"/>
                  </a:moveTo>
                  <a:lnTo>
                    <a:pt x="4714" y="3499"/>
                  </a:lnTo>
                  <a:lnTo>
                    <a:pt x="1743" y="3697"/>
                  </a:lnTo>
                  <a:cubicBezTo>
                    <a:pt x="1862" y="2746"/>
                    <a:pt x="1941" y="1835"/>
                    <a:pt x="2060" y="924"/>
                  </a:cubicBezTo>
                  <a:cubicBezTo>
                    <a:pt x="2338" y="1122"/>
                    <a:pt x="2536" y="1320"/>
                    <a:pt x="2773" y="1518"/>
                  </a:cubicBezTo>
                  <a:cubicBezTo>
                    <a:pt x="2902" y="1615"/>
                    <a:pt x="3017" y="1665"/>
                    <a:pt x="3122" y="1665"/>
                  </a:cubicBezTo>
                  <a:cubicBezTo>
                    <a:pt x="3276" y="1665"/>
                    <a:pt x="3408" y="1556"/>
                    <a:pt x="3526" y="1320"/>
                  </a:cubicBezTo>
                  <a:cubicBezTo>
                    <a:pt x="3605" y="1162"/>
                    <a:pt x="3684" y="1003"/>
                    <a:pt x="3803" y="845"/>
                  </a:cubicBezTo>
                  <a:close/>
                  <a:moveTo>
                    <a:pt x="5982" y="3816"/>
                  </a:moveTo>
                  <a:cubicBezTo>
                    <a:pt x="6061" y="3816"/>
                    <a:pt x="6140" y="3895"/>
                    <a:pt x="6140" y="3974"/>
                  </a:cubicBezTo>
                  <a:cubicBezTo>
                    <a:pt x="6299" y="4291"/>
                    <a:pt x="6418" y="4608"/>
                    <a:pt x="6536" y="5004"/>
                  </a:cubicBezTo>
                  <a:cubicBezTo>
                    <a:pt x="5942" y="5044"/>
                    <a:pt x="5427" y="5083"/>
                    <a:pt x="4912" y="5123"/>
                  </a:cubicBezTo>
                  <a:cubicBezTo>
                    <a:pt x="3526" y="5281"/>
                    <a:pt x="2139" y="5400"/>
                    <a:pt x="753" y="5559"/>
                  </a:cubicBezTo>
                  <a:cubicBezTo>
                    <a:pt x="555" y="5559"/>
                    <a:pt x="476" y="5559"/>
                    <a:pt x="476" y="5361"/>
                  </a:cubicBezTo>
                  <a:cubicBezTo>
                    <a:pt x="476" y="5044"/>
                    <a:pt x="397" y="4727"/>
                    <a:pt x="357" y="4410"/>
                  </a:cubicBezTo>
                  <a:cubicBezTo>
                    <a:pt x="357" y="4252"/>
                    <a:pt x="436" y="4212"/>
                    <a:pt x="595" y="4172"/>
                  </a:cubicBezTo>
                  <a:cubicBezTo>
                    <a:pt x="1585" y="4133"/>
                    <a:pt x="2536" y="4053"/>
                    <a:pt x="3526" y="3974"/>
                  </a:cubicBezTo>
                  <a:cubicBezTo>
                    <a:pt x="3922" y="3974"/>
                    <a:pt x="4318" y="3855"/>
                    <a:pt x="4714" y="3855"/>
                  </a:cubicBezTo>
                  <a:cubicBezTo>
                    <a:pt x="5110" y="3816"/>
                    <a:pt x="5546" y="3816"/>
                    <a:pt x="5982" y="3816"/>
                  </a:cubicBezTo>
                  <a:close/>
                  <a:moveTo>
                    <a:pt x="5546" y="5480"/>
                  </a:moveTo>
                  <a:cubicBezTo>
                    <a:pt x="5744" y="5480"/>
                    <a:pt x="5823" y="5519"/>
                    <a:pt x="5863" y="5757"/>
                  </a:cubicBezTo>
                  <a:cubicBezTo>
                    <a:pt x="5863" y="7500"/>
                    <a:pt x="5903" y="9243"/>
                    <a:pt x="5942" y="10986"/>
                  </a:cubicBezTo>
                  <a:lnTo>
                    <a:pt x="5982" y="12847"/>
                  </a:lnTo>
                  <a:cubicBezTo>
                    <a:pt x="5982" y="13521"/>
                    <a:pt x="6021" y="14234"/>
                    <a:pt x="6061" y="14907"/>
                  </a:cubicBezTo>
                  <a:cubicBezTo>
                    <a:pt x="6061" y="15066"/>
                    <a:pt x="6061" y="15224"/>
                    <a:pt x="6101" y="15422"/>
                  </a:cubicBezTo>
                  <a:cubicBezTo>
                    <a:pt x="5362" y="15807"/>
                    <a:pt x="4520" y="16011"/>
                    <a:pt x="3679" y="16011"/>
                  </a:cubicBezTo>
                  <a:cubicBezTo>
                    <a:pt x="3482" y="16011"/>
                    <a:pt x="3286" y="15999"/>
                    <a:pt x="3090" y="15977"/>
                  </a:cubicBezTo>
                  <a:cubicBezTo>
                    <a:pt x="2654" y="15977"/>
                    <a:pt x="2219" y="15858"/>
                    <a:pt x="1902" y="15620"/>
                  </a:cubicBezTo>
                  <a:cubicBezTo>
                    <a:pt x="1823" y="15541"/>
                    <a:pt x="1783" y="15462"/>
                    <a:pt x="1743" y="15343"/>
                  </a:cubicBezTo>
                  <a:cubicBezTo>
                    <a:pt x="1743" y="14511"/>
                    <a:pt x="1704" y="13679"/>
                    <a:pt x="1704" y="12887"/>
                  </a:cubicBezTo>
                  <a:cubicBezTo>
                    <a:pt x="1664" y="10946"/>
                    <a:pt x="1664" y="9084"/>
                    <a:pt x="1585" y="7183"/>
                  </a:cubicBezTo>
                  <a:cubicBezTo>
                    <a:pt x="1585" y="6747"/>
                    <a:pt x="1506" y="6311"/>
                    <a:pt x="1466" y="5836"/>
                  </a:cubicBezTo>
                  <a:cubicBezTo>
                    <a:pt x="1902" y="5796"/>
                    <a:pt x="2298" y="5757"/>
                    <a:pt x="2734" y="5717"/>
                  </a:cubicBezTo>
                  <a:lnTo>
                    <a:pt x="3565" y="5638"/>
                  </a:lnTo>
                  <a:cubicBezTo>
                    <a:pt x="4199" y="5598"/>
                    <a:pt x="4873" y="5559"/>
                    <a:pt x="5546" y="5480"/>
                  </a:cubicBezTo>
                  <a:close/>
                  <a:moveTo>
                    <a:pt x="3746" y="0"/>
                  </a:moveTo>
                  <a:cubicBezTo>
                    <a:pt x="3712" y="0"/>
                    <a:pt x="3678" y="5"/>
                    <a:pt x="3645" y="13"/>
                  </a:cubicBezTo>
                  <a:cubicBezTo>
                    <a:pt x="3090" y="53"/>
                    <a:pt x="2536" y="132"/>
                    <a:pt x="2021" y="211"/>
                  </a:cubicBezTo>
                  <a:cubicBezTo>
                    <a:pt x="1941" y="211"/>
                    <a:pt x="1862" y="290"/>
                    <a:pt x="1823" y="370"/>
                  </a:cubicBezTo>
                  <a:cubicBezTo>
                    <a:pt x="1704" y="884"/>
                    <a:pt x="1585" y="1399"/>
                    <a:pt x="1545" y="1954"/>
                  </a:cubicBezTo>
                  <a:cubicBezTo>
                    <a:pt x="1466" y="2469"/>
                    <a:pt x="1387" y="3142"/>
                    <a:pt x="1308" y="3776"/>
                  </a:cubicBezTo>
                  <a:lnTo>
                    <a:pt x="317" y="3855"/>
                  </a:lnTo>
                  <a:cubicBezTo>
                    <a:pt x="119" y="3855"/>
                    <a:pt x="0" y="3974"/>
                    <a:pt x="0" y="4172"/>
                  </a:cubicBezTo>
                  <a:cubicBezTo>
                    <a:pt x="40" y="4687"/>
                    <a:pt x="80" y="5123"/>
                    <a:pt x="159" y="5559"/>
                  </a:cubicBezTo>
                  <a:cubicBezTo>
                    <a:pt x="198" y="5876"/>
                    <a:pt x="357" y="5994"/>
                    <a:pt x="634" y="5994"/>
                  </a:cubicBezTo>
                  <a:cubicBezTo>
                    <a:pt x="793" y="5994"/>
                    <a:pt x="951" y="5955"/>
                    <a:pt x="1149" y="5915"/>
                  </a:cubicBezTo>
                  <a:cubicBezTo>
                    <a:pt x="1149" y="6232"/>
                    <a:pt x="1189" y="6470"/>
                    <a:pt x="1189" y="6747"/>
                  </a:cubicBezTo>
                  <a:cubicBezTo>
                    <a:pt x="1228" y="9480"/>
                    <a:pt x="1308" y="12174"/>
                    <a:pt x="1347" y="14947"/>
                  </a:cubicBezTo>
                  <a:cubicBezTo>
                    <a:pt x="1308" y="15581"/>
                    <a:pt x="1743" y="16175"/>
                    <a:pt x="2417" y="16294"/>
                  </a:cubicBezTo>
                  <a:cubicBezTo>
                    <a:pt x="2840" y="16393"/>
                    <a:pt x="3269" y="16441"/>
                    <a:pt x="3695" y="16441"/>
                  </a:cubicBezTo>
                  <a:cubicBezTo>
                    <a:pt x="4465" y="16441"/>
                    <a:pt x="5228" y="16283"/>
                    <a:pt x="5942" y="15977"/>
                  </a:cubicBezTo>
                  <a:cubicBezTo>
                    <a:pt x="6140" y="15898"/>
                    <a:pt x="6299" y="15818"/>
                    <a:pt x="6259" y="15581"/>
                  </a:cubicBezTo>
                  <a:cubicBezTo>
                    <a:pt x="6259" y="15541"/>
                    <a:pt x="6299" y="15501"/>
                    <a:pt x="6299" y="15501"/>
                  </a:cubicBezTo>
                  <a:cubicBezTo>
                    <a:pt x="6497" y="15422"/>
                    <a:pt x="6497" y="15224"/>
                    <a:pt x="6497" y="15066"/>
                  </a:cubicBezTo>
                  <a:cubicBezTo>
                    <a:pt x="6497" y="14590"/>
                    <a:pt x="6457" y="14155"/>
                    <a:pt x="6457" y="13719"/>
                  </a:cubicBezTo>
                  <a:cubicBezTo>
                    <a:pt x="6457" y="11976"/>
                    <a:pt x="6457" y="10233"/>
                    <a:pt x="6378" y="8490"/>
                  </a:cubicBezTo>
                  <a:cubicBezTo>
                    <a:pt x="6378" y="7500"/>
                    <a:pt x="6299" y="6470"/>
                    <a:pt x="6259" y="5440"/>
                  </a:cubicBezTo>
                  <a:lnTo>
                    <a:pt x="6457" y="5400"/>
                  </a:lnTo>
                  <a:cubicBezTo>
                    <a:pt x="6893" y="5361"/>
                    <a:pt x="7012" y="5202"/>
                    <a:pt x="6853" y="4727"/>
                  </a:cubicBezTo>
                  <a:cubicBezTo>
                    <a:pt x="6774" y="4410"/>
                    <a:pt x="6616" y="4053"/>
                    <a:pt x="6457" y="3737"/>
                  </a:cubicBezTo>
                  <a:cubicBezTo>
                    <a:pt x="6418" y="3539"/>
                    <a:pt x="6220" y="3420"/>
                    <a:pt x="6061" y="3420"/>
                  </a:cubicBezTo>
                  <a:lnTo>
                    <a:pt x="5308" y="3420"/>
                  </a:lnTo>
                  <a:cubicBezTo>
                    <a:pt x="5150" y="3420"/>
                    <a:pt x="5071" y="3380"/>
                    <a:pt x="5031" y="3222"/>
                  </a:cubicBezTo>
                  <a:cubicBezTo>
                    <a:pt x="4675" y="2271"/>
                    <a:pt x="4318" y="1320"/>
                    <a:pt x="3962" y="370"/>
                  </a:cubicBezTo>
                  <a:cubicBezTo>
                    <a:pt x="3962" y="330"/>
                    <a:pt x="3962" y="290"/>
                    <a:pt x="3962" y="290"/>
                  </a:cubicBezTo>
                  <a:cubicBezTo>
                    <a:pt x="3993" y="70"/>
                    <a:pt x="3875" y="0"/>
                    <a:pt x="3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7000664" y="2049965"/>
              <a:ext cx="677325" cy="2130121"/>
            </a:xfrm>
            <a:custGeom>
              <a:avLst/>
              <a:gdLst/>
              <a:ahLst/>
              <a:cxnLst/>
              <a:rect l="l" t="t" r="r" b="b"/>
              <a:pathLst>
                <a:path w="2933" h="9224" extrusionOk="0">
                  <a:moveTo>
                    <a:pt x="1070" y="0"/>
                  </a:moveTo>
                  <a:cubicBezTo>
                    <a:pt x="833" y="0"/>
                    <a:pt x="635" y="79"/>
                    <a:pt x="437" y="198"/>
                  </a:cubicBezTo>
                  <a:cubicBezTo>
                    <a:pt x="159" y="436"/>
                    <a:pt x="1" y="792"/>
                    <a:pt x="1" y="1149"/>
                  </a:cubicBezTo>
                  <a:lnTo>
                    <a:pt x="1" y="4595"/>
                  </a:lnTo>
                  <a:cubicBezTo>
                    <a:pt x="41" y="5308"/>
                    <a:pt x="80" y="6496"/>
                    <a:pt x="159" y="7724"/>
                  </a:cubicBezTo>
                  <a:cubicBezTo>
                    <a:pt x="225" y="8702"/>
                    <a:pt x="665" y="9224"/>
                    <a:pt x="1459" y="9224"/>
                  </a:cubicBezTo>
                  <a:cubicBezTo>
                    <a:pt x="1630" y="9224"/>
                    <a:pt x="1817" y="9200"/>
                    <a:pt x="2021" y="9151"/>
                  </a:cubicBezTo>
                  <a:cubicBezTo>
                    <a:pt x="2298" y="9111"/>
                    <a:pt x="2536" y="8913"/>
                    <a:pt x="2576" y="8596"/>
                  </a:cubicBezTo>
                  <a:cubicBezTo>
                    <a:pt x="2813" y="7804"/>
                    <a:pt x="2932" y="7011"/>
                    <a:pt x="2932" y="6180"/>
                  </a:cubicBezTo>
                  <a:cubicBezTo>
                    <a:pt x="2932" y="5863"/>
                    <a:pt x="2932" y="5506"/>
                    <a:pt x="2932" y="5150"/>
                  </a:cubicBezTo>
                  <a:cubicBezTo>
                    <a:pt x="2893" y="3803"/>
                    <a:pt x="2695" y="2456"/>
                    <a:pt x="2576" y="1109"/>
                  </a:cubicBezTo>
                  <a:cubicBezTo>
                    <a:pt x="2576" y="594"/>
                    <a:pt x="2259" y="198"/>
                    <a:pt x="1784" y="79"/>
                  </a:cubicBezTo>
                  <a:cubicBezTo>
                    <a:pt x="1546" y="0"/>
                    <a:pt x="1308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854482" y="1747905"/>
              <a:ext cx="91680" cy="128398"/>
            </a:xfrm>
            <a:custGeom>
              <a:avLst/>
              <a:gdLst/>
              <a:ahLst/>
              <a:cxnLst/>
              <a:rect l="l" t="t" r="r" b="b"/>
              <a:pathLst>
                <a:path w="397" h="556" extrusionOk="0">
                  <a:moveTo>
                    <a:pt x="159" y="1"/>
                  </a:moveTo>
                  <a:cubicBezTo>
                    <a:pt x="79" y="80"/>
                    <a:pt x="0" y="159"/>
                    <a:pt x="0" y="199"/>
                  </a:cubicBezTo>
                  <a:cubicBezTo>
                    <a:pt x="79" y="318"/>
                    <a:pt x="159" y="437"/>
                    <a:pt x="238" y="555"/>
                  </a:cubicBezTo>
                  <a:cubicBezTo>
                    <a:pt x="317" y="397"/>
                    <a:pt x="396" y="278"/>
                    <a:pt x="357" y="239"/>
                  </a:cubicBezTo>
                  <a:cubicBezTo>
                    <a:pt x="317" y="159"/>
                    <a:pt x="238" y="80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708070" y="1720655"/>
              <a:ext cx="100918" cy="146411"/>
            </a:xfrm>
            <a:custGeom>
              <a:avLst/>
              <a:gdLst/>
              <a:ahLst/>
              <a:cxnLst/>
              <a:rect l="l" t="t" r="r" b="b"/>
              <a:pathLst>
                <a:path w="437" h="634" extrusionOk="0">
                  <a:moveTo>
                    <a:pt x="159" y="0"/>
                  </a:moveTo>
                  <a:cubicBezTo>
                    <a:pt x="0" y="0"/>
                    <a:pt x="40" y="198"/>
                    <a:pt x="80" y="317"/>
                  </a:cubicBezTo>
                  <a:cubicBezTo>
                    <a:pt x="80" y="357"/>
                    <a:pt x="80" y="396"/>
                    <a:pt x="119" y="475"/>
                  </a:cubicBezTo>
                  <a:cubicBezTo>
                    <a:pt x="159" y="515"/>
                    <a:pt x="238" y="594"/>
                    <a:pt x="317" y="634"/>
                  </a:cubicBezTo>
                  <a:lnTo>
                    <a:pt x="436" y="436"/>
                  </a:lnTo>
                  <a:cubicBezTo>
                    <a:pt x="436" y="357"/>
                    <a:pt x="436" y="277"/>
                    <a:pt x="396" y="238"/>
                  </a:cubicBezTo>
                  <a:cubicBezTo>
                    <a:pt x="357" y="198"/>
                    <a:pt x="238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570895" y="1711418"/>
              <a:ext cx="109924" cy="180820"/>
            </a:xfrm>
            <a:custGeom>
              <a:avLst/>
              <a:gdLst/>
              <a:ahLst/>
              <a:cxnLst/>
              <a:rect l="l" t="t" r="r" b="b"/>
              <a:pathLst>
                <a:path w="476" h="783" extrusionOk="0">
                  <a:moveTo>
                    <a:pt x="119" y="0"/>
                  </a:moveTo>
                  <a:cubicBezTo>
                    <a:pt x="0" y="238"/>
                    <a:pt x="0" y="515"/>
                    <a:pt x="119" y="753"/>
                  </a:cubicBezTo>
                  <a:cubicBezTo>
                    <a:pt x="159" y="773"/>
                    <a:pt x="198" y="783"/>
                    <a:pt x="238" y="783"/>
                  </a:cubicBezTo>
                  <a:cubicBezTo>
                    <a:pt x="277" y="783"/>
                    <a:pt x="317" y="773"/>
                    <a:pt x="357" y="753"/>
                  </a:cubicBezTo>
                  <a:cubicBezTo>
                    <a:pt x="476" y="595"/>
                    <a:pt x="317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15"/>
          <p:cNvSpPr/>
          <p:nvPr/>
        </p:nvSpPr>
        <p:spPr>
          <a:xfrm>
            <a:off x="676426" y="4835471"/>
            <a:ext cx="255451" cy="246666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 rot="4027620">
            <a:off x="1943" y="4227658"/>
            <a:ext cx="384367" cy="285091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125601" y="4762225"/>
            <a:ext cx="156662" cy="189370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"/>
          <p:cNvSpPr/>
          <p:nvPr/>
        </p:nvSpPr>
        <p:spPr>
          <a:xfrm>
            <a:off x="315566" y="4200634"/>
            <a:ext cx="274422" cy="2319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"/>
          <p:cNvSpPr/>
          <p:nvPr/>
        </p:nvSpPr>
        <p:spPr>
          <a:xfrm>
            <a:off x="282272" y="4951590"/>
            <a:ext cx="139598" cy="14729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title" idx="9" hasCustomPrompt="1"/>
          </p:nvPr>
        </p:nvSpPr>
        <p:spPr>
          <a:xfrm>
            <a:off x="2477025" y="1017709"/>
            <a:ext cx="8994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0" name="Google Shape;270;p15"/>
          <p:cNvSpPr txBox="1">
            <a:spLocks noGrp="1"/>
          </p:cNvSpPr>
          <p:nvPr>
            <p:ph type="title" idx="13" hasCustomPrompt="1"/>
          </p:nvPr>
        </p:nvSpPr>
        <p:spPr>
          <a:xfrm>
            <a:off x="5767500" y="1017784"/>
            <a:ext cx="8994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14" hasCustomPrompt="1"/>
          </p:nvPr>
        </p:nvSpPr>
        <p:spPr>
          <a:xfrm>
            <a:off x="2477038" y="2830884"/>
            <a:ext cx="8994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 idx="15" hasCustomPrompt="1"/>
          </p:nvPr>
        </p:nvSpPr>
        <p:spPr>
          <a:xfrm>
            <a:off x="5767513" y="2830884"/>
            <a:ext cx="8994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CUSTOM_7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5"/>
          <p:cNvSpPr txBox="1">
            <a:spLocks noGrp="1"/>
          </p:cNvSpPr>
          <p:nvPr>
            <p:ph type="title"/>
          </p:nvPr>
        </p:nvSpPr>
        <p:spPr>
          <a:xfrm>
            <a:off x="3106900" y="947325"/>
            <a:ext cx="2914500" cy="9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451" name="Google Shape;451;p25"/>
          <p:cNvGrpSpPr/>
          <p:nvPr/>
        </p:nvGrpSpPr>
        <p:grpSpPr>
          <a:xfrm>
            <a:off x="327492" y="327350"/>
            <a:ext cx="758944" cy="729108"/>
            <a:chOff x="7047366" y="2801445"/>
            <a:chExt cx="753220" cy="723609"/>
          </a:xfrm>
        </p:grpSpPr>
        <p:sp>
          <p:nvSpPr>
            <p:cNvPr id="452" name="Google Shape;452;p25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5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25"/>
          <p:cNvSpPr/>
          <p:nvPr/>
        </p:nvSpPr>
        <p:spPr>
          <a:xfrm rot="1911286">
            <a:off x="409464" y="1049715"/>
            <a:ext cx="417286" cy="266367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5"/>
          <p:cNvSpPr/>
          <p:nvPr/>
        </p:nvSpPr>
        <p:spPr>
          <a:xfrm rot="2370212">
            <a:off x="1207896" y="708020"/>
            <a:ext cx="154141" cy="16263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5"/>
          <p:cNvSpPr/>
          <p:nvPr/>
        </p:nvSpPr>
        <p:spPr>
          <a:xfrm rot="2370212">
            <a:off x="1319293" y="571544"/>
            <a:ext cx="93399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5"/>
          <p:cNvSpPr/>
          <p:nvPr/>
        </p:nvSpPr>
        <p:spPr>
          <a:xfrm rot="2370212">
            <a:off x="1051171" y="290623"/>
            <a:ext cx="244844" cy="242421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3" name="Google Shape;483;p25"/>
          <p:cNvGrpSpPr/>
          <p:nvPr/>
        </p:nvGrpSpPr>
        <p:grpSpPr>
          <a:xfrm rot="-1977460">
            <a:off x="416860" y="4202865"/>
            <a:ext cx="331950" cy="723489"/>
            <a:chOff x="3802335" y="3241869"/>
            <a:chExt cx="384392" cy="837867"/>
          </a:xfrm>
        </p:grpSpPr>
        <p:sp>
          <p:nvSpPr>
            <p:cNvPr id="484" name="Google Shape;484;p25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25"/>
          <p:cNvSpPr/>
          <p:nvPr/>
        </p:nvSpPr>
        <p:spPr>
          <a:xfrm>
            <a:off x="865617" y="4590545"/>
            <a:ext cx="301460" cy="226965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5"/>
          <p:cNvSpPr/>
          <p:nvPr/>
        </p:nvSpPr>
        <p:spPr>
          <a:xfrm rot="10142416">
            <a:off x="173926" y="3968169"/>
            <a:ext cx="417276" cy="26636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25"/>
          <p:cNvGrpSpPr/>
          <p:nvPr/>
        </p:nvGrpSpPr>
        <p:grpSpPr>
          <a:xfrm rot="3098527">
            <a:off x="198100" y="4657783"/>
            <a:ext cx="212727" cy="219475"/>
            <a:chOff x="6109266" y="2958701"/>
            <a:chExt cx="158099" cy="163114"/>
          </a:xfrm>
        </p:grpSpPr>
        <p:sp>
          <p:nvSpPr>
            <p:cNvPr id="494" name="Google Shape;494;p2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5"/>
          <p:cNvGrpSpPr/>
          <p:nvPr/>
        </p:nvGrpSpPr>
        <p:grpSpPr>
          <a:xfrm>
            <a:off x="8067158" y="4094640"/>
            <a:ext cx="558471" cy="713929"/>
            <a:chOff x="4444590" y="1528318"/>
            <a:chExt cx="2618243" cy="3347064"/>
          </a:xfrm>
        </p:grpSpPr>
        <p:sp>
          <p:nvSpPr>
            <p:cNvPr id="498" name="Google Shape;498;p25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25"/>
          <p:cNvGrpSpPr/>
          <p:nvPr/>
        </p:nvGrpSpPr>
        <p:grpSpPr>
          <a:xfrm rot="9900132">
            <a:off x="8524663" y="3833359"/>
            <a:ext cx="212727" cy="219475"/>
            <a:chOff x="6109266" y="2958701"/>
            <a:chExt cx="158099" cy="163114"/>
          </a:xfrm>
        </p:grpSpPr>
        <p:sp>
          <p:nvSpPr>
            <p:cNvPr id="511" name="Google Shape;511;p2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25"/>
          <p:cNvSpPr/>
          <p:nvPr/>
        </p:nvSpPr>
        <p:spPr>
          <a:xfrm>
            <a:off x="8606059" y="253491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5"/>
          <p:cNvSpPr/>
          <p:nvPr/>
        </p:nvSpPr>
        <p:spPr>
          <a:xfrm rot="1617188">
            <a:off x="8803467" y="417815"/>
            <a:ext cx="111201" cy="13443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5"/>
          <p:cNvSpPr/>
          <p:nvPr/>
        </p:nvSpPr>
        <p:spPr>
          <a:xfrm rot="5034885">
            <a:off x="8082806" y="3785704"/>
            <a:ext cx="424410" cy="314801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5"/>
          <p:cNvSpPr/>
          <p:nvPr/>
        </p:nvSpPr>
        <p:spPr>
          <a:xfrm>
            <a:off x="8686084" y="4662978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518;p25"/>
          <p:cNvGrpSpPr/>
          <p:nvPr/>
        </p:nvGrpSpPr>
        <p:grpSpPr>
          <a:xfrm>
            <a:off x="8173386" y="415255"/>
            <a:ext cx="517639" cy="389708"/>
            <a:chOff x="6530133" y="2132672"/>
            <a:chExt cx="567275" cy="427077"/>
          </a:xfrm>
        </p:grpSpPr>
        <p:sp>
          <p:nvSpPr>
            <p:cNvPr id="519" name="Google Shape;519;p25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25"/>
          <p:cNvSpPr/>
          <p:nvPr/>
        </p:nvSpPr>
        <p:spPr>
          <a:xfrm>
            <a:off x="8378738" y="804970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5"/>
          <p:cNvSpPr/>
          <p:nvPr/>
        </p:nvSpPr>
        <p:spPr>
          <a:xfrm rot="10142416">
            <a:off x="7939951" y="278644"/>
            <a:ext cx="417276" cy="26636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5"/>
          <p:cNvSpPr txBox="1">
            <a:spLocks noGrp="1"/>
          </p:cNvSpPr>
          <p:nvPr>
            <p:ph type="subTitle" idx="1"/>
          </p:nvPr>
        </p:nvSpPr>
        <p:spPr>
          <a:xfrm>
            <a:off x="2106900" y="2827150"/>
            <a:ext cx="49209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775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1" r:id="rId5"/>
    <p:sldLayoutId id="2147483671" r:id="rId6"/>
    <p:sldLayoutId id="2147483678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6749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ove Ya Like A Sister"/>
              <a:buNone/>
              <a:defRPr sz="28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tamaran"/>
              <a:buChar char="●"/>
              <a:defRPr sz="1800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2787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9"/>
          <p:cNvSpPr txBox="1">
            <a:spLocks noGrp="1"/>
          </p:cNvSpPr>
          <p:nvPr>
            <p:ph type="ctrTitle"/>
          </p:nvPr>
        </p:nvSpPr>
        <p:spPr>
          <a:xfrm>
            <a:off x="1395735" y="2428183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Desarrollo </a:t>
            </a:r>
            <a:br>
              <a:rPr lang="en" dirty="0"/>
            </a:br>
            <a:r>
              <a:rPr lang="en" dirty="0"/>
              <a:t>Habilidades</a:t>
            </a:r>
            <a:endParaRPr dirty="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852" name="Google Shape;852;p39"/>
          <p:cNvSpPr/>
          <p:nvPr/>
        </p:nvSpPr>
        <p:spPr>
          <a:xfrm rot="-827735" flipH="1">
            <a:off x="4278603" y="647862"/>
            <a:ext cx="914412" cy="756986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3" name="Google Shape;853;p39"/>
          <p:cNvGrpSpPr/>
          <p:nvPr/>
        </p:nvGrpSpPr>
        <p:grpSpPr>
          <a:xfrm>
            <a:off x="389741" y="2017762"/>
            <a:ext cx="797563" cy="833072"/>
            <a:chOff x="4022111" y="879761"/>
            <a:chExt cx="1373687" cy="1426738"/>
          </a:xfrm>
        </p:grpSpPr>
        <p:sp>
          <p:nvSpPr>
            <p:cNvPr id="854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9"/>
          <p:cNvGrpSpPr/>
          <p:nvPr/>
        </p:nvGrpSpPr>
        <p:grpSpPr>
          <a:xfrm rot="506022">
            <a:off x="7506378" y="3920392"/>
            <a:ext cx="914345" cy="605774"/>
            <a:chOff x="7328322" y="3673510"/>
            <a:chExt cx="1126909" cy="745122"/>
          </a:xfrm>
        </p:grpSpPr>
        <p:sp>
          <p:nvSpPr>
            <p:cNvPr id="858" name="Google Shape;858;p39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39"/>
          <p:cNvGrpSpPr/>
          <p:nvPr/>
        </p:nvGrpSpPr>
        <p:grpSpPr>
          <a:xfrm>
            <a:off x="1275144" y="505785"/>
            <a:ext cx="829411" cy="861785"/>
            <a:chOff x="6038323" y="506808"/>
            <a:chExt cx="2625549" cy="2728894"/>
          </a:xfrm>
        </p:grpSpPr>
        <p:sp>
          <p:nvSpPr>
            <p:cNvPr id="862" name="Google Shape;862;p39"/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39"/>
          <p:cNvSpPr/>
          <p:nvPr/>
        </p:nvSpPr>
        <p:spPr>
          <a:xfrm rot="8100000" flipH="1">
            <a:off x="3862900" y="626028"/>
            <a:ext cx="417267" cy="26635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9"/>
          <p:cNvSpPr/>
          <p:nvPr/>
        </p:nvSpPr>
        <p:spPr>
          <a:xfrm>
            <a:off x="6324998" y="601791"/>
            <a:ext cx="424413" cy="314803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39"/>
          <p:cNvGrpSpPr/>
          <p:nvPr/>
        </p:nvGrpSpPr>
        <p:grpSpPr>
          <a:xfrm>
            <a:off x="3374740" y="4069703"/>
            <a:ext cx="314245" cy="307150"/>
            <a:chOff x="3536277" y="1668288"/>
            <a:chExt cx="475769" cy="465027"/>
          </a:xfrm>
        </p:grpSpPr>
        <p:sp>
          <p:nvSpPr>
            <p:cNvPr id="884" name="Google Shape;884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39"/>
          <p:cNvSpPr/>
          <p:nvPr/>
        </p:nvSpPr>
        <p:spPr>
          <a:xfrm>
            <a:off x="2248562" y="4114391"/>
            <a:ext cx="243038" cy="388069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9"/>
          <p:cNvSpPr/>
          <p:nvPr/>
        </p:nvSpPr>
        <p:spPr>
          <a:xfrm>
            <a:off x="7238313" y="3945385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39"/>
          <p:cNvGrpSpPr/>
          <p:nvPr/>
        </p:nvGrpSpPr>
        <p:grpSpPr>
          <a:xfrm>
            <a:off x="6935693" y="1077106"/>
            <a:ext cx="218825" cy="225782"/>
            <a:chOff x="6109266" y="2958701"/>
            <a:chExt cx="158099" cy="163114"/>
          </a:xfrm>
        </p:grpSpPr>
        <p:sp>
          <p:nvSpPr>
            <p:cNvPr id="889" name="Google Shape;889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39"/>
          <p:cNvGrpSpPr/>
          <p:nvPr/>
        </p:nvGrpSpPr>
        <p:grpSpPr>
          <a:xfrm>
            <a:off x="3790395" y="1000910"/>
            <a:ext cx="470204" cy="456903"/>
            <a:chOff x="4915097" y="219724"/>
            <a:chExt cx="427847" cy="414801"/>
          </a:xfrm>
        </p:grpSpPr>
        <p:sp>
          <p:nvSpPr>
            <p:cNvPr id="893" name="Google Shape;893;p39"/>
            <p:cNvSpPr/>
            <p:nvPr/>
          </p:nvSpPr>
          <p:spPr>
            <a:xfrm>
              <a:off x="4946857" y="255387"/>
              <a:ext cx="364328" cy="353741"/>
            </a:xfrm>
            <a:custGeom>
              <a:avLst/>
              <a:gdLst/>
              <a:ahLst/>
              <a:cxnLst/>
              <a:rect l="l" t="t" r="r" b="b"/>
              <a:pathLst>
                <a:path w="6814" h="6616" extrusionOk="0">
                  <a:moveTo>
                    <a:pt x="3565" y="0"/>
                  </a:moveTo>
                  <a:cubicBezTo>
                    <a:pt x="3248" y="832"/>
                    <a:pt x="2932" y="1624"/>
                    <a:pt x="2615" y="2456"/>
                  </a:cubicBezTo>
                  <a:cubicBezTo>
                    <a:pt x="2570" y="2545"/>
                    <a:pt x="2488" y="2597"/>
                    <a:pt x="2411" y="2597"/>
                  </a:cubicBezTo>
                  <a:cubicBezTo>
                    <a:pt x="2350" y="2597"/>
                    <a:pt x="2293" y="2565"/>
                    <a:pt x="2258" y="2496"/>
                  </a:cubicBezTo>
                  <a:cubicBezTo>
                    <a:pt x="2219" y="2575"/>
                    <a:pt x="2139" y="2575"/>
                    <a:pt x="2100" y="2575"/>
                  </a:cubicBezTo>
                  <a:cubicBezTo>
                    <a:pt x="1704" y="2575"/>
                    <a:pt x="1347" y="2575"/>
                    <a:pt x="991" y="2615"/>
                  </a:cubicBezTo>
                  <a:cubicBezTo>
                    <a:pt x="634" y="2615"/>
                    <a:pt x="317" y="2654"/>
                    <a:pt x="0" y="2694"/>
                  </a:cubicBezTo>
                  <a:cubicBezTo>
                    <a:pt x="476" y="3328"/>
                    <a:pt x="1070" y="3843"/>
                    <a:pt x="1783" y="4159"/>
                  </a:cubicBezTo>
                  <a:cubicBezTo>
                    <a:pt x="1941" y="4278"/>
                    <a:pt x="1941" y="4476"/>
                    <a:pt x="1783" y="4595"/>
                  </a:cubicBezTo>
                  <a:cubicBezTo>
                    <a:pt x="1704" y="4952"/>
                    <a:pt x="1624" y="5348"/>
                    <a:pt x="1545" y="5704"/>
                  </a:cubicBezTo>
                  <a:cubicBezTo>
                    <a:pt x="1426" y="6021"/>
                    <a:pt x="1387" y="6298"/>
                    <a:pt x="1347" y="6615"/>
                  </a:cubicBezTo>
                  <a:cubicBezTo>
                    <a:pt x="1743" y="6457"/>
                    <a:pt x="2100" y="6219"/>
                    <a:pt x="2377" y="5902"/>
                  </a:cubicBezTo>
                  <a:cubicBezTo>
                    <a:pt x="2773" y="5585"/>
                    <a:pt x="3169" y="5229"/>
                    <a:pt x="3565" y="4872"/>
                  </a:cubicBezTo>
                  <a:cubicBezTo>
                    <a:pt x="3605" y="4833"/>
                    <a:pt x="3664" y="4813"/>
                    <a:pt x="3724" y="4813"/>
                  </a:cubicBezTo>
                  <a:cubicBezTo>
                    <a:pt x="3783" y="4813"/>
                    <a:pt x="3843" y="4833"/>
                    <a:pt x="3882" y="4872"/>
                  </a:cubicBezTo>
                  <a:cubicBezTo>
                    <a:pt x="3895" y="4859"/>
                    <a:pt x="3913" y="4855"/>
                    <a:pt x="3932" y="4855"/>
                  </a:cubicBezTo>
                  <a:cubicBezTo>
                    <a:pt x="3970" y="4855"/>
                    <a:pt x="4014" y="4872"/>
                    <a:pt x="4041" y="4872"/>
                  </a:cubicBezTo>
                  <a:cubicBezTo>
                    <a:pt x="4437" y="5150"/>
                    <a:pt x="4833" y="5387"/>
                    <a:pt x="5229" y="5625"/>
                  </a:cubicBezTo>
                  <a:cubicBezTo>
                    <a:pt x="5339" y="5698"/>
                    <a:pt x="5989" y="6109"/>
                    <a:pt x="6182" y="6109"/>
                  </a:cubicBezTo>
                  <a:cubicBezTo>
                    <a:pt x="6197" y="6109"/>
                    <a:pt x="6210" y="6106"/>
                    <a:pt x="6219" y="6100"/>
                  </a:cubicBezTo>
                  <a:cubicBezTo>
                    <a:pt x="6338" y="6061"/>
                    <a:pt x="6101" y="5150"/>
                    <a:pt x="6061" y="4991"/>
                  </a:cubicBezTo>
                  <a:cubicBezTo>
                    <a:pt x="5942" y="4595"/>
                    <a:pt x="5744" y="4239"/>
                    <a:pt x="5506" y="3882"/>
                  </a:cubicBezTo>
                  <a:cubicBezTo>
                    <a:pt x="5506" y="3843"/>
                    <a:pt x="5467" y="3803"/>
                    <a:pt x="5467" y="3763"/>
                  </a:cubicBezTo>
                  <a:cubicBezTo>
                    <a:pt x="5427" y="3684"/>
                    <a:pt x="5427" y="3565"/>
                    <a:pt x="5506" y="3526"/>
                  </a:cubicBezTo>
                  <a:cubicBezTo>
                    <a:pt x="5982" y="3050"/>
                    <a:pt x="6417" y="2575"/>
                    <a:pt x="6814" y="2020"/>
                  </a:cubicBezTo>
                  <a:cubicBezTo>
                    <a:pt x="6654" y="1983"/>
                    <a:pt x="6482" y="1968"/>
                    <a:pt x="6303" y="1968"/>
                  </a:cubicBezTo>
                  <a:cubicBezTo>
                    <a:pt x="5725" y="1968"/>
                    <a:pt x="5079" y="2128"/>
                    <a:pt x="4595" y="2218"/>
                  </a:cubicBezTo>
                  <a:cubicBezTo>
                    <a:pt x="4516" y="2218"/>
                    <a:pt x="4437" y="2179"/>
                    <a:pt x="4397" y="2139"/>
                  </a:cubicBezTo>
                  <a:cubicBezTo>
                    <a:pt x="4318" y="2100"/>
                    <a:pt x="4278" y="2060"/>
                    <a:pt x="4239" y="1981"/>
                  </a:cubicBezTo>
                  <a:cubicBezTo>
                    <a:pt x="4120" y="1585"/>
                    <a:pt x="4001" y="1228"/>
                    <a:pt x="3882" y="872"/>
                  </a:cubicBezTo>
                  <a:cubicBezTo>
                    <a:pt x="3803" y="555"/>
                    <a:pt x="3684" y="277"/>
                    <a:pt x="3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4915097" y="219724"/>
              <a:ext cx="427847" cy="414801"/>
            </a:xfrm>
            <a:custGeom>
              <a:avLst/>
              <a:gdLst/>
              <a:ahLst/>
              <a:cxnLst/>
              <a:rect l="l" t="t" r="r" b="b"/>
              <a:pathLst>
                <a:path w="8002" h="7758" extrusionOk="0">
                  <a:moveTo>
                    <a:pt x="4159" y="627"/>
                  </a:moveTo>
                  <a:cubicBezTo>
                    <a:pt x="4278" y="905"/>
                    <a:pt x="4397" y="1222"/>
                    <a:pt x="4476" y="1539"/>
                  </a:cubicBezTo>
                  <a:cubicBezTo>
                    <a:pt x="4635" y="1895"/>
                    <a:pt x="4754" y="2252"/>
                    <a:pt x="4833" y="2608"/>
                  </a:cubicBezTo>
                  <a:cubicBezTo>
                    <a:pt x="4872" y="2687"/>
                    <a:pt x="4952" y="2767"/>
                    <a:pt x="5031" y="2767"/>
                  </a:cubicBezTo>
                  <a:cubicBezTo>
                    <a:pt x="5060" y="2825"/>
                    <a:pt x="5110" y="2861"/>
                    <a:pt x="5166" y="2861"/>
                  </a:cubicBezTo>
                  <a:cubicBezTo>
                    <a:pt x="5186" y="2861"/>
                    <a:pt x="5208" y="2856"/>
                    <a:pt x="5229" y="2846"/>
                  </a:cubicBezTo>
                  <a:cubicBezTo>
                    <a:pt x="5680" y="2786"/>
                    <a:pt x="6314" y="2634"/>
                    <a:pt x="6888" y="2634"/>
                  </a:cubicBezTo>
                  <a:cubicBezTo>
                    <a:pt x="7070" y="2634"/>
                    <a:pt x="7246" y="2649"/>
                    <a:pt x="7408" y="2687"/>
                  </a:cubicBezTo>
                  <a:cubicBezTo>
                    <a:pt x="7011" y="3242"/>
                    <a:pt x="6576" y="3717"/>
                    <a:pt x="6100" y="4193"/>
                  </a:cubicBezTo>
                  <a:cubicBezTo>
                    <a:pt x="6021" y="4272"/>
                    <a:pt x="6021" y="4351"/>
                    <a:pt x="6061" y="4430"/>
                  </a:cubicBezTo>
                  <a:cubicBezTo>
                    <a:pt x="6061" y="4470"/>
                    <a:pt x="6100" y="4510"/>
                    <a:pt x="6100" y="4549"/>
                  </a:cubicBezTo>
                  <a:cubicBezTo>
                    <a:pt x="6338" y="4906"/>
                    <a:pt x="6536" y="5262"/>
                    <a:pt x="6695" y="5658"/>
                  </a:cubicBezTo>
                  <a:cubicBezTo>
                    <a:pt x="6734" y="5817"/>
                    <a:pt x="7051" y="6649"/>
                    <a:pt x="6853" y="6767"/>
                  </a:cubicBezTo>
                  <a:cubicBezTo>
                    <a:pt x="6833" y="6780"/>
                    <a:pt x="6807" y="6785"/>
                    <a:pt x="6778" y="6785"/>
                  </a:cubicBezTo>
                  <a:cubicBezTo>
                    <a:pt x="6523" y="6785"/>
                    <a:pt x="5969" y="6359"/>
                    <a:pt x="5863" y="6252"/>
                  </a:cubicBezTo>
                  <a:cubicBezTo>
                    <a:pt x="5427" y="6054"/>
                    <a:pt x="5031" y="5817"/>
                    <a:pt x="4635" y="5539"/>
                  </a:cubicBezTo>
                  <a:cubicBezTo>
                    <a:pt x="4595" y="5500"/>
                    <a:pt x="4555" y="5500"/>
                    <a:pt x="4516" y="5500"/>
                  </a:cubicBezTo>
                  <a:cubicBezTo>
                    <a:pt x="4456" y="5460"/>
                    <a:pt x="4397" y="5440"/>
                    <a:pt x="4338" y="5440"/>
                  </a:cubicBezTo>
                  <a:cubicBezTo>
                    <a:pt x="4278" y="5440"/>
                    <a:pt x="4219" y="5460"/>
                    <a:pt x="4159" y="5500"/>
                  </a:cubicBezTo>
                  <a:cubicBezTo>
                    <a:pt x="3763" y="5856"/>
                    <a:pt x="3407" y="6213"/>
                    <a:pt x="2971" y="6569"/>
                  </a:cubicBezTo>
                  <a:cubicBezTo>
                    <a:pt x="2694" y="6886"/>
                    <a:pt x="2337" y="7124"/>
                    <a:pt x="1941" y="7282"/>
                  </a:cubicBezTo>
                  <a:cubicBezTo>
                    <a:pt x="1981" y="6965"/>
                    <a:pt x="2060" y="6649"/>
                    <a:pt x="2139" y="6371"/>
                  </a:cubicBezTo>
                  <a:cubicBezTo>
                    <a:pt x="2258" y="5975"/>
                    <a:pt x="2337" y="5619"/>
                    <a:pt x="2416" y="5223"/>
                  </a:cubicBezTo>
                  <a:cubicBezTo>
                    <a:pt x="2535" y="5143"/>
                    <a:pt x="2535" y="4906"/>
                    <a:pt x="2416" y="4826"/>
                  </a:cubicBezTo>
                  <a:cubicBezTo>
                    <a:pt x="1703" y="4510"/>
                    <a:pt x="1070" y="3995"/>
                    <a:pt x="594" y="3361"/>
                  </a:cubicBezTo>
                  <a:cubicBezTo>
                    <a:pt x="826" y="3303"/>
                    <a:pt x="1079" y="3266"/>
                    <a:pt x="1323" y="3266"/>
                  </a:cubicBezTo>
                  <a:cubicBezTo>
                    <a:pt x="1412" y="3266"/>
                    <a:pt x="1500" y="3271"/>
                    <a:pt x="1585" y="3282"/>
                  </a:cubicBezTo>
                  <a:cubicBezTo>
                    <a:pt x="1941" y="3282"/>
                    <a:pt x="2337" y="3242"/>
                    <a:pt x="2694" y="3242"/>
                  </a:cubicBezTo>
                  <a:cubicBezTo>
                    <a:pt x="2733" y="3242"/>
                    <a:pt x="2813" y="3202"/>
                    <a:pt x="2852" y="3163"/>
                  </a:cubicBezTo>
                  <a:cubicBezTo>
                    <a:pt x="2885" y="3212"/>
                    <a:pt x="2939" y="3234"/>
                    <a:pt x="2997" y="3234"/>
                  </a:cubicBezTo>
                  <a:cubicBezTo>
                    <a:pt x="3076" y="3234"/>
                    <a:pt x="3163" y="3192"/>
                    <a:pt x="3209" y="3123"/>
                  </a:cubicBezTo>
                  <a:cubicBezTo>
                    <a:pt x="3526" y="2291"/>
                    <a:pt x="3842" y="1459"/>
                    <a:pt x="4159" y="627"/>
                  </a:cubicBezTo>
                  <a:close/>
                  <a:moveTo>
                    <a:pt x="4056" y="0"/>
                  </a:moveTo>
                  <a:cubicBezTo>
                    <a:pt x="3974" y="0"/>
                    <a:pt x="3898" y="56"/>
                    <a:pt x="3842" y="113"/>
                  </a:cubicBezTo>
                  <a:cubicBezTo>
                    <a:pt x="3486" y="1024"/>
                    <a:pt x="3169" y="1935"/>
                    <a:pt x="2813" y="2846"/>
                  </a:cubicBezTo>
                  <a:cubicBezTo>
                    <a:pt x="2773" y="2806"/>
                    <a:pt x="2694" y="2806"/>
                    <a:pt x="2654" y="2806"/>
                  </a:cubicBezTo>
                  <a:cubicBezTo>
                    <a:pt x="2139" y="2806"/>
                    <a:pt x="1664" y="2846"/>
                    <a:pt x="1149" y="2846"/>
                  </a:cubicBezTo>
                  <a:cubicBezTo>
                    <a:pt x="792" y="2846"/>
                    <a:pt x="436" y="2925"/>
                    <a:pt x="119" y="3083"/>
                  </a:cubicBezTo>
                  <a:cubicBezTo>
                    <a:pt x="40" y="3123"/>
                    <a:pt x="0" y="3242"/>
                    <a:pt x="40" y="3321"/>
                  </a:cubicBezTo>
                  <a:cubicBezTo>
                    <a:pt x="357" y="4113"/>
                    <a:pt x="1188" y="4708"/>
                    <a:pt x="1941" y="5143"/>
                  </a:cubicBezTo>
                  <a:cubicBezTo>
                    <a:pt x="1783" y="5777"/>
                    <a:pt x="1664" y="6411"/>
                    <a:pt x="1545" y="7045"/>
                  </a:cubicBezTo>
                  <a:cubicBezTo>
                    <a:pt x="1466" y="7322"/>
                    <a:pt x="1426" y="7718"/>
                    <a:pt x="1862" y="7758"/>
                  </a:cubicBezTo>
                  <a:cubicBezTo>
                    <a:pt x="2258" y="7758"/>
                    <a:pt x="2773" y="7322"/>
                    <a:pt x="3090" y="7084"/>
                  </a:cubicBezTo>
                  <a:cubicBezTo>
                    <a:pt x="3526" y="6728"/>
                    <a:pt x="3961" y="6332"/>
                    <a:pt x="4397" y="5936"/>
                  </a:cubicBezTo>
                  <a:cubicBezTo>
                    <a:pt x="4872" y="6252"/>
                    <a:pt x="5427" y="6569"/>
                    <a:pt x="5942" y="6847"/>
                  </a:cubicBezTo>
                  <a:cubicBezTo>
                    <a:pt x="6193" y="6972"/>
                    <a:pt x="6619" y="7273"/>
                    <a:pt x="6963" y="7273"/>
                  </a:cubicBezTo>
                  <a:cubicBezTo>
                    <a:pt x="7052" y="7273"/>
                    <a:pt x="7136" y="7252"/>
                    <a:pt x="7209" y="7203"/>
                  </a:cubicBezTo>
                  <a:cubicBezTo>
                    <a:pt x="7526" y="6965"/>
                    <a:pt x="7289" y="6292"/>
                    <a:pt x="7249" y="5975"/>
                  </a:cubicBezTo>
                  <a:cubicBezTo>
                    <a:pt x="7091" y="5421"/>
                    <a:pt x="6853" y="4866"/>
                    <a:pt x="6536" y="4351"/>
                  </a:cubicBezTo>
                  <a:cubicBezTo>
                    <a:pt x="7051" y="3876"/>
                    <a:pt x="7526" y="3321"/>
                    <a:pt x="7922" y="2727"/>
                  </a:cubicBezTo>
                  <a:cubicBezTo>
                    <a:pt x="8002" y="2608"/>
                    <a:pt x="8002" y="2450"/>
                    <a:pt x="7883" y="2410"/>
                  </a:cubicBezTo>
                  <a:cubicBezTo>
                    <a:pt x="7578" y="2250"/>
                    <a:pt x="7222" y="2193"/>
                    <a:pt x="6851" y="2193"/>
                  </a:cubicBezTo>
                  <a:cubicBezTo>
                    <a:pt x="6304" y="2193"/>
                    <a:pt x="5724" y="2316"/>
                    <a:pt x="5229" y="2410"/>
                  </a:cubicBezTo>
                  <a:cubicBezTo>
                    <a:pt x="5110" y="1895"/>
                    <a:pt x="4912" y="1380"/>
                    <a:pt x="4714" y="905"/>
                  </a:cubicBezTo>
                  <a:cubicBezTo>
                    <a:pt x="4595" y="588"/>
                    <a:pt x="4516" y="152"/>
                    <a:pt x="4159" y="33"/>
                  </a:cubicBezTo>
                  <a:cubicBezTo>
                    <a:pt x="4125" y="10"/>
                    <a:pt x="4090" y="0"/>
                    <a:pt x="4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" name="Google Shape;895;p39"/>
          <p:cNvSpPr/>
          <p:nvPr/>
        </p:nvSpPr>
        <p:spPr>
          <a:xfrm>
            <a:off x="886571" y="1198891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" name="Google Shape;896;p39"/>
          <p:cNvGrpSpPr/>
          <p:nvPr/>
        </p:nvGrpSpPr>
        <p:grpSpPr>
          <a:xfrm>
            <a:off x="944337" y="545674"/>
            <a:ext cx="166752" cy="184433"/>
            <a:chOff x="5414907" y="2017485"/>
            <a:chExt cx="220338" cy="243702"/>
          </a:xfrm>
        </p:grpSpPr>
        <p:sp>
          <p:nvSpPr>
            <p:cNvPr id="897" name="Google Shape;897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39"/>
          <p:cNvGrpSpPr/>
          <p:nvPr/>
        </p:nvGrpSpPr>
        <p:grpSpPr>
          <a:xfrm rot="-1739504">
            <a:off x="6040412" y="891081"/>
            <a:ext cx="353569" cy="479108"/>
            <a:chOff x="3989427" y="3265633"/>
            <a:chExt cx="411747" cy="557942"/>
          </a:xfrm>
        </p:grpSpPr>
        <p:sp>
          <p:nvSpPr>
            <p:cNvPr id="901" name="Google Shape;901;p39"/>
            <p:cNvSpPr/>
            <p:nvPr/>
          </p:nvSpPr>
          <p:spPr>
            <a:xfrm>
              <a:off x="4027184" y="3301913"/>
              <a:ext cx="327304" cy="491996"/>
            </a:xfrm>
            <a:custGeom>
              <a:avLst/>
              <a:gdLst/>
              <a:ahLst/>
              <a:cxnLst/>
              <a:rect l="l" t="t" r="r" b="b"/>
              <a:pathLst>
                <a:path w="5097" h="7662" extrusionOk="0">
                  <a:moveTo>
                    <a:pt x="674" y="0"/>
                  </a:moveTo>
                  <a:cubicBezTo>
                    <a:pt x="476" y="1070"/>
                    <a:pt x="238" y="2100"/>
                    <a:pt x="1" y="3130"/>
                  </a:cubicBezTo>
                  <a:lnTo>
                    <a:pt x="1110" y="2575"/>
                  </a:lnTo>
                  <a:lnTo>
                    <a:pt x="1150" y="2575"/>
                  </a:lnTo>
                  <a:cubicBezTo>
                    <a:pt x="1178" y="2547"/>
                    <a:pt x="1216" y="2534"/>
                    <a:pt x="1255" y="2534"/>
                  </a:cubicBezTo>
                  <a:cubicBezTo>
                    <a:pt x="1326" y="2534"/>
                    <a:pt x="1401" y="2578"/>
                    <a:pt x="1427" y="2654"/>
                  </a:cubicBezTo>
                  <a:cubicBezTo>
                    <a:pt x="1902" y="3566"/>
                    <a:pt x="2378" y="4477"/>
                    <a:pt x="2892" y="5348"/>
                  </a:cubicBezTo>
                  <a:cubicBezTo>
                    <a:pt x="3209" y="5982"/>
                    <a:pt x="3645" y="7408"/>
                    <a:pt x="4319" y="7606"/>
                  </a:cubicBezTo>
                  <a:cubicBezTo>
                    <a:pt x="4433" y="7644"/>
                    <a:pt x="4528" y="7661"/>
                    <a:pt x="4606" y="7661"/>
                  </a:cubicBezTo>
                  <a:cubicBezTo>
                    <a:pt x="5097" y="7661"/>
                    <a:pt x="4931" y="6986"/>
                    <a:pt x="4794" y="6576"/>
                  </a:cubicBezTo>
                  <a:cubicBezTo>
                    <a:pt x="4556" y="6061"/>
                    <a:pt x="4279" y="5546"/>
                    <a:pt x="4002" y="5071"/>
                  </a:cubicBezTo>
                  <a:lnTo>
                    <a:pt x="2655" y="2536"/>
                  </a:lnTo>
                  <a:cubicBezTo>
                    <a:pt x="2417" y="2536"/>
                    <a:pt x="2219" y="2258"/>
                    <a:pt x="2457" y="2139"/>
                  </a:cubicBezTo>
                  <a:lnTo>
                    <a:pt x="3407" y="1664"/>
                  </a:lnTo>
                  <a:cubicBezTo>
                    <a:pt x="2576" y="991"/>
                    <a:pt x="1664" y="476"/>
                    <a:pt x="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3989427" y="3265633"/>
              <a:ext cx="411747" cy="557942"/>
            </a:xfrm>
            <a:custGeom>
              <a:avLst/>
              <a:gdLst/>
              <a:ahLst/>
              <a:cxnLst/>
              <a:rect l="l" t="t" r="r" b="b"/>
              <a:pathLst>
                <a:path w="6412" h="8689" extrusionOk="0">
                  <a:moveTo>
                    <a:pt x="1262" y="565"/>
                  </a:moveTo>
                  <a:cubicBezTo>
                    <a:pt x="2252" y="1001"/>
                    <a:pt x="3164" y="1556"/>
                    <a:pt x="3995" y="2190"/>
                  </a:cubicBezTo>
                  <a:lnTo>
                    <a:pt x="3045" y="2704"/>
                  </a:lnTo>
                  <a:cubicBezTo>
                    <a:pt x="2821" y="2816"/>
                    <a:pt x="2984" y="3104"/>
                    <a:pt x="3169" y="3104"/>
                  </a:cubicBezTo>
                  <a:cubicBezTo>
                    <a:pt x="3180" y="3104"/>
                    <a:pt x="3192" y="3103"/>
                    <a:pt x="3203" y="3101"/>
                  </a:cubicBezTo>
                  <a:cubicBezTo>
                    <a:pt x="3679" y="3932"/>
                    <a:pt x="4114" y="4764"/>
                    <a:pt x="4550" y="5636"/>
                  </a:cubicBezTo>
                  <a:cubicBezTo>
                    <a:pt x="4867" y="6111"/>
                    <a:pt x="5144" y="6587"/>
                    <a:pt x="5342" y="7101"/>
                  </a:cubicBezTo>
                  <a:cubicBezTo>
                    <a:pt x="5515" y="7552"/>
                    <a:pt x="5689" y="8214"/>
                    <a:pt x="5173" y="8214"/>
                  </a:cubicBezTo>
                  <a:cubicBezTo>
                    <a:pt x="5099" y="8214"/>
                    <a:pt x="5011" y="8201"/>
                    <a:pt x="4907" y="8171"/>
                  </a:cubicBezTo>
                  <a:cubicBezTo>
                    <a:pt x="4233" y="7973"/>
                    <a:pt x="3797" y="6547"/>
                    <a:pt x="3441" y="5913"/>
                  </a:cubicBezTo>
                  <a:cubicBezTo>
                    <a:pt x="2966" y="5002"/>
                    <a:pt x="2490" y="4091"/>
                    <a:pt x="2015" y="3180"/>
                  </a:cubicBezTo>
                  <a:cubicBezTo>
                    <a:pt x="1993" y="3114"/>
                    <a:pt x="1935" y="3085"/>
                    <a:pt x="1874" y="3085"/>
                  </a:cubicBezTo>
                  <a:cubicBezTo>
                    <a:pt x="1825" y="3085"/>
                    <a:pt x="1773" y="3105"/>
                    <a:pt x="1738" y="3140"/>
                  </a:cubicBezTo>
                  <a:lnTo>
                    <a:pt x="1658" y="3140"/>
                  </a:lnTo>
                  <a:lnTo>
                    <a:pt x="589" y="3695"/>
                  </a:lnTo>
                  <a:cubicBezTo>
                    <a:pt x="826" y="2665"/>
                    <a:pt x="1064" y="1595"/>
                    <a:pt x="1262" y="565"/>
                  </a:cubicBezTo>
                  <a:close/>
                  <a:moveTo>
                    <a:pt x="1139" y="1"/>
                  </a:moveTo>
                  <a:cubicBezTo>
                    <a:pt x="1013" y="1"/>
                    <a:pt x="906" y="72"/>
                    <a:pt x="906" y="169"/>
                  </a:cubicBezTo>
                  <a:cubicBezTo>
                    <a:pt x="628" y="1477"/>
                    <a:pt x="311" y="2784"/>
                    <a:pt x="34" y="4051"/>
                  </a:cubicBezTo>
                  <a:cubicBezTo>
                    <a:pt x="1" y="4185"/>
                    <a:pt x="136" y="4347"/>
                    <a:pt x="275" y="4347"/>
                  </a:cubicBezTo>
                  <a:cubicBezTo>
                    <a:pt x="300" y="4347"/>
                    <a:pt x="326" y="4341"/>
                    <a:pt x="351" y="4329"/>
                  </a:cubicBezTo>
                  <a:lnTo>
                    <a:pt x="1738" y="3616"/>
                  </a:lnTo>
                  <a:cubicBezTo>
                    <a:pt x="2451" y="5042"/>
                    <a:pt x="3203" y="6428"/>
                    <a:pt x="3956" y="7775"/>
                  </a:cubicBezTo>
                  <a:cubicBezTo>
                    <a:pt x="4279" y="8362"/>
                    <a:pt x="4537" y="8689"/>
                    <a:pt x="5004" y="8689"/>
                  </a:cubicBezTo>
                  <a:cubicBezTo>
                    <a:pt x="5167" y="8689"/>
                    <a:pt x="5355" y="8649"/>
                    <a:pt x="5580" y="8567"/>
                  </a:cubicBezTo>
                  <a:cubicBezTo>
                    <a:pt x="6412" y="8290"/>
                    <a:pt x="6333" y="7933"/>
                    <a:pt x="5936" y="7220"/>
                  </a:cubicBezTo>
                  <a:lnTo>
                    <a:pt x="3639" y="2903"/>
                  </a:lnTo>
                  <a:lnTo>
                    <a:pt x="4550" y="2388"/>
                  </a:lnTo>
                  <a:cubicBezTo>
                    <a:pt x="4669" y="2348"/>
                    <a:pt x="4669" y="2150"/>
                    <a:pt x="4550" y="2071"/>
                  </a:cubicBezTo>
                  <a:cubicBezTo>
                    <a:pt x="3679" y="1160"/>
                    <a:pt x="2292" y="645"/>
                    <a:pt x="1223" y="11"/>
                  </a:cubicBezTo>
                  <a:cubicBezTo>
                    <a:pt x="1195" y="4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39"/>
          <p:cNvSpPr/>
          <p:nvPr/>
        </p:nvSpPr>
        <p:spPr>
          <a:xfrm>
            <a:off x="7042675" y="517488"/>
            <a:ext cx="310975" cy="344775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9"/>
          <p:cNvSpPr/>
          <p:nvPr/>
        </p:nvSpPr>
        <p:spPr>
          <a:xfrm>
            <a:off x="2736938" y="4110338"/>
            <a:ext cx="240050" cy="377800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9"/>
          <p:cNvSpPr/>
          <p:nvPr/>
        </p:nvSpPr>
        <p:spPr>
          <a:xfrm>
            <a:off x="7808700" y="3652788"/>
            <a:ext cx="227325" cy="356225"/>
          </a:xfrm>
          <a:custGeom>
            <a:avLst/>
            <a:gdLst/>
            <a:ahLst/>
            <a:cxnLst/>
            <a:rect l="l" t="t" r="r" b="b"/>
            <a:pathLst>
              <a:path w="9093" h="14249" extrusionOk="0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39"/>
          <p:cNvSpPr/>
          <p:nvPr/>
        </p:nvSpPr>
        <p:spPr>
          <a:xfrm>
            <a:off x="2701550" y="624550"/>
            <a:ext cx="350975" cy="381875"/>
          </a:xfrm>
          <a:custGeom>
            <a:avLst/>
            <a:gdLst/>
            <a:ahLst/>
            <a:cxnLst/>
            <a:rect l="l" t="t" r="r" b="b"/>
            <a:pathLst>
              <a:path w="14039" h="15275" extrusionOk="0">
                <a:moveTo>
                  <a:pt x="7201" y="5965"/>
                </a:moveTo>
                <a:cubicBezTo>
                  <a:pt x="7710" y="6837"/>
                  <a:pt x="8219" y="7638"/>
                  <a:pt x="8656" y="8510"/>
                </a:cubicBezTo>
                <a:lnTo>
                  <a:pt x="6692" y="8656"/>
                </a:lnTo>
                <a:cubicBezTo>
                  <a:pt x="6838" y="7783"/>
                  <a:pt x="7056" y="6837"/>
                  <a:pt x="7201" y="5965"/>
                </a:cubicBezTo>
                <a:close/>
                <a:moveTo>
                  <a:pt x="8656" y="0"/>
                </a:moveTo>
                <a:cubicBezTo>
                  <a:pt x="7929" y="73"/>
                  <a:pt x="7201" y="146"/>
                  <a:pt x="6474" y="146"/>
                </a:cubicBezTo>
                <a:cubicBezTo>
                  <a:pt x="6435" y="136"/>
                  <a:pt x="6396" y="132"/>
                  <a:pt x="6358" y="132"/>
                </a:cubicBezTo>
                <a:cubicBezTo>
                  <a:pt x="6110" y="132"/>
                  <a:pt x="5892" y="321"/>
                  <a:pt x="5892" y="510"/>
                </a:cubicBezTo>
                <a:cubicBezTo>
                  <a:pt x="5747" y="1019"/>
                  <a:pt x="5601" y="1455"/>
                  <a:pt x="5456" y="1891"/>
                </a:cubicBezTo>
                <a:cubicBezTo>
                  <a:pt x="3710" y="5892"/>
                  <a:pt x="2037" y="9965"/>
                  <a:pt x="364" y="13966"/>
                </a:cubicBezTo>
                <a:cubicBezTo>
                  <a:pt x="1" y="14838"/>
                  <a:pt x="146" y="15057"/>
                  <a:pt x="1019" y="15129"/>
                </a:cubicBezTo>
                <a:cubicBezTo>
                  <a:pt x="1964" y="15202"/>
                  <a:pt x="2910" y="15275"/>
                  <a:pt x="3855" y="15275"/>
                </a:cubicBezTo>
                <a:cubicBezTo>
                  <a:pt x="4146" y="15275"/>
                  <a:pt x="4437" y="15057"/>
                  <a:pt x="4510" y="14766"/>
                </a:cubicBezTo>
                <a:cubicBezTo>
                  <a:pt x="4874" y="13966"/>
                  <a:pt x="5237" y="13093"/>
                  <a:pt x="5674" y="12293"/>
                </a:cubicBezTo>
                <a:cubicBezTo>
                  <a:pt x="5747" y="12074"/>
                  <a:pt x="5965" y="12002"/>
                  <a:pt x="6183" y="11929"/>
                </a:cubicBezTo>
                <a:lnTo>
                  <a:pt x="8510" y="11929"/>
                </a:lnTo>
                <a:cubicBezTo>
                  <a:pt x="8510" y="12074"/>
                  <a:pt x="8656" y="12365"/>
                  <a:pt x="8729" y="12584"/>
                </a:cubicBezTo>
                <a:cubicBezTo>
                  <a:pt x="8947" y="13238"/>
                  <a:pt x="9092" y="13893"/>
                  <a:pt x="9383" y="14547"/>
                </a:cubicBezTo>
                <a:cubicBezTo>
                  <a:pt x="9447" y="14864"/>
                  <a:pt x="9786" y="15070"/>
                  <a:pt x="10112" y="15070"/>
                </a:cubicBezTo>
                <a:cubicBezTo>
                  <a:pt x="10161" y="15070"/>
                  <a:pt x="10209" y="15066"/>
                  <a:pt x="10256" y="15057"/>
                </a:cubicBezTo>
                <a:cubicBezTo>
                  <a:pt x="11347" y="14984"/>
                  <a:pt x="12365" y="14911"/>
                  <a:pt x="13384" y="14838"/>
                </a:cubicBezTo>
                <a:cubicBezTo>
                  <a:pt x="13965" y="14766"/>
                  <a:pt x="14038" y="14620"/>
                  <a:pt x="13893" y="14111"/>
                </a:cubicBezTo>
                <a:cubicBezTo>
                  <a:pt x="13747" y="13529"/>
                  <a:pt x="13456" y="13093"/>
                  <a:pt x="13311" y="12511"/>
                </a:cubicBezTo>
                <a:cubicBezTo>
                  <a:pt x="13020" y="11638"/>
                  <a:pt x="12729" y="10838"/>
                  <a:pt x="12438" y="9965"/>
                </a:cubicBezTo>
                <a:cubicBezTo>
                  <a:pt x="11493" y="6837"/>
                  <a:pt x="10474" y="3783"/>
                  <a:pt x="9529" y="655"/>
                </a:cubicBezTo>
                <a:cubicBezTo>
                  <a:pt x="9456" y="291"/>
                  <a:pt x="9092" y="0"/>
                  <a:pt x="86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9"/>
          <p:cNvSpPr/>
          <p:nvPr/>
        </p:nvSpPr>
        <p:spPr>
          <a:xfrm>
            <a:off x="6038825" y="4102838"/>
            <a:ext cx="274600" cy="392800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8" name="Google Shape;908;p39"/>
          <p:cNvGrpSpPr/>
          <p:nvPr/>
        </p:nvGrpSpPr>
        <p:grpSpPr>
          <a:xfrm>
            <a:off x="5374930" y="4250616"/>
            <a:ext cx="329834" cy="305328"/>
            <a:chOff x="1412390" y="2258211"/>
            <a:chExt cx="620689" cy="574573"/>
          </a:xfrm>
        </p:grpSpPr>
        <p:sp>
          <p:nvSpPr>
            <p:cNvPr id="909" name="Google Shape;909;p3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39"/>
          <p:cNvGrpSpPr/>
          <p:nvPr/>
        </p:nvGrpSpPr>
        <p:grpSpPr>
          <a:xfrm>
            <a:off x="2363596" y="1198901"/>
            <a:ext cx="301450" cy="226949"/>
            <a:chOff x="6530133" y="2132672"/>
            <a:chExt cx="567275" cy="427077"/>
          </a:xfrm>
        </p:grpSpPr>
        <p:sp>
          <p:nvSpPr>
            <p:cNvPr id="913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39"/>
          <p:cNvGrpSpPr/>
          <p:nvPr/>
        </p:nvGrpSpPr>
        <p:grpSpPr>
          <a:xfrm>
            <a:off x="8148550" y="2529208"/>
            <a:ext cx="534334" cy="513328"/>
            <a:chOff x="7047366" y="2801445"/>
            <a:chExt cx="753220" cy="723609"/>
          </a:xfrm>
        </p:grpSpPr>
        <p:sp>
          <p:nvSpPr>
            <p:cNvPr id="916" name="Google Shape;916;p39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" name="Google Shape;943;p39"/>
          <p:cNvSpPr/>
          <p:nvPr/>
        </p:nvSpPr>
        <p:spPr>
          <a:xfrm>
            <a:off x="5384317" y="736470"/>
            <a:ext cx="301460" cy="226965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9"/>
          <p:cNvSpPr/>
          <p:nvPr/>
        </p:nvSpPr>
        <p:spPr>
          <a:xfrm rot="8327044">
            <a:off x="1285038" y="1302993"/>
            <a:ext cx="243039" cy="388071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5" name="Google Shape;945;p39"/>
          <p:cNvGrpSpPr/>
          <p:nvPr/>
        </p:nvGrpSpPr>
        <p:grpSpPr>
          <a:xfrm>
            <a:off x="497733" y="3886777"/>
            <a:ext cx="786568" cy="672984"/>
            <a:chOff x="827999" y="1951577"/>
            <a:chExt cx="786568" cy="672984"/>
          </a:xfrm>
        </p:grpSpPr>
        <p:grpSp>
          <p:nvGrpSpPr>
            <p:cNvPr id="946" name="Google Shape;946;p39"/>
            <p:cNvGrpSpPr/>
            <p:nvPr/>
          </p:nvGrpSpPr>
          <p:grpSpPr>
            <a:xfrm rot="10800000">
              <a:off x="827999" y="1951577"/>
              <a:ext cx="786568" cy="672984"/>
              <a:chOff x="6896974" y="3519590"/>
              <a:chExt cx="786568" cy="672984"/>
            </a:xfrm>
          </p:grpSpPr>
          <p:sp>
            <p:nvSpPr>
              <p:cNvPr id="947" name="Google Shape;947;p39"/>
              <p:cNvSpPr/>
              <p:nvPr/>
            </p:nvSpPr>
            <p:spPr>
              <a:xfrm>
                <a:off x="6941621" y="3530588"/>
                <a:ext cx="721016" cy="651503"/>
              </a:xfrm>
              <a:custGeom>
                <a:avLst/>
                <a:gdLst/>
                <a:ahLst/>
                <a:cxnLst/>
                <a:rect l="l" t="t" r="r" b="b"/>
                <a:pathLst>
                  <a:path w="46219" h="41763" extrusionOk="0">
                    <a:moveTo>
                      <a:pt x="25100" y="1"/>
                    </a:moveTo>
                    <a:cubicBezTo>
                      <a:pt x="21290" y="1"/>
                      <a:pt x="17411" y="918"/>
                      <a:pt x="13837" y="2174"/>
                    </a:cubicBezTo>
                    <a:cubicBezTo>
                      <a:pt x="10686" y="3297"/>
                      <a:pt x="7571" y="4782"/>
                      <a:pt x="5506" y="7100"/>
                    </a:cubicBezTo>
                    <a:cubicBezTo>
                      <a:pt x="3405" y="9418"/>
                      <a:pt x="2608" y="12280"/>
                      <a:pt x="2246" y="15141"/>
                    </a:cubicBezTo>
                    <a:cubicBezTo>
                      <a:pt x="1630" y="19922"/>
                      <a:pt x="2391" y="25102"/>
                      <a:pt x="5759" y="28869"/>
                    </a:cubicBezTo>
                    <a:cubicBezTo>
                      <a:pt x="4021" y="32781"/>
                      <a:pt x="1340" y="38540"/>
                      <a:pt x="0" y="41728"/>
                    </a:cubicBezTo>
                    <a:cubicBezTo>
                      <a:pt x="45" y="41751"/>
                      <a:pt x="105" y="41762"/>
                      <a:pt x="178" y="41762"/>
                    </a:cubicBezTo>
                    <a:cubicBezTo>
                      <a:pt x="1570" y="41762"/>
                      <a:pt x="7859" y="37623"/>
                      <a:pt x="11990" y="34628"/>
                    </a:cubicBezTo>
                    <a:cubicBezTo>
                      <a:pt x="13294" y="36584"/>
                      <a:pt x="15720" y="38142"/>
                      <a:pt x="18220" y="38939"/>
                    </a:cubicBezTo>
                    <a:cubicBezTo>
                      <a:pt x="20165" y="39570"/>
                      <a:pt x="22206" y="39866"/>
                      <a:pt x="24254" y="39866"/>
                    </a:cubicBezTo>
                    <a:cubicBezTo>
                      <a:pt x="30902" y="39866"/>
                      <a:pt x="37618" y="36749"/>
                      <a:pt x="41329" y="31875"/>
                    </a:cubicBezTo>
                    <a:cubicBezTo>
                      <a:pt x="46219" y="25500"/>
                      <a:pt x="46146" y="16880"/>
                      <a:pt x="42162" y="10034"/>
                    </a:cubicBezTo>
                    <a:cubicBezTo>
                      <a:pt x="39735" y="5905"/>
                      <a:pt x="35787" y="2246"/>
                      <a:pt x="30716" y="761"/>
                    </a:cubicBezTo>
                    <a:cubicBezTo>
                      <a:pt x="28893" y="230"/>
                      <a:pt x="27005" y="1"/>
                      <a:pt x="25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6925226" y="3519590"/>
                <a:ext cx="758316" cy="672984"/>
              </a:xfrm>
              <a:custGeom>
                <a:avLst/>
                <a:gdLst/>
                <a:ahLst/>
                <a:cxnLst/>
                <a:rect l="l" t="t" r="r" b="b"/>
                <a:pathLst>
                  <a:path w="48610" h="43140" extrusionOk="0">
                    <a:moveTo>
                      <a:pt x="25898" y="1339"/>
                    </a:moveTo>
                    <a:cubicBezTo>
                      <a:pt x="27617" y="1339"/>
                      <a:pt x="29330" y="1531"/>
                      <a:pt x="31006" y="1973"/>
                    </a:cubicBezTo>
                    <a:cubicBezTo>
                      <a:pt x="35932" y="3277"/>
                      <a:pt x="39844" y="6755"/>
                      <a:pt x="42416" y="11029"/>
                    </a:cubicBezTo>
                    <a:cubicBezTo>
                      <a:pt x="42416" y="11029"/>
                      <a:pt x="42416" y="11029"/>
                      <a:pt x="42416" y="11029"/>
                    </a:cubicBezTo>
                    <a:lnTo>
                      <a:pt x="42416" y="11029"/>
                    </a:lnTo>
                    <a:cubicBezTo>
                      <a:pt x="42419" y="11035"/>
                      <a:pt x="42423" y="11041"/>
                      <a:pt x="42426" y="11047"/>
                    </a:cubicBezTo>
                    <a:lnTo>
                      <a:pt x="42426" y="11047"/>
                    </a:lnTo>
                    <a:cubicBezTo>
                      <a:pt x="47051" y="19303"/>
                      <a:pt x="45887" y="30049"/>
                      <a:pt x="37852" y="35768"/>
                    </a:cubicBezTo>
                    <a:cubicBezTo>
                      <a:pt x="34435" y="38217"/>
                      <a:pt x="29375" y="39940"/>
                      <a:pt x="24552" y="39940"/>
                    </a:cubicBezTo>
                    <a:cubicBezTo>
                      <a:pt x="20173" y="39940"/>
                      <a:pt x="15988" y="38520"/>
                      <a:pt x="13403" y="34935"/>
                    </a:cubicBezTo>
                    <a:cubicBezTo>
                      <a:pt x="13286" y="34724"/>
                      <a:pt x="13078" y="34604"/>
                      <a:pt x="12858" y="34604"/>
                    </a:cubicBezTo>
                    <a:cubicBezTo>
                      <a:pt x="12737" y="34604"/>
                      <a:pt x="12613" y="34640"/>
                      <a:pt x="12497" y="34717"/>
                    </a:cubicBezTo>
                    <a:cubicBezTo>
                      <a:pt x="10360" y="36239"/>
                      <a:pt x="8187" y="37724"/>
                      <a:pt x="5977" y="39136"/>
                    </a:cubicBezTo>
                    <a:cubicBezTo>
                      <a:pt x="5252" y="39572"/>
                      <a:pt x="3246" y="41171"/>
                      <a:pt x="1882" y="41639"/>
                    </a:cubicBezTo>
                    <a:lnTo>
                      <a:pt x="1882" y="41639"/>
                    </a:lnTo>
                    <a:cubicBezTo>
                      <a:pt x="3600" y="37701"/>
                      <a:pt x="5447" y="33816"/>
                      <a:pt x="7173" y="29900"/>
                    </a:cubicBezTo>
                    <a:cubicBezTo>
                      <a:pt x="7318" y="29610"/>
                      <a:pt x="7281" y="29284"/>
                      <a:pt x="7064" y="29067"/>
                    </a:cubicBezTo>
                    <a:cubicBezTo>
                      <a:pt x="3695" y="25010"/>
                      <a:pt x="3007" y="19577"/>
                      <a:pt x="3985" y="14542"/>
                    </a:cubicBezTo>
                    <a:cubicBezTo>
                      <a:pt x="5181" y="8385"/>
                      <a:pt x="9600" y="5306"/>
                      <a:pt x="15250" y="3350"/>
                    </a:cubicBezTo>
                    <a:cubicBezTo>
                      <a:pt x="18618" y="2195"/>
                      <a:pt x="22269" y="1339"/>
                      <a:pt x="25898" y="1339"/>
                    </a:cubicBezTo>
                    <a:close/>
                    <a:moveTo>
                      <a:pt x="25815" y="0"/>
                    </a:moveTo>
                    <a:cubicBezTo>
                      <a:pt x="21320" y="0"/>
                      <a:pt x="16782" y="1232"/>
                      <a:pt x="12678" y="2879"/>
                    </a:cubicBezTo>
                    <a:cubicBezTo>
                      <a:pt x="7136" y="5161"/>
                      <a:pt x="3514" y="8892"/>
                      <a:pt x="2536" y="14904"/>
                    </a:cubicBezTo>
                    <a:cubicBezTo>
                      <a:pt x="1658" y="20142"/>
                      <a:pt x="2485" y="25449"/>
                      <a:pt x="5779" y="29664"/>
                    </a:cubicBezTo>
                    <a:lnTo>
                      <a:pt x="5779" y="29664"/>
                    </a:lnTo>
                    <a:cubicBezTo>
                      <a:pt x="3952" y="33819"/>
                      <a:pt x="2001" y="37911"/>
                      <a:pt x="218" y="42070"/>
                    </a:cubicBezTo>
                    <a:cubicBezTo>
                      <a:pt x="1" y="42469"/>
                      <a:pt x="218" y="42940"/>
                      <a:pt x="617" y="43085"/>
                    </a:cubicBezTo>
                    <a:cubicBezTo>
                      <a:pt x="760" y="43122"/>
                      <a:pt x="910" y="43140"/>
                      <a:pt x="1066" y="43140"/>
                    </a:cubicBezTo>
                    <a:cubicBezTo>
                      <a:pt x="2405" y="43140"/>
                      <a:pt x="4135" y="41858"/>
                      <a:pt x="5108" y="41274"/>
                    </a:cubicBezTo>
                    <a:cubicBezTo>
                      <a:pt x="7700" y="39705"/>
                      <a:pt x="10228" y="37975"/>
                      <a:pt x="12692" y="36206"/>
                    </a:cubicBezTo>
                    <a:lnTo>
                      <a:pt x="12692" y="36206"/>
                    </a:lnTo>
                    <a:cubicBezTo>
                      <a:pt x="15618" y="39795"/>
                      <a:pt x="20059" y="41261"/>
                      <a:pt x="24669" y="41261"/>
                    </a:cubicBezTo>
                    <a:cubicBezTo>
                      <a:pt x="29668" y="41261"/>
                      <a:pt x="34864" y="39537"/>
                      <a:pt x="38540" y="36927"/>
                    </a:cubicBezTo>
                    <a:cubicBezTo>
                      <a:pt x="47197" y="30806"/>
                      <a:pt x="48610" y="19287"/>
                      <a:pt x="43575" y="10341"/>
                    </a:cubicBezTo>
                    <a:cubicBezTo>
                      <a:pt x="43539" y="10271"/>
                      <a:pt x="43496" y="10214"/>
                      <a:pt x="43448" y="10168"/>
                    </a:cubicBezTo>
                    <a:lnTo>
                      <a:pt x="43448" y="10168"/>
                    </a:lnTo>
                    <a:cubicBezTo>
                      <a:pt x="40620" y="5557"/>
                      <a:pt x="36287" y="1882"/>
                      <a:pt x="30970" y="597"/>
                    </a:cubicBezTo>
                    <a:cubicBezTo>
                      <a:pt x="29276" y="184"/>
                      <a:pt x="27549" y="0"/>
                      <a:pt x="25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7080961" y="3618634"/>
                <a:ext cx="95144" cy="87563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613" extrusionOk="0">
                    <a:moveTo>
                      <a:pt x="5361" y="1"/>
                    </a:moveTo>
                    <a:cubicBezTo>
                      <a:pt x="5331" y="1"/>
                      <a:pt x="5299" y="3"/>
                      <a:pt x="5267" y="7"/>
                    </a:cubicBezTo>
                    <a:cubicBezTo>
                      <a:pt x="2695" y="297"/>
                      <a:pt x="595" y="2217"/>
                      <a:pt x="87" y="4752"/>
                    </a:cubicBezTo>
                    <a:cubicBezTo>
                      <a:pt x="0" y="5274"/>
                      <a:pt x="435" y="5613"/>
                      <a:pt x="828" y="5613"/>
                    </a:cubicBezTo>
                    <a:cubicBezTo>
                      <a:pt x="1090" y="5613"/>
                      <a:pt x="1333" y="5462"/>
                      <a:pt x="1391" y="5114"/>
                    </a:cubicBezTo>
                    <a:cubicBezTo>
                      <a:pt x="1754" y="3158"/>
                      <a:pt x="3311" y="1673"/>
                      <a:pt x="5267" y="1347"/>
                    </a:cubicBezTo>
                    <a:cubicBezTo>
                      <a:pt x="6068" y="1243"/>
                      <a:pt x="6099" y="1"/>
                      <a:pt x="5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7118260" y="3663936"/>
                <a:ext cx="52790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144" extrusionOk="0">
                    <a:moveTo>
                      <a:pt x="2695" y="1"/>
                    </a:moveTo>
                    <a:cubicBezTo>
                      <a:pt x="1427" y="110"/>
                      <a:pt x="377" y="1051"/>
                      <a:pt x="87" y="2283"/>
                    </a:cubicBezTo>
                    <a:cubicBezTo>
                      <a:pt x="0" y="2804"/>
                      <a:pt x="435" y="3144"/>
                      <a:pt x="828" y="3144"/>
                    </a:cubicBezTo>
                    <a:cubicBezTo>
                      <a:pt x="1090" y="3144"/>
                      <a:pt x="1333" y="2993"/>
                      <a:pt x="1391" y="2645"/>
                    </a:cubicBezTo>
                    <a:cubicBezTo>
                      <a:pt x="1536" y="1993"/>
                      <a:pt x="2043" y="1486"/>
                      <a:pt x="2695" y="1377"/>
                    </a:cubicBezTo>
                    <a:cubicBezTo>
                      <a:pt x="3093" y="1341"/>
                      <a:pt x="3383" y="1051"/>
                      <a:pt x="3383" y="689"/>
                    </a:cubicBezTo>
                    <a:cubicBezTo>
                      <a:pt x="3383" y="327"/>
                      <a:pt x="3093" y="1"/>
                      <a:pt x="2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7442834" y="3953379"/>
                <a:ext cx="115268" cy="113974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7306" extrusionOk="0">
                    <a:moveTo>
                      <a:pt x="6589" y="1"/>
                    </a:moveTo>
                    <a:cubicBezTo>
                      <a:pt x="6322" y="1"/>
                      <a:pt x="6056" y="152"/>
                      <a:pt x="5940" y="499"/>
                    </a:cubicBezTo>
                    <a:cubicBezTo>
                      <a:pt x="5288" y="3071"/>
                      <a:pt x="3332" y="5172"/>
                      <a:pt x="760" y="5969"/>
                    </a:cubicBezTo>
                    <a:cubicBezTo>
                      <a:pt x="0" y="6200"/>
                      <a:pt x="235" y="7305"/>
                      <a:pt x="914" y="7305"/>
                    </a:cubicBezTo>
                    <a:cubicBezTo>
                      <a:pt x="980" y="7305"/>
                      <a:pt x="1049" y="7295"/>
                      <a:pt x="1122" y="7273"/>
                    </a:cubicBezTo>
                    <a:cubicBezTo>
                      <a:pt x="4129" y="6331"/>
                      <a:pt x="6483" y="3904"/>
                      <a:pt x="7280" y="862"/>
                    </a:cubicBezTo>
                    <a:cubicBezTo>
                      <a:pt x="7389" y="340"/>
                      <a:pt x="6989" y="1"/>
                      <a:pt x="6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7457482" y="3949089"/>
                <a:ext cx="54007" cy="61932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970" extrusionOk="0">
                    <a:moveTo>
                      <a:pt x="2793" y="0"/>
                    </a:moveTo>
                    <a:cubicBezTo>
                      <a:pt x="2446" y="0"/>
                      <a:pt x="2085" y="227"/>
                      <a:pt x="2067" y="666"/>
                    </a:cubicBezTo>
                    <a:cubicBezTo>
                      <a:pt x="1995" y="1535"/>
                      <a:pt x="1487" y="2332"/>
                      <a:pt x="654" y="2730"/>
                    </a:cubicBezTo>
                    <a:cubicBezTo>
                      <a:pt x="0" y="3042"/>
                      <a:pt x="418" y="3970"/>
                      <a:pt x="1031" y="3970"/>
                    </a:cubicBezTo>
                    <a:cubicBezTo>
                      <a:pt x="1131" y="3970"/>
                      <a:pt x="1236" y="3945"/>
                      <a:pt x="1343" y="3889"/>
                    </a:cubicBezTo>
                    <a:cubicBezTo>
                      <a:pt x="2574" y="3237"/>
                      <a:pt x="3371" y="2006"/>
                      <a:pt x="3443" y="666"/>
                    </a:cubicBezTo>
                    <a:cubicBezTo>
                      <a:pt x="3461" y="218"/>
                      <a:pt x="3133" y="0"/>
                      <a:pt x="2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6896974" y="4001286"/>
                <a:ext cx="55957" cy="33790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166" extrusionOk="0">
                    <a:moveTo>
                      <a:pt x="2681" y="0"/>
                    </a:moveTo>
                    <a:lnTo>
                      <a:pt x="544" y="833"/>
                    </a:lnTo>
                    <a:cubicBezTo>
                      <a:pt x="218" y="942"/>
                      <a:pt x="1" y="1304"/>
                      <a:pt x="73" y="1666"/>
                    </a:cubicBezTo>
                    <a:cubicBezTo>
                      <a:pt x="163" y="1965"/>
                      <a:pt x="425" y="2165"/>
                      <a:pt x="717" y="2165"/>
                    </a:cubicBezTo>
                    <a:cubicBezTo>
                      <a:pt x="779" y="2165"/>
                      <a:pt x="843" y="2156"/>
                      <a:pt x="906" y="2137"/>
                    </a:cubicBezTo>
                    <a:lnTo>
                      <a:pt x="3043" y="1304"/>
                    </a:lnTo>
                    <a:cubicBezTo>
                      <a:pt x="3406" y="1195"/>
                      <a:pt x="3587" y="833"/>
                      <a:pt x="3514" y="471"/>
                    </a:cubicBezTo>
                    <a:cubicBezTo>
                      <a:pt x="3427" y="179"/>
                      <a:pt x="3175" y="5"/>
                      <a:pt x="2891" y="5"/>
                    </a:cubicBezTo>
                    <a:cubicBezTo>
                      <a:pt x="2822" y="5"/>
                      <a:pt x="2752" y="15"/>
                      <a:pt x="2681" y="36"/>
                    </a:cubicBezTo>
                    <a:lnTo>
                      <a:pt x="26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39"/>
            <p:cNvSpPr txBox="1"/>
            <p:nvPr/>
          </p:nvSpPr>
          <p:spPr>
            <a:xfrm>
              <a:off x="968445" y="2187736"/>
              <a:ext cx="4833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Hi!</a:t>
              </a:r>
              <a:endParaRPr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55" name="Google Shape;955;p39"/>
          <p:cNvGrpSpPr/>
          <p:nvPr/>
        </p:nvGrpSpPr>
        <p:grpSpPr>
          <a:xfrm>
            <a:off x="7578602" y="537035"/>
            <a:ext cx="992342" cy="1246919"/>
            <a:chOff x="7350002" y="765635"/>
            <a:chExt cx="992342" cy="1246919"/>
          </a:xfrm>
        </p:grpSpPr>
        <p:grpSp>
          <p:nvGrpSpPr>
            <p:cNvPr id="956" name="Google Shape;956;p39"/>
            <p:cNvGrpSpPr/>
            <p:nvPr/>
          </p:nvGrpSpPr>
          <p:grpSpPr>
            <a:xfrm rot="475014">
              <a:off x="7454209" y="809482"/>
              <a:ext cx="783927" cy="1159224"/>
              <a:chOff x="6922402" y="2086121"/>
              <a:chExt cx="793354" cy="1358635"/>
            </a:xfrm>
          </p:grpSpPr>
          <p:sp>
            <p:nvSpPr>
              <p:cNvPr id="957" name="Google Shape;957;p39"/>
              <p:cNvSpPr/>
              <p:nvPr/>
            </p:nvSpPr>
            <p:spPr>
              <a:xfrm>
                <a:off x="6922402" y="2097010"/>
                <a:ext cx="793354" cy="1336405"/>
              </a:xfrm>
              <a:custGeom>
                <a:avLst/>
                <a:gdLst/>
                <a:ahLst/>
                <a:cxnLst/>
                <a:rect l="l" t="t" r="r" b="b"/>
                <a:pathLst>
                  <a:path w="50856" h="85667" extrusionOk="0">
                    <a:moveTo>
                      <a:pt x="22836" y="1"/>
                    </a:moveTo>
                    <a:cubicBezTo>
                      <a:pt x="17213" y="1"/>
                      <a:pt x="11566" y="1130"/>
                      <a:pt x="8694" y="3517"/>
                    </a:cubicBezTo>
                    <a:cubicBezTo>
                      <a:pt x="2464" y="8697"/>
                      <a:pt x="4384" y="20505"/>
                      <a:pt x="3985" y="27423"/>
                    </a:cubicBezTo>
                    <a:cubicBezTo>
                      <a:pt x="3224" y="40861"/>
                      <a:pt x="1" y="60203"/>
                      <a:pt x="8006" y="72699"/>
                    </a:cubicBezTo>
                    <a:cubicBezTo>
                      <a:pt x="7100" y="74293"/>
                      <a:pt x="6521" y="76068"/>
                      <a:pt x="6267" y="77879"/>
                    </a:cubicBezTo>
                    <a:cubicBezTo>
                      <a:pt x="5905" y="80451"/>
                      <a:pt x="6086" y="83095"/>
                      <a:pt x="6267" y="85667"/>
                    </a:cubicBezTo>
                    <a:cubicBezTo>
                      <a:pt x="7136" y="82298"/>
                      <a:pt x="9382" y="79473"/>
                      <a:pt x="12425" y="77807"/>
                    </a:cubicBezTo>
                    <a:cubicBezTo>
                      <a:pt x="15823" y="80500"/>
                      <a:pt x="20305" y="81741"/>
                      <a:pt x="24882" y="81741"/>
                    </a:cubicBezTo>
                    <a:cubicBezTo>
                      <a:pt x="29477" y="81741"/>
                      <a:pt x="34169" y="80491"/>
                      <a:pt x="37961" y="78205"/>
                    </a:cubicBezTo>
                    <a:cubicBezTo>
                      <a:pt x="46473" y="73098"/>
                      <a:pt x="46111" y="62340"/>
                      <a:pt x="46364" y="54082"/>
                    </a:cubicBezTo>
                    <a:cubicBezTo>
                      <a:pt x="46799" y="40209"/>
                      <a:pt x="50856" y="12391"/>
                      <a:pt x="36331" y="2901"/>
                    </a:cubicBezTo>
                    <a:cubicBezTo>
                      <a:pt x="33414" y="1003"/>
                      <a:pt x="28135" y="1"/>
                      <a:pt x="228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6940483" y="2086121"/>
                <a:ext cx="737974" cy="1358635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7067825" y="2175494"/>
                <a:ext cx="115627" cy="17472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11200" extrusionOk="0">
                    <a:moveTo>
                      <a:pt x="5799" y="1"/>
                    </a:moveTo>
                    <a:cubicBezTo>
                      <a:pt x="617" y="1"/>
                      <a:pt x="0" y="6565"/>
                      <a:pt x="277" y="10548"/>
                    </a:cubicBezTo>
                    <a:cubicBezTo>
                      <a:pt x="296" y="10982"/>
                      <a:pt x="649" y="11200"/>
                      <a:pt x="988" y="11200"/>
                    </a:cubicBezTo>
                    <a:cubicBezTo>
                      <a:pt x="1328" y="11200"/>
                      <a:pt x="1654" y="10982"/>
                      <a:pt x="1618" y="10548"/>
                    </a:cubicBezTo>
                    <a:cubicBezTo>
                      <a:pt x="1374" y="7248"/>
                      <a:pt x="1498" y="1350"/>
                      <a:pt x="5948" y="1350"/>
                    </a:cubicBezTo>
                    <a:cubicBezTo>
                      <a:pt x="6138" y="1350"/>
                      <a:pt x="6337" y="1361"/>
                      <a:pt x="6544" y="1384"/>
                    </a:cubicBezTo>
                    <a:cubicBezTo>
                      <a:pt x="6577" y="1388"/>
                      <a:pt x="6608" y="1390"/>
                      <a:pt x="6639" y="1390"/>
                    </a:cubicBezTo>
                    <a:cubicBezTo>
                      <a:pt x="7412" y="1390"/>
                      <a:pt x="7380" y="113"/>
                      <a:pt x="6544" y="43"/>
                    </a:cubicBezTo>
                    <a:cubicBezTo>
                      <a:pt x="6286" y="15"/>
                      <a:pt x="6038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7056890" y="2413487"/>
                <a:ext cx="28267" cy="21481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77" extrusionOk="0">
                    <a:moveTo>
                      <a:pt x="906" y="0"/>
                    </a:moveTo>
                    <a:cubicBezTo>
                      <a:pt x="0" y="0"/>
                      <a:pt x="0" y="1377"/>
                      <a:pt x="906" y="1377"/>
                    </a:cubicBezTo>
                    <a:cubicBezTo>
                      <a:pt x="1812" y="1377"/>
                      <a:pt x="1812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7130350" y="2221326"/>
                <a:ext cx="58172" cy="57689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698" extrusionOk="0">
                    <a:moveTo>
                      <a:pt x="2893" y="0"/>
                    </a:moveTo>
                    <a:cubicBezTo>
                      <a:pt x="2871" y="0"/>
                      <a:pt x="2849" y="1"/>
                      <a:pt x="2825" y="3"/>
                    </a:cubicBezTo>
                    <a:cubicBezTo>
                      <a:pt x="1232" y="112"/>
                      <a:pt x="0" y="1452"/>
                      <a:pt x="0" y="3046"/>
                    </a:cubicBezTo>
                    <a:cubicBezTo>
                      <a:pt x="18" y="3480"/>
                      <a:pt x="362" y="3698"/>
                      <a:pt x="702" y="3698"/>
                    </a:cubicBezTo>
                    <a:cubicBezTo>
                      <a:pt x="1042" y="3698"/>
                      <a:pt x="1377" y="3480"/>
                      <a:pt x="1377" y="3046"/>
                    </a:cubicBezTo>
                    <a:cubicBezTo>
                      <a:pt x="1340" y="2176"/>
                      <a:pt x="1992" y="1452"/>
                      <a:pt x="2825" y="1343"/>
                    </a:cubicBezTo>
                    <a:cubicBezTo>
                      <a:pt x="3673" y="1308"/>
                      <a:pt x="3729" y="0"/>
                      <a:pt x="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7424753" y="3190570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7437202" y="3162724"/>
                <a:ext cx="5673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038" extrusionOk="0">
                    <a:moveTo>
                      <a:pt x="2805" y="0"/>
                    </a:moveTo>
                    <a:cubicBezTo>
                      <a:pt x="2530" y="0"/>
                      <a:pt x="2250" y="143"/>
                      <a:pt x="2135" y="473"/>
                    </a:cubicBezTo>
                    <a:cubicBezTo>
                      <a:pt x="1773" y="1378"/>
                      <a:pt x="1230" y="2211"/>
                      <a:pt x="506" y="2899"/>
                    </a:cubicBezTo>
                    <a:cubicBezTo>
                      <a:pt x="0" y="3349"/>
                      <a:pt x="474" y="4037"/>
                      <a:pt x="1017" y="4037"/>
                    </a:cubicBezTo>
                    <a:cubicBezTo>
                      <a:pt x="1174" y="4037"/>
                      <a:pt x="1337" y="3980"/>
                      <a:pt x="1483" y="3841"/>
                    </a:cubicBezTo>
                    <a:cubicBezTo>
                      <a:pt x="2353" y="3008"/>
                      <a:pt x="3041" y="1958"/>
                      <a:pt x="3439" y="835"/>
                    </a:cubicBezTo>
                    <a:cubicBezTo>
                      <a:pt x="3636" y="332"/>
                      <a:pt x="3225" y="0"/>
                      <a:pt x="2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4" name="Google Shape;964;p39"/>
            <p:cNvSpPr txBox="1"/>
            <p:nvPr/>
          </p:nvSpPr>
          <p:spPr>
            <a:xfrm>
              <a:off x="7477609" y="1229500"/>
              <a:ext cx="7866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Hello!</a:t>
              </a:r>
              <a:endParaRPr sz="16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65" name="Google Shape;965;p39"/>
          <p:cNvGrpSpPr/>
          <p:nvPr/>
        </p:nvGrpSpPr>
        <p:grpSpPr>
          <a:xfrm>
            <a:off x="6749406" y="4290393"/>
            <a:ext cx="218825" cy="225782"/>
            <a:chOff x="6109266" y="2958701"/>
            <a:chExt cx="158099" cy="163114"/>
          </a:xfrm>
        </p:grpSpPr>
        <p:sp>
          <p:nvSpPr>
            <p:cNvPr id="966" name="Google Shape;966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9"/>
          <p:cNvGrpSpPr/>
          <p:nvPr/>
        </p:nvGrpSpPr>
        <p:grpSpPr>
          <a:xfrm>
            <a:off x="466181" y="1502943"/>
            <a:ext cx="218825" cy="225782"/>
            <a:chOff x="6109266" y="2958701"/>
            <a:chExt cx="158099" cy="163114"/>
          </a:xfrm>
        </p:grpSpPr>
        <p:sp>
          <p:nvSpPr>
            <p:cNvPr id="97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39"/>
          <p:cNvGrpSpPr/>
          <p:nvPr/>
        </p:nvGrpSpPr>
        <p:grpSpPr>
          <a:xfrm>
            <a:off x="3281351" y="734172"/>
            <a:ext cx="270342" cy="245590"/>
            <a:chOff x="3281351" y="734172"/>
            <a:chExt cx="270342" cy="245590"/>
          </a:xfrm>
        </p:grpSpPr>
        <p:sp>
          <p:nvSpPr>
            <p:cNvPr id="974" name="Google Shape;974;p39"/>
            <p:cNvSpPr/>
            <p:nvPr/>
          </p:nvSpPr>
          <p:spPr>
            <a:xfrm>
              <a:off x="3281351" y="89359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3397551" y="73417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39"/>
          <p:cNvSpPr/>
          <p:nvPr/>
        </p:nvSpPr>
        <p:spPr>
          <a:xfrm>
            <a:off x="8146801" y="2249934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39"/>
          <p:cNvGrpSpPr/>
          <p:nvPr/>
        </p:nvGrpSpPr>
        <p:grpSpPr>
          <a:xfrm>
            <a:off x="1539940" y="4185533"/>
            <a:ext cx="321790" cy="270342"/>
            <a:chOff x="1692340" y="4261733"/>
            <a:chExt cx="321790" cy="270342"/>
          </a:xfrm>
        </p:grpSpPr>
        <p:sp>
          <p:nvSpPr>
            <p:cNvPr id="978" name="Google Shape;978;p39"/>
            <p:cNvSpPr/>
            <p:nvPr/>
          </p:nvSpPr>
          <p:spPr>
            <a:xfrm rot="5400000">
              <a:off x="1688722" y="4265350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9"/>
            <p:cNvSpPr/>
            <p:nvPr/>
          </p:nvSpPr>
          <p:spPr>
            <a:xfrm rot="5400000">
              <a:off x="1855739" y="43736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39"/>
          <p:cNvGrpSpPr/>
          <p:nvPr/>
        </p:nvGrpSpPr>
        <p:grpSpPr>
          <a:xfrm>
            <a:off x="4085376" y="3807646"/>
            <a:ext cx="1028550" cy="868521"/>
            <a:chOff x="4085376" y="3807646"/>
            <a:chExt cx="1028550" cy="868521"/>
          </a:xfrm>
        </p:grpSpPr>
        <p:grpSp>
          <p:nvGrpSpPr>
            <p:cNvPr id="981" name="Google Shape;981;p39"/>
            <p:cNvGrpSpPr/>
            <p:nvPr/>
          </p:nvGrpSpPr>
          <p:grpSpPr>
            <a:xfrm>
              <a:off x="4275994" y="3922328"/>
              <a:ext cx="591360" cy="753839"/>
              <a:chOff x="7470798" y="1116578"/>
              <a:chExt cx="1373660" cy="1751893"/>
            </a:xfrm>
          </p:grpSpPr>
          <p:sp>
            <p:nvSpPr>
              <p:cNvPr id="982" name="Google Shape;982;p39"/>
              <p:cNvSpPr/>
              <p:nvPr/>
            </p:nvSpPr>
            <p:spPr>
              <a:xfrm>
                <a:off x="7528032" y="1174144"/>
                <a:ext cx="1276748" cy="1357595"/>
              </a:xfrm>
              <a:custGeom>
                <a:avLst/>
                <a:gdLst/>
                <a:ahLst/>
                <a:cxnLst/>
                <a:rect l="l" t="t" r="r" b="b"/>
                <a:pathLst>
                  <a:path w="11488" h="12216" extrusionOk="0">
                    <a:moveTo>
                      <a:pt x="8690" y="2253"/>
                    </a:moveTo>
                    <a:cubicBezTo>
                      <a:pt x="8739" y="2253"/>
                      <a:pt x="8788" y="2261"/>
                      <a:pt x="8834" y="2273"/>
                    </a:cubicBezTo>
                    <a:lnTo>
                      <a:pt x="8794" y="2273"/>
                    </a:lnTo>
                    <a:cubicBezTo>
                      <a:pt x="9468" y="2392"/>
                      <a:pt x="10220" y="3659"/>
                      <a:pt x="10022" y="4293"/>
                    </a:cubicBezTo>
                    <a:cubicBezTo>
                      <a:pt x="10022" y="4372"/>
                      <a:pt x="9983" y="4412"/>
                      <a:pt x="9943" y="4452"/>
                    </a:cubicBezTo>
                    <a:cubicBezTo>
                      <a:pt x="9428" y="3739"/>
                      <a:pt x="9270" y="2827"/>
                      <a:pt x="8398" y="2471"/>
                    </a:cubicBezTo>
                    <a:cubicBezTo>
                      <a:pt x="8454" y="2302"/>
                      <a:pt x="8571" y="2253"/>
                      <a:pt x="8690" y="2253"/>
                    </a:cubicBezTo>
                    <a:close/>
                    <a:moveTo>
                      <a:pt x="1783" y="2511"/>
                    </a:moveTo>
                    <a:cubicBezTo>
                      <a:pt x="1823" y="2511"/>
                      <a:pt x="1902" y="2550"/>
                      <a:pt x="1981" y="2629"/>
                    </a:cubicBezTo>
                    <a:cubicBezTo>
                      <a:pt x="1981" y="2669"/>
                      <a:pt x="1981" y="2709"/>
                      <a:pt x="1981" y="2748"/>
                    </a:cubicBezTo>
                    <a:cubicBezTo>
                      <a:pt x="1585" y="3105"/>
                      <a:pt x="1545" y="3580"/>
                      <a:pt x="1347" y="3976"/>
                    </a:cubicBezTo>
                    <a:lnTo>
                      <a:pt x="1110" y="4491"/>
                    </a:lnTo>
                    <a:lnTo>
                      <a:pt x="991" y="4491"/>
                    </a:lnTo>
                    <a:cubicBezTo>
                      <a:pt x="951" y="4174"/>
                      <a:pt x="951" y="3818"/>
                      <a:pt x="1070" y="3501"/>
                    </a:cubicBezTo>
                    <a:lnTo>
                      <a:pt x="1070" y="3540"/>
                    </a:lnTo>
                    <a:cubicBezTo>
                      <a:pt x="1149" y="3263"/>
                      <a:pt x="1268" y="2986"/>
                      <a:pt x="1426" y="2788"/>
                    </a:cubicBezTo>
                    <a:cubicBezTo>
                      <a:pt x="1506" y="2669"/>
                      <a:pt x="1664" y="2550"/>
                      <a:pt x="1783" y="2511"/>
                    </a:cubicBezTo>
                    <a:close/>
                    <a:moveTo>
                      <a:pt x="2456" y="3897"/>
                    </a:moveTo>
                    <a:cubicBezTo>
                      <a:pt x="2496" y="4016"/>
                      <a:pt x="2496" y="4135"/>
                      <a:pt x="2536" y="4214"/>
                    </a:cubicBezTo>
                    <a:cubicBezTo>
                      <a:pt x="2496" y="4333"/>
                      <a:pt x="2496" y="4452"/>
                      <a:pt x="2456" y="4531"/>
                    </a:cubicBezTo>
                    <a:lnTo>
                      <a:pt x="2219" y="5600"/>
                    </a:lnTo>
                    <a:cubicBezTo>
                      <a:pt x="1981" y="5481"/>
                      <a:pt x="1862" y="5244"/>
                      <a:pt x="1902" y="5006"/>
                    </a:cubicBezTo>
                    <a:cubicBezTo>
                      <a:pt x="1941" y="4689"/>
                      <a:pt x="2060" y="4372"/>
                      <a:pt x="2179" y="4055"/>
                    </a:cubicBezTo>
                    <a:cubicBezTo>
                      <a:pt x="2179" y="3976"/>
                      <a:pt x="2337" y="3976"/>
                      <a:pt x="2417" y="3897"/>
                    </a:cubicBezTo>
                    <a:close/>
                    <a:moveTo>
                      <a:pt x="8398" y="4055"/>
                    </a:moveTo>
                    <a:cubicBezTo>
                      <a:pt x="8477" y="4095"/>
                      <a:pt x="8596" y="4095"/>
                      <a:pt x="8675" y="4174"/>
                    </a:cubicBezTo>
                    <a:cubicBezTo>
                      <a:pt x="8953" y="4531"/>
                      <a:pt x="9032" y="5006"/>
                      <a:pt x="8953" y="5442"/>
                    </a:cubicBezTo>
                    <a:cubicBezTo>
                      <a:pt x="8913" y="5759"/>
                      <a:pt x="8755" y="6036"/>
                      <a:pt x="8517" y="6234"/>
                    </a:cubicBezTo>
                    <a:lnTo>
                      <a:pt x="8438" y="6234"/>
                    </a:lnTo>
                    <a:lnTo>
                      <a:pt x="8438" y="5759"/>
                    </a:lnTo>
                    <a:cubicBezTo>
                      <a:pt x="8477" y="5323"/>
                      <a:pt x="8438" y="4887"/>
                      <a:pt x="8319" y="4491"/>
                    </a:cubicBezTo>
                    <a:cubicBezTo>
                      <a:pt x="8319" y="4452"/>
                      <a:pt x="8279" y="4372"/>
                      <a:pt x="8279" y="4333"/>
                    </a:cubicBezTo>
                    <a:cubicBezTo>
                      <a:pt x="8359" y="4214"/>
                      <a:pt x="8359" y="4135"/>
                      <a:pt x="8398" y="4055"/>
                    </a:cubicBezTo>
                    <a:close/>
                    <a:moveTo>
                      <a:pt x="1110" y="5006"/>
                    </a:moveTo>
                    <a:cubicBezTo>
                      <a:pt x="1149" y="5085"/>
                      <a:pt x="1228" y="5204"/>
                      <a:pt x="1228" y="5283"/>
                    </a:cubicBezTo>
                    <a:cubicBezTo>
                      <a:pt x="1149" y="5719"/>
                      <a:pt x="1228" y="6195"/>
                      <a:pt x="1347" y="6630"/>
                    </a:cubicBezTo>
                    <a:cubicBezTo>
                      <a:pt x="1347" y="6709"/>
                      <a:pt x="1347" y="6749"/>
                      <a:pt x="1387" y="6828"/>
                    </a:cubicBezTo>
                    <a:lnTo>
                      <a:pt x="1308" y="6908"/>
                    </a:lnTo>
                    <a:cubicBezTo>
                      <a:pt x="1228" y="6828"/>
                      <a:pt x="1070" y="6789"/>
                      <a:pt x="1030" y="6670"/>
                    </a:cubicBezTo>
                    <a:cubicBezTo>
                      <a:pt x="713" y="6234"/>
                      <a:pt x="674" y="5680"/>
                      <a:pt x="832" y="5204"/>
                    </a:cubicBezTo>
                    <a:lnTo>
                      <a:pt x="872" y="5204"/>
                    </a:lnTo>
                    <a:cubicBezTo>
                      <a:pt x="911" y="5125"/>
                      <a:pt x="1030" y="5085"/>
                      <a:pt x="1110" y="5006"/>
                    </a:cubicBezTo>
                    <a:close/>
                    <a:moveTo>
                      <a:pt x="9666" y="5135"/>
                    </a:moveTo>
                    <a:cubicBezTo>
                      <a:pt x="9705" y="5135"/>
                      <a:pt x="9745" y="5145"/>
                      <a:pt x="9785" y="5165"/>
                    </a:cubicBezTo>
                    <a:cubicBezTo>
                      <a:pt x="9903" y="5244"/>
                      <a:pt x="10022" y="5363"/>
                      <a:pt x="10101" y="5521"/>
                    </a:cubicBezTo>
                    <a:cubicBezTo>
                      <a:pt x="10260" y="5838"/>
                      <a:pt x="10300" y="6195"/>
                      <a:pt x="10260" y="6551"/>
                    </a:cubicBezTo>
                    <a:cubicBezTo>
                      <a:pt x="10220" y="6630"/>
                      <a:pt x="10220" y="6670"/>
                      <a:pt x="10181" y="6749"/>
                    </a:cubicBezTo>
                    <a:cubicBezTo>
                      <a:pt x="10101" y="6789"/>
                      <a:pt x="10022" y="6868"/>
                      <a:pt x="9943" y="6947"/>
                    </a:cubicBezTo>
                    <a:cubicBezTo>
                      <a:pt x="9864" y="6828"/>
                      <a:pt x="9824" y="6749"/>
                      <a:pt x="9824" y="6670"/>
                    </a:cubicBezTo>
                    <a:cubicBezTo>
                      <a:pt x="9824" y="6234"/>
                      <a:pt x="9745" y="5798"/>
                      <a:pt x="9547" y="5402"/>
                    </a:cubicBezTo>
                    <a:cubicBezTo>
                      <a:pt x="9507" y="5323"/>
                      <a:pt x="9507" y="5244"/>
                      <a:pt x="9547" y="5165"/>
                    </a:cubicBezTo>
                    <a:cubicBezTo>
                      <a:pt x="9587" y="5145"/>
                      <a:pt x="9626" y="5135"/>
                      <a:pt x="9666" y="5135"/>
                    </a:cubicBezTo>
                    <a:close/>
                    <a:moveTo>
                      <a:pt x="6000" y="0"/>
                    </a:moveTo>
                    <a:cubicBezTo>
                      <a:pt x="4214" y="0"/>
                      <a:pt x="2472" y="783"/>
                      <a:pt x="1268" y="2194"/>
                    </a:cubicBezTo>
                    <a:cubicBezTo>
                      <a:pt x="476" y="2986"/>
                      <a:pt x="40" y="4055"/>
                      <a:pt x="0" y="5204"/>
                    </a:cubicBezTo>
                    <a:cubicBezTo>
                      <a:pt x="0" y="6155"/>
                      <a:pt x="278" y="7066"/>
                      <a:pt x="753" y="7858"/>
                    </a:cubicBezTo>
                    <a:cubicBezTo>
                      <a:pt x="1110" y="8611"/>
                      <a:pt x="1743" y="9205"/>
                      <a:pt x="2536" y="9562"/>
                    </a:cubicBezTo>
                    <a:cubicBezTo>
                      <a:pt x="2654" y="9601"/>
                      <a:pt x="2734" y="9641"/>
                      <a:pt x="2813" y="9720"/>
                    </a:cubicBezTo>
                    <a:cubicBezTo>
                      <a:pt x="2971" y="9799"/>
                      <a:pt x="3051" y="9997"/>
                      <a:pt x="2932" y="10156"/>
                    </a:cubicBezTo>
                    <a:cubicBezTo>
                      <a:pt x="2813" y="10631"/>
                      <a:pt x="2694" y="11106"/>
                      <a:pt x="2575" y="11582"/>
                    </a:cubicBezTo>
                    <a:lnTo>
                      <a:pt x="3962" y="11780"/>
                    </a:lnTo>
                    <a:cubicBezTo>
                      <a:pt x="3962" y="11582"/>
                      <a:pt x="3882" y="11423"/>
                      <a:pt x="3882" y="11265"/>
                    </a:cubicBezTo>
                    <a:cubicBezTo>
                      <a:pt x="3803" y="10393"/>
                      <a:pt x="3764" y="9522"/>
                      <a:pt x="3684" y="8650"/>
                    </a:cubicBezTo>
                    <a:cubicBezTo>
                      <a:pt x="3724" y="8492"/>
                      <a:pt x="3605" y="8334"/>
                      <a:pt x="3447" y="8294"/>
                    </a:cubicBezTo>
                    <a:cubicBezTo>
                      <a:pt x="2971" y="8056"/>
                      <a:pt x="2654" y="7581"/>
                      <a:pt x="2575" y="7066"/>
                    </a:cubicBezTo>
                    <a:cubicBezTo>
                      <a:pt x="2575" y="6987"/>
                      <a:pt x="2654" y="6908"/>
                      <a:pt x="2694" y="6828"/>
                    </a:cubicBezTo>
                    <a:cubicBezTo>
                      <a:pt x="2734" y="6868"/>
                      <a:pt x="2813" y="6947"/>
                      <a:pt x="2852" y="7026"/>
                    </a:cubicBezTo>
                    <a:cubicBezTo>
                      <a:pt x="3051" y="7264"/>
                      <a:pt x="3169" y="7502"/>
                      <a:pt x="3367" y="7779"/>
                    </a:cubicBezTo>
                    <a:cubicBezTo>
                      <a:pt x="3447" y="7858"/>
                      <a:pt x="3565" y="7898"/>
                      <a:pt x="3684" y="7977"/>
                    </a:cubicBezTo>
                    <a:lnTo>
                      <a:pt x="3684" y="7541"/>
                    </a:lnTo>
                    <a:cubicBezTo>
                      <a:pt x="3764" y="7106"/>
                      <a:pt x="3803" y="6630"/>
                      <a:pt x="3882" y="6234"/>
                    </a:cubicBezTo>
                    <a:cubicBezTo>
                      <a:pt x="3882" y="6155"/>
                      <a:pt x="3962" y="6076"/>
                      <a:pt x="4041" y="6036"/>
                    </a:cubicBezTo>
                    <a:cubicBezTo>
                      <a:pt x="4080" y="6115"/>
                      <a:pt x="4160" y="6155"/>
                      <a:pt x="4160" y="6234"/>
                    </a:cubicBezTo>
                    <a:cubicBezTo>
                      <a:pt x="4160" y="6551"/>
                      <a:pt x="4160" y="6908"/>
                      <a:pt x="4160" y="7224"/>
                    </a:cubicBezTo>
                    <a:cubicBezTo>
                      <a:pt x="4199" y="7541"/>
                      <a:pt x="4160" y="7739"/>
                      <a:pt x="4160" y="8096"/>
                    </a:cubicBezTo>
                    <a:cubicBezTo>
                      <a:pt x="4437" y="7937"/>
                      <a:pt x="4635" y="7819"/>
                      <a:pt x="4873" y="7700"/>
                    </a:cubicBezTo>
                    <a:cubicBezTo>
                      <a:pt x="4912" y="7660"/>
                      <a:pt x="4952" y="7581"/>
                      <a:pt x="4912" y="7502"/>
                    </a:cubicBezTo>
                    <a:cubicBezTo>
                      <a:pt x="4833" y="6908"/>
                      <a:pt x="4873" y="6313"/>
                      <a:pt x="5031" y="5719"/>
                    </a:cubicBezTo>
                    <a:cubicBezTo>
                      <a:pt x="5071" y="5521"/>
                      <a:pt x="5150" y="5323"/>
                      <a:pt x="5308" y="5125"/>
                    </a:cubicBezTo>
                    <a:cubicBezTo>
                      <a:pt x="5388" y="5006"/>
                      <a:pt x="5546" y="4927"/>
                      <a:pt x="5744" y="4887"/>
                    </a:cubicBezTo>
                    <a:cubicBezTo>
                      <a:pt x="5863" y="4887"/>
                      <a:pt x="5982" y="5125"/>
                      <a:pt x="6061" y="5283"/>
                    </a:cubicBezTo>
                    <a:cubicBezTo>
                      <a:pt x="6101" y="5402"/>
                      <a:pt x="6140" y="5521"/>
                      <a:pt x="6140" y="5640"/>
                    </a:cubicBezTo>
                    <a:cubicBezTo>
                      <a:pt x="6259" y="6393"/>
                      <a:pt x="5982" y="7145"/>
                      <a:pt x="5467" y="7700"/>
                    </a:cubicBezTo>
                    <a:cubicBezTo>
                      <a:pt x="5625" y="8056"/>
                      <a:pt x="5942" y="8294"/>
                      <a:pt x="6299" y="8373"/>
                    </a:cubicBezTo>
                    <a:cubicBezTo>
                      <a:pt x="6378" y="8215"/>
                      <a:pt x="6457" y="8056"/>
                      <a:pt x="6497" y="7937"/>
                    </a:cubicBezTo>
                    <a:cubicBezTo>
                      <a:pt x="6616" y="7621"/>
                      <a:pt x="6734" y="7304"/>
                      <a:pt x="6893" y="6987"/>
                    </a:cubicBezTo>
                    <a:cubicBezTo>
                      <a:pt x="6933" y="6908"/>
                      <a:pt x="7051" y="6828"/>
                      <a:pt x="7170" y="6749"/>
                    </a:cubicBezTo>
                    <a:cubicBezTo>
                      <a:pt x="7210" y="6868"/>
                      <a:pt x="7249" y="6987"/>
                      <a:pt x="7249" y="7106"/>
                    </a:cubicBezTo>
                    <a:cubicBezTo>
                      <a:pt x="7249" y="7343"/>
                      <a:pt x="7170" y="7541"/>
                      <a:pt x="7091" y="7739"/>
                    </a:cubicBezTo>
                    <a:cubicBezTo>
                      <a:pt x="7012" y="7937"/>
                      <a:pt x="6933" y="8175"/>
                      <a:pt x="6853" y="8373"/>
                    </a:cubicBezTo>
                    <a:lnTo>
                      <a:pt x="6893" y="8452"/>
                    </a:lnTo>
                    <a:cubicBezTo>
                      <a:pt x="7368" y="8215"/>
                      <a:pt x="7804" y="8017"/>
                      <a:pt x="8279" y="7779"/>
                    </a:cubicBezTo>
                    <a:lnTo>
                      <a:pt x="8279" y="7779"/>
                    </a:lnTo>
                    <a:cubicBezTo>
                      <a:pt x="8359" y="7977"/>
                      <a:pt x="8319" y="8175"/>
                      <a:pt x="8121" y="8294"/>
                    </a:cubicBezTo>
                    <a:cubicBezTo>
                      <a:pt x="7764" y="8611"/>
                      <a:pt x="7329" y="8769"/>
                      <a:pt x="6853" y="8809"/>
                    </a:cubicBezTo>
                    <a:cubicBezTo>
                      <a:pt x="6695" y="8849"/>
                      <a:pt x="6576" y="8928"/>
                      <a:pt x="6536" y="9086"/>
                    </a:cubicBezTo>
                    <a:cubicBezTo>
                      <a:pt x="6378" y="9482"/>
                      <a:pt x="6180" y="9878"/>
                      <a:pt x="6021" y="10314"/>
                    </a:cubicBezTo>
                    <a:cubicBezTo>
                      <a:pt x="5863" y="10710"/>
                      <a:pt x="5665" y="11265"/>
                      <a:pt x="5427" y="11740"/>
                    </a:cubicBezTo>
                    <a:cubicBezTo>
                      <a:pt x="5388" y="11819"/>
                      <a:pt x="5229" y="11859"/>
                      <a:pt x="5110" y="11938"/>
                    </a:cubicBezTo>
                    <a:cubicBezTo>
                      <a:pt x="5071" y="11819"/>
                      <a:pt x="5031" y="11701"/>
                      <a:pt x="5031" y="11582"/>
                    </a:cubicBezTo>
                    <a:cubicBezTo>
                      <a:pt x="5150" y="11225"/>
                      <a:pt x="5308" y="10869"/>
                      <a:pt x="5427" y="10552"/>
                    </a:cubicBezTo>
                    <a:lnTo>
                      <a:pt x="6101" y="8809"/>
                    </a:lnTo>
                    <a:lnTo>
                      <a:pt x="5110" y="8056"/>
                    </a:lnTo>
                    <a:lnTo>
                      <a:pt x="4120" y="8492"/>
                    </a:lnTo>
                    <a:cubicBezTo>
                      <a:pt x="4199" y="9601"/>
                      <a:pt x="4239" y="10710"/>
                      <a:pt x="4318" y="11819"/>
                    </a:cubicBezTo>
                    <a:lnTo>
                      <a:pt x="5031" y="11978"/>
                    </a:lnTo>
                    <a:lnTo>
                      <a:pt x="6219" y="12216"/>
                    </a:lnTo>
                    <a:cubicBezTo>
                      <a:pt x="6299" y="11740"/>
                      <a:pt x="6418" y="11344"/>
                      <a:pt x="6497" y="10908"/>
                    </a:cubicBezTo>
                    <a:cubicBezTo>
                      <a:pt x="6536" y="10671"/>
                      <a:pt x="6774" y="10473"/>
                      <a:pt x="7012" y="10473"/>
                    </a:cubicBezTo>
                    <a:cubicBezTo>
                      <a:pt x="7062" y="10478"/>
                      <a:pt x="7113" y="10480"/>
                      <a:pt x="7164" y="10480"/>
                    </a:cubicBezTo>
                    <a:cubicBezTo>
                      <a:pt x="7517" y="10480"/>
                      <a:pt x="7884" y="10363"/>
                      <a:pt x="8160" y="10156"/>
                    </a:cubicBezTo>
                    <a:cubicBezTo>
                      <a:pt x="8359" y="10037"/>
                      <a:pt x="8557" y="9997"/>
                      <a:pt x="8755" y="9878"/>
                    </a:cubicBezTo>
                    <a:cubicBezTo>
                      <a:pt x="9507" y="9522"/>
                      <a:pt x="10141" y="8888"/>
                      <a:pt x="10498" y="8136"/>
                    </a:cubicBezTo>
                    <a:cubicBezTo>
                      <a:pt x="11488" y="6155"/>
                      <a:pt x="11250" y="3818"/>
                      <a:pt x="9943" y="2035"/>
                    </a:cubicBezTo>
                    <a:cubicBezTo>
                      <a:pt x="9270" y="926"/>
                      <a:pt x="8121" y="213"/>
                      <a:pt x="6814" y="55"/>
                    </a:cubicBezTo>
                    <a:cubicBezTo>
                      <a:pt x="6543" y="18"/>
                      <a:pt x="6271" y="0"/>
                      <a:pt x="6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7470798" y="1116578"/>
                <a:ext cx="1373660" cy="1751893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15764" extrusionOk="0">
                    <a:moveTo>
                      <a:pt x="6140" y="5801"/>
                    </a:moveTo>
                    <a:lnTo>
                      <a:pt x="6140" y="5801"/>
                    </a:lnTo>
                    <a:cubicBezTo>
                      <a:pt x="6378" y="6475"/>
                      <a:pt x="6220" y="7188"/>
                      <a:pt x="5823" y="7742"/>
                    </a:cubicBezTo>
                    <a:cubicBezTo>
                      <a:pt x="5744" y="7069"/>
                      <a:pt x="5863" y="6396"/>
                      <a:pt x="6140" y="5801"/>
                    </a:cubicBezTo>
                    <a:close/>
                    <a:moveTo>
                      <a:pt x="6542" y="520"/>
                    </a:moveTo>
                    <a:cubicBezTo>
                      <a:pt x="6803" y="520"/>
                      <a:pt x="7066" y="537"/>
                      <a:pt x="7329" y="573"/>
                    </a:cubicBezTo>
                    <a:cubicBezTo>
                      <a:pt x="8636" y="731"/>
                      <a:pt x="9785" y="1444"/>
                      <a:pt x="10458" y="2553"/>
                    </a:cubicBezTo>
                    <a:cubicBezTo>
                      <a:pt x="11805" y="4296"/>
                      <a:pt x="12043" y="6673"/>
                      <a:pt x="11092" y="8654"/>
                    </a:cubicBezTo>
                    <a:cubicBezTo>
                      <a:pt x="10696" y="9446"/>
                      <a:pt x="10102" y="10040"/>
                      <a:pt x="9349" y="10436"/>
                    </a:cubicBezTo>
                    <a:cubicBezTo>
                      <a:pt x="9151" y="10515"/>
                      <a:pt x="8953" y="10595"/>
                      <a:pt x="8755" y="10713"/>
                    </a:cubicBezTo>
                    <a:cubicBezTo>
                      <a:pt x="8398" y="10911"/>
                      <a:pt x="8002" y="11030"/>
                      <a:pt x="7566" y="11030"/>
                    </a:cubicBezTo>
                    <a:cubicBezTo>
                      <a:pt x="7546" y="11027"/>
                      <a:pt x="7526" y="11025"/>
                      <a:pt x="7506" y="11025"/>
                    </a:cubicBezTo>
                    <a:cubicBezTo>
                      <a:pt x="7296" y="11025"/>
                      <a:pt x="7127" y="11209"/>
                      <a:pt x="7091" y="11426"/>
                    </a:cubicBezTo>
                    <a:cubicBezTo>
                      <a:pt x="6972" y="11862"/>
                      <a:pt x="6893" y="12298"/>
                      <a:pt x="6814" y="12734"/>
                    </a:cubicBezTo>
                    <a:lnTo>
                      <a:pt x="5625" y="12496"/>
                    </a:lnTo>
                    <a:lnTo>
                      <a:pt x="4873" y="12377"/>
                    </a:lnTo>
                    <a:cubicBezTo>
                      <a:pt x="4833" y="11228"/>
                      <a:pt x="4754" y="10119"/>
                      <a:pt x="4714" y="9010"/>
                    </a:cubicBezTo>
                    <a:lnTo>
                      <a:pt x="5705" y="8574"/>
                    </a:lnTo>
                    <a:lnTo>
                      <a:pt x="6695" y="9367"/>
                    </a:lnTo>
                    <a:lnTo>
                      <a:pt x="6021" y="11070"/>
                    </a:lnTo>
                    <a:cubicBezTo>
                      <a:pt x="5863" y="11426"/>
                      <a:pt x="5744" y="11743"/>
                      <a:pt x="5625" y="12100"/>
                    </a:cubicBezTo>
                    <a:cubicBezTo>
                      <a:pt x="5625" y="12219"/>
                      <a:pt x="5625" y="12337"/>
                      <a:pt x="5665" y="12456"/>
                    </a:cubicBezTo>
                    <a:cubicBezTo>
                      <a:pt x="5784" y="12417"/>
                      <a:pt x="5942" y="12337"/>
                      <a:pt x="6021" y="12258"/>
                    </a:cubicBezTo>
                    <a:cubicBezTo>
                      <a:pt x="6220" y="11783"/>
                      <a:pt x="6418" y="11308"/>
                      <a:pt x="6616" y="10832"/>
                    </a:cubicBezTo>
                    <a:cubicBezTo>
                      <a:pt x="6814" y="10357"/>
                      <a:pt x="6933" y="10000"/>
                      <a:pt x="7091" y="9604"/>
                    </a:cubicBezTo>
                    <a:cubicBezTo>
                      <a:pt x="7131" y="9446"/>
                      <a:pt x="7289" y="9367"/>
                      <a:pt x="7448" y="9367"/>
                    </a:cubicBezTo>
                    <a:cubicBezTo>
                      <a:pt x="7883" y="9327"/>
                      <a:pt x="8359" y="9129"/>
                      <a:pt x="8715" y="8812"/>
                    </a:cubicBezTo>
                    <a:cubicBezTo>
                      <a:pt x="8874" y="8733"/>
                      <a:pt x="8953" y="8495"/>
                      <a:pt x="8874" y="8337"/>
                    </a:cubicBezTo>
                    <a:lnTo>
                      <a:pt x="8874" y="8337"/>
                    </a:lnTo>
                    <a:cubicBezTo>
                      <a:pt x="8398" y="8535"/>
                      <a:pt x="7923" y="8772"/>
                      <a:pt x="7487" y="8970"/>
                    </a:cubicBezTo>
                    <a:lnTo>
                      <a:pt x="7408" y="8891"/>
                    </a:lnTo>
                    <a:cubicBezTo>
                      <a:pt x="7527" y="8693"/>
                      <a:pt x="7606" y="8455"/>
                      <a:pt x="7685" y="8257"/>
                    </a:cubicBezTo>
                    <a:cubicBezTo>
                      <a:pt x="7764" y="8059"/>
                      <a:pt x="7804" y="7861"/>
                      <a:pt x="7844" y="7624"/>
                    </a:cubicBezTo>
                    <a:cubicBezTo>
                      <a:pt x="7844" y="7505"/>
                      <a:pt x="7804" y="7386"/>
                      <a:pt x="7725" y="7267"/>
                    </a:cubicBezTo>
                    <a:cubicBezTo>
                      <a:pt x="7646" y="7346"/>
                      <a:pt x="7527" y="7426"/>
                      <a:pt x="7487" y="7544"/>
                    </a:cubicBezTo>
                    <a:cubicBezTo>
                      <a:pt x="7329" y="7822"/>
                      <a:pt x="7210" y="8139"/>
                      <a:pt x="7051" y="8455"/>
                    </a:cubicBezTo>
                    <a:cubicBezTo>
                      <a:pt x="7012" y="8614"/>
                      <a:pt x="6972" y="8733"/>
                      <a:pt x="6893" y="8891"/>
                    </a:cubicBezTo>
                    <a:cubicBezTo>
                      <a:pt x="6536" y="8812"/>
                      <a:pt x="6220" y="8574"/>
                      <a:pt x="6021" y="8257"/>
                    </a:cubicBezTo>
                    <a:cubicBezTo>
                      <a:pt x="6576" y="7703"/>
                      <a:pt x="6814" y="6911"/>
                      <a:pt x="6695" y="6158"/>
                    </a:cubicBezTo>
                    <a:cubicBezTo>
                      <a:pt x="6695" y="6039"/>
                      <a:pt x="6695" y="5920"/>
                      <a:pt x="6655" y="5801"/>
                    </a:cubicBezTo>
                    <a:cubicBezTo>
                      <a:pt x="6576" y="5643"/>
                      <a:pt x="6457" y="5445"/>
                      <a:pt x="6338" y="5445"/>
                    </a:cubicBezTo>
                    <a:cubicBezTo>
                      <a:pt x="6140" y="5445"/>
                      <a:pt x="5982" y="5524"/>
                      <a:pt x="5863" y="5683"/>
                    </a:cubicBezTo>
                    <a:cubicBezTo>
                      <a:pt x="5744" y="5841"/>
                      <a:pt x="5665" y="6039"/>
                      <a:pt x="5625" y="6277"/>
                    </a:cubicBezTo>
                    <a:cubicBezTo>
                      <a:pt x="5467" y="6831"/>
                      <a:pt x="5427" y="7426"/>
                      <a:pt x="5507" y="8020"/>
                    </a:cubicBezTo>
                    <a:cubicBezTo>
                      <a:pt x="5507" y="8099"/>
                      <a:pt x="5507" y="8178"/>
                      <a:pt x="5427" y="8218"/>
                    </a:cubicBezTo>
                    <a:cubicBezTo>
                      <a:pt x="5229" y="8376"/>
                      <a:pt x="4992" y="8455"/>
                      <a:pt x="4714" y="8614"/>
                    </a:cubicBezTo>
                    <a:cubicBezTo>
                      <a:pt x="4714" y="8297"/>
                      <a:pt x="4754" y="8020"/>
                      <a:pt x="4754" y="7742"/>
                    </a:cubicBezTo>
                    <a:cubicBezTo>
                      <a:pt x="4754" y="7505"/>
                      <a:pt x="4754" y="7109"/>
                      <a:pt x="4714" y="6752"/>
                    </a:cubicBezTo>
                    <a:cubicBezTo>
                      <a:pt x="4714" y="6713"/>
                      <a:pt x="4635" y="6633"/>
                      <a:pt x="4595" y="6554"/>
                    </a:cubicBezTo>
                    <a:cubicBezTo>
                      <a:pt x="4556" y="6633"/>
                      <a:pt x="4477" y="6673"/>
                      <a:pt x="4437" y="6752"/>
                    </a:cubicBezTo>
                    <a:cubicBezTo>
                      <a:pt x="4358" y="7188"/>
                      <a:pt x="4318" y="7624"/>
                      <a:pt x="4279" y="8059"/>
                    </a:cubicBezTo>
                    <a:lnTo>
                      <a:pt x="4279" y="8495"/>
                    </a:lnTo>
                    <a:cubicBezTo>
                      <a:pt x="4160" y="8416"/>
                      <a:pt x="4001" y="8376"/>
                      <a:pt x="3962" y="8297"/>
                    </a:cubicBezTo>
                    <a:cubicBezTo>
                      <a:pt x="3764" y="8059"/>
                      <a:pt x="3645" y="7822"/>
                      <a:pt x="3447" y="7544"/>
                    </a:cubicBezTo>
                    <a:cubicBezTo>
                      <a:pt x="3407" y="7465"/>
                      <a:pt x="3328" y="7426"/>
                      <a:pt x="3249" y="7346"/>
                    </a:cubicBezTo>
                    <a:cubicBezTo>
                      <a:pt x="3209" y="7426"/>
                      <a:pt x="3130" y="7544"/>
                      <a:pt x="3169" y="7624"/>
                    </a:cubicBezTo>
                    <a:cubicBezTo>
                      <a:pt x="3209" y="8139"/>
                      <a:pt x="3566" y="8574"/>
                      <a:pt x="4041" y="8812"/>
                    </a:cubicBezTo>
                    <a:cubicBezTo>
                      <a:pt x="4199" y="8852"/>
                      <a:pt x="4279" y="9010"/>
                      <a:pt x="4279" y="9208"/>
                    </a:cubicBezTo>
                    <a:cubicBezTo>
                      <a:pt x="4318" y="10080"/>
                      <a:pt x="4397" y="10911"/>
                      <a:pt x="4477" y="11783"/>
                    </a:cubicBezTo>
                    <a:cubicBezTo>
                      <a:pt x="4477" y="11941"/>
                      <a:pt x="4516" y="12100"/>
                      <a:pt x="4556" y="12337"/>
                    </a:cubicBezTo>
                    <a:lnTo>
                      <a:pt x="3169" y="12139"/>
                    </a:lnTo>
                    <a:cubicBezTo>
                      <a:pt x="3288" y="11624"/>
                      <a:pt x="3367" y="11149"/>
                      <a:pt x="3526" y="10674"/>
                    </a:cubicBezTo>
                    <a:cubicBezTo>
                      <a:pt x="3605" y="10515"/>
                      <a:pt x="3566" y="10317"/>
                      <a:pt x="3407" y="10238"/>
                    </a:cubicBezTo>
                    <a:cubicBezTo>
                      <a:pt x="3328" y="10159"/>
                      <a:pt x="3209" y="10119"/>
                      <a:pt x="3130" y="10080"/>
                    </a:cubicBezTo>
                    <a:cubicBezTo>
                      <a:pt x="2338" y="9763"/>
                      <a:pt x="1704" y="9168"/>
                      <a:pt x="1308" y="8376"/>
                    </a:cubicBezTo>
                    <a:cubicBezTo>
                      <a:pt x="832" y="7584"/>
                      <a:pt x="555" y="6673"/>
                      <a:pt x="555" y="5722"/>
                    </a:cubicBezTo>
                    <a:cubicBezTo>
                      <a:pt x="595" y="4613"/>
                      <a:pt x="1070" y="3504"/>
                      <a:pt x="1862" y="2712"/>
                    </a:cubicBezTo>
                    <a:cubicBezTo>
                      <a:pt x="3037" y="1329"/>
                      <a:pt x="4755" y="520"/>
                      <a:pt x="6542" y="520"/>
                    </a:cubicBezTo>
                    <a:close/>
                    <a:moveTo>
                      <a:pt x="2496" y="14041"/>
                    </a:moveTo>
                    <a:lnTo>
                      <a:pt x="6140" y="14754"/>
                    </a:lnTo>
                    <a:cubicBezTo>
                      <a:pt x="5767" y="15127"/>
                      <a:pt x="5308" y="15326"/>
                      <a:pt x="4810" y="15326"/>
                    </a:cubicBezTo>
                    <a:cubicBezTo>
                      <a:pt x="4727" y="15326"/>
                      <a:pt x="4642" y="15320"/>
                      <a:pt x="4556" y="15308"/>
                    </a:cubicBezTo>
                    <a:cubicBezTo>
                      <a:pt x="3922" y="15269"/>
                      <a:pt x="3328" y="15071"/>
                      <a:pt x="2813" y="14714"/>
                    </a:cubicBezTo>
                    <a:cubicBezTo>
                      <a:pt x="2575" y="14595"/>
                      <a:pt x="2456" y="14318"/>
                      <a:pt x="2496" y="14041"/>
                    </a:cubicBezTo>
                    <a:close/>
                    <a:moveTo>
                      <a:pt x="6501" y="1"/>
                    </a:moveTo>
                    <a:cubicBezTo>
                      <a:pt x="4494" y="1"/>
                      <a:pt x="2594" y="933"/>
                      <a:pt x="1308" y="2514"/>
                    </a:cubicBezTo>
                    <a:cubicBezTo>
                      <a:pt x="476" y="3385"/>
                      <a:pt x="40" y="4573"/>
                      <a:pt x="0" y="5801"/>
                    </a:cubicBezTo>
                    <a:cubicBezTo>
                      <a:pt x="40" y="6792"/>
                      <a:pt x="317" y="7742"/>
                      <a:pt x="793" y="8574"/>
                    </a:cubicBezTo>
                    <a:cubicBezTo>
                      <a:pt x="1149" y="9367"/>
                      <a:pt x="1783" y="10000"/>
                      <a:pt x="2615" y="10357"/>
                    </a:cubicBezTo>
                    <a:lnTo>
                      <a:pt x="3051" y="10555"/>
                    </a:lnTo>
                    <a:cubicBezTo>
                      <a:pt x="2892" y="11030"/>
                      <a:pt x="2773" y="11545"/>
                      <a:pt x="2615" y="12021"/>
                    </a:cubicBezTo>
                    <a:cubicBezTo>
                      <a:pt x="2417" y="11981"/>
                      <a:pt x="2219" y="11941"/>
                      <a:pt x="2021" y="11902"/>
                    </a:cubicBezTo>
                    <a:cubicBezTo>
                      <a:pt x="1941" y="11902"/>
                      <a:pt x="1823" y="11981"/>
                      <a:pt x="1783" y="12021"/>
                    </a:cubicBezTo>
                    <a:cubicBezTo>
                      <a:pt x="1704" y="12337"/>
                      <a:pt x="1625" y="12654"/>
                      <a:pt x="1545" y="12971"/>
                    </a:cubicBezTo>
                    <a:cubicBezTo>
                      <a:pt x="1426" y="13684"/>
                      <a:pt x="1426" y="13684"/>
                      <a:pt x="2100" y="13962"/>
                    </a:cubicBezTo>
                    <a:cubicBezTo>
                      <a:pt x="2219" y="14793"/>
                      <a:pt x="2298" y="14952"/>
                      <a:pt x="2892" y="15269"/>
                    </a:cubicBezTo>
                    <a:cubicBezTo>
                      <a:pt x="3486" y="15599"/>
                      <a:pt x="4135" y="15764"/>
                      <a:pt x="4794" y="15764"/>
                    </a:cubicBezTo>
                    <a:cubicBezTo>
                      <a:pt x="4926" y="15764"/>
                      <a:pt x="5058" y="15757"/>
                      <a:pt x="5190" y="15744"/>
                    </a:cubicBezTo>
                    <a:cubicBezTo>
                      <a:pt x="5784" y="15665"/>
                      <a:pt x="6259" y="15348"/>
                      <a:pt x="6536" y="14833"/>
                    </a:cubicBezTo>
                    <a:cubicBezTo>
                      <a:pt x="6695" y="14873"/>
                      <a:pt x="6853" y="14873"/>
                      <a:pt x="7051" y="14873"/>
                    </a:cubicBezTo>
                    <a:cubicBezTo>
                      <a:pt x="7170" y="14873"/>
                      <a:pt x="7329" y="14793"/>
                      <a:pt x="7368" y="14675"/>
                    </a:cubicBezTo>
                    <a:cubicBezTo>
                      <a:pt x="7448" y="14318"/>
                      <a:pt x="7527" y="13962"/>
                      <a:pt x="7566" y="13605"/>
                    </a:cubicBezTo>
                    <a:cubicBezTo>
                      <a:pt x="7566" y="13486"/>
                      <a:pt x="7448" y="13328"/>
                      <a:pt x="7646" y="13209"/>
                    </a:cubicBezTo>
                    <a:cubicBezTo>
                      <a:pt x="7606" y="13011"/>
                      <a:pt x="7448" y="12892"/>
                      <a:pt x="7249" y="12852"/>
                    </a:cubicBezTo>
                    <a:cubicBezTo>
                      <a:pt x="7329" y="12377"/>
                      <a:pt x="7408" y="11941"/>
                      <a:pt x="7487" y="11466"/>
                    </a:cubicBezTo>
                    <a:cubicBezTo>
                      <a:pt x="7543" y="11470"/>
                      <a:pt x="7600" y="11472"/>
                      <a:pt x="7657" y="11472"/>
                    </a:cubicBezTo>
                    <a:cubicBezTo>
                      <a:pt x="8168" y="11472"/>
                      <a:pt x="8724" y="11315"/>
                      <a:pt x="9151" y="11030"/>
                    </a:cubicBezTo>
                    <a:cubicBezTo>
                      <a:pt x="9230" y="10991"/>
                      <a:pt x="9309" y="10951"/>
                      <a:pt x="9349" y="10911"/>
                    </a:cubicBezTo>
                    <a:cubicBezTo>
                      <a:pt x="10616" y="10357"/>
                      <a:pt x="11528" y="9248"/>
                      <a:pt x="11884" y="7940"/>
                    </a:cubicBezTo>
                    <a:cubicBezTo>
                      <a:pt x="12359" y="6237"/>
                      <a:pt x="12122" y="4415"/>
                      <a:pt x="11250" y="2910"/>
                    </a:cubicBezTo>
                    <a:cubicBezTo>
                      <a:pt x="10339" y="1246"/>
                      <a:pt x="8953" y="137"/>
                      <a:pt x="6972" y="18"/>
                    </a:cubicBezTo>
                    <a:cubicBezTo>
                      <a:pt x="6815" y="7"/>
                      <a:pt x="6658" y="1"/>
                      <a:pt x="6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8588914" y="1744695"/>
                <a:ext cx="92578" cy="201594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814" extrusionOk="0">
                    <a:moveTo>
                      <a:pt x="145" y="1"/>
                    </a:moveTo>
                    <a:cubicBezTo>
                      <a:pt x="100" y="1"/>
                      <a:pt x="60" y="11"/>
                      <a:pt x="41" y="31"/>
                    </a:cubicBezTo>
                    <a:cubicBezTo>
                      <a:pt x="1" y="110"/>
                      <a:pt x="1" y="189"/>
                      <a:pt x="41" y="268"/>
                    </a:cubicBezTo>
                    <a:cubicBezTo>
                      <a:pt x="239" y="664"/>
                      <a:pt x="318" y="1100"/>
                      <a:pt x="318" y="1536"/>
                    </a:cubicBezTo>
                    <a:cubicBezTo>
                      <a:pt x="318" y="1615"/>
                      <a:pt x="357" y="1694"/>
                      <a:pt x="397" y="1813"/>
                    </a:cubicBezTo>
                    <a:cubicBezTo>
                      <a:pt x="516" y="1734"/>
                      <a:pt x="595" y="1655"/>
                      <a:pt x="674" y="1615"/>
                    </a:cubicBezTo>
                    <a:cubicBezTo>
                      <a:pt x="674" y="1536"/>
                      <a:pt x="714" y="1496"/>
                      <a:pt x="714" y="1417"/>
                    </a:cubicBezTo>
                    <a:cubicBezTo>
                      <a:pt x="833" y="1061"/>
                      <a:pt x="793" y="704"/>
                      <a:pt x="635" y="387"/>
                    </a:cubicBezTo>
                    <a:cubicBezTo>
                      <a:pt x="516" y="229"/>
                      <a:pt x="397" y="110"/>
                      <a:pt x="278" y="31"/>
                    </a:cubicBezTo>
                    <a:cubicBezTo>
                      <a:pt x="239" y="11"/>
                      <a:pt x="189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8461332" y="1423524"/>
                <a:ext cx="202604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08" extrusionOk="0">
                    <a:moveTo>
                      <a:pt x="260" y="1"/>
                    </a:moveTo>
                    <a:cubicBezTo>
                      <a:pt x="152" y="1"/>
                      <a:pt x="51" y="48"/>
                      <a:pt x="0" y="227"/>
                    </a:cubicBezTo>
                    <a:cubicBezTo>
                      <a:pt x="872" y="583"/>
                      <a:pt x="1030" y="1495"/>
                      <a:pt x="1545" y="2208"/>
                    </a:cubicBezTo>
                    <a:cubicBezTo>
                      <a:pt x="1585" y="2168"/>
                      <a:pt x="1624" y="2089"/>
                      <a:pt x="1664" y="2049"/>
                    </a:cubicBezTo>
                    <a:cubicBezTo>
                      <a:pt x="1822" y="1415"/>
                      <a:pt x="1070" y="148"/>
                      <a:pt x="436" y="29"/>
                    </a:cubicBezTo>
                    <a:cubicBezTo>
                      <a:pt x="380" y="15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8456887" y="1620338"/>
                <a:ext cx="79352" cy="24671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220" extrusionOk="0">
                    <a:moveTo>
                      <a:pt x="40" y="1"/>
                    </a:moveTo>
                    <a:cubicBezTo>
                      <a:pt x="40" y="120"/>
                      <a:pt x="1" y="199"/>
                      <a:pt x="1" y="278"/>
                    </a:cubicBezTo>
                    <a:cubicBezTo>
                      <a:pt x="1" y="318"/>
                      <a:pt x="1" y="357"/>
                      <a:pt x="1" y="397"/>
                    </a:cubicBezTo>
                    <a:cubicBezTo>
                      <a:pt x="159" y="833"/>
                      <a:pt x="199" y="1268"/>
                      <a:pt x="119" y="1704"/>
                    </a:cubicBezTo>
                    <a:lnTo>
                      <a:pt x="119" y="2219"/>
                    </a:lnTo>
                    <a:lnTo>
                      <a:pt x="199" y="2219"/>
                    </a:lnTo>
                    <a:cubicBezTo>
                      <a:pt x="436" y="1981"/>
                      <a:pt x="555" y="1704"/>
                      <a:pt x="634" y="1427"/>
                    </a:cubicBezTo>
                    <a:cubicBezTo>
                      <a:pt x="714" y="952"/>
                      <a:pt x="595" y="516"/>
                      <a:pt x="317" y="120"/>
                    </a:cubicBezTo>
                    <a:cubicBezTo>
                      <a:pt x="278" y="80"/>
                      <a:pt x="159" y="4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7734963" y="1607113"/>
                <a:ext cx="74907" cy="18948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05" extrusionOk="0">
                    <a:moveTo>
                      <a:pt x="555" y="1"/>
                    </a:moveTo>
                    <a:cubicBezTo>
                      <a:pt x="475" y="80"/>
                      <a:pt x="317" y="80"/>
                      <a:pt x="277" y="159"/>
                    </a:cubicBezTo>
                    <a:cubicBezTo>
                      <a:pt x="159" y="476"/>
                      <a:pt x="79" y="793"/>
                      <a:pt x="40" y="1110"/>
                    </a:cubicBezTo>
                    <a:cubicBezTo>
                      <a:pt x="0" y="1348"/>
                      <a:pt x="119" y="1585"/>
                      <a:pt x="317" y="1704"/>
                    </a:cubicBezTo>
                    <a:lnTo>
                      <a:pt x="555" y="635"/>
                    </a:lnTo>
                    <a:cubicBezTo>
                      <a:pt x="594" y="556"/>
                      <a:pt x="634" y="437"/>
                      <a:pt x="674" y="318"/>
                    </a:cubicBezTo>
                    <a:cubicBezTo>
                      <a:pt x="634" y="239"/>
                      <a:pt x="594" y="120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7602825" y="1730470"/>
                <a:ext cx="79352" cy="21137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902" extrusionOk="0">
                    <a:moveTo>
                      <a:pt x="437" y="0"/>
                    </a:moveTo>
                    <a:cubicBezTo>
                      <a:pt x="357" y="79"/>
                      <a:pt x="238" y="119"/>
                      <a:pt x="199" y="198"/>
                    </a:cubicBezTo>
                    <a:cubicBezTo>
                      <a:pt x="1" y="674"/>
                      <a:pt x="80" y="1228"/>
                      <a:pt x="357" y="1703"/>
                    </a:cubicBezTo>
                    <a:cubicBezTo>
                      <a:pt x="397" y="1783"/>
                      <a:pt x="555" y="1822"/>
                      <a:pt x="674" y="1902"/>
                    </a:cubicBezTo>
                    <a:lnTo>
                      <a:pt x="714" y="1822"/>
                    </a:lnTo>
                    <a:cubicBezTo>
                      <a:pt x="714" y="1743"/>
                      <a:pt x="714" y="1703"/>
                      <a:pt x="674" y="1624"/>
                    </a:cubicBezTo>
                    <a:cubicBezTo>
                      <a:pt x="555" y="1189"/>
                      <a:pt x="476" y="713"/>
                      <a:pt x="555" y="277"/>
                    </a:cubicBezTo>
                    <a:cubicBezTo>
                      <a:pt x="555" y="198"/>
                      <a:pt x="476" y="79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7629275" y="1453085"/>
                <a:ext cx="118917" cy="22026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982" extrusionOk="0">
                    <a:moveTo>
                      <a:pt x="872" y="1"/>
                    </a:moveTo>
                    <a:cubicBezTo>
                      <a:pt x="713" y="80"/>
                      <a:pt x="595" y="159"/>
                      <a:pt x="476" y="278"/>
                    </a:cubicBezTo>
                    <a:cubicBezTo>
                      <a:pt x="357" y="516"/>
                      <a:pt x="238" y="753"/>
                      <a:pt x="159" y="1030"/>
                    </a:cubicBezTo>
                    <a:cubicBezTo>
                      <a:pt x="40" y="1347"/>
                      <a:pt x="0" y="1664"/>
                      <a:pt x="40" y="1981"/>
                    </a:cubicBezTo>
                    <a:lnTo>
                      <a:pt x="159" y="1981"/>
                    </a:lnTo>
                    <a:lnTo>
                      <a:pt x="397" y="1506"/>
                    </a:lnTo>
                    <a:cubicBezTo>
                      <a:pt x="595" y="1070"/>
                      <a:pt x="674" y="595"/>
                      <a:pt x="1030" y="278"/>
                    </a:cubicBezTo>
                    <a:cubicBezTo>
                      <a:pt x="1070" y="199"/>
                      <a:pt x="1070" y="159"/>
                      <a:pt x="1030" y="119"/>
                    </a:cubicBezTo>
                    <a:cubicBezTo>
                      <a:pt x="991" y="80"/>
                      <a:pt x="912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0" name="Google Shape;990;p39"/>
            <p:cNvSpPr/>
            <p:nvPr/>
          </p:nvSpPr>
          <p:spPr>
            <a:xfrm>
              <a:off x="4410826" y="380764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4121851" y="388602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4085376" y="43602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5020526" y="40235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9"/>
          <p:cNvGrpSpPr/>
          <p:nvPr/>
        </p:nvGrpSpPr>
        <p:grpSpPr>
          <a:xfrm>
            <a:off x="497721" y="751144"/>
            <a:ext cx="253204" cy="251068"/>
            <a:chOff x="3536277" y="1668288"/>
            <a:chExt cx="475769" cy="465027"/>
          </a:xfrm>
        </p:grpSpPr>
        <p:sp>
          <p:nvSpPr>
            <p:cNvPr id="995" name="Google Shape;995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545938" y="3107284"/>
            <a:ext cx="412172" cy="446850"/>
            <a:chOff x="545938" y="3107284"/>
            <a:chExt cx="412172" cy="446850"/>
          </a:xfrm>
        </p:grpSpPr>
        <p:sp>
          <p:nvSpPr>
            <p:cNvPr id="998" name="Google Shape;998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39"/>
          <p:cNvGrpSpPr/>
          <p:nvPr/>
        </p:nvGrpSpPr>
        <p:grpSpPr>
          <a:xfrm rot="10800000">
            <a:off x="8334013" y="3409784"/>
            <a:ext cx="412172" cy="446850"/>
            <a:chOff x="545938" y="3107284"/>
            <a:chExt cx="412172" cy="446850"/>
          </a:xfrm>
        </p:grpSpPr>
        <p:sp>
          <p:nvSpPr>
            <p:cNvPr id="1001" name="Google Shape;1001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39"/>
          <p:cNvGrpSpPr/>
          <p:nvPr/>
        </p:nvGrpSpPr>
        <p:grpSpPr>
          <a:xfrm>
            <a:off x="8456725" y="1770899"/>
            <a:ext cx="166752" cy="184433"/>
            <a:chOff x="5414907" y="2017485"/>
            <a:chExt cx="220338" cy="243702"/>
          </a:xfrm>
        </p:grpSpPr>
        <p:sp>
          <p:nvSpPr>
            <p:cNvPr id="1004" name="Google Shape;1004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6"/>
          <p:cNvSpPr txBox="1">
            <a:spLocks noGrp="1"/>
          </p:cNvSpPr>
          <p:nvPr>
            <p:ph type="title"/>
          </p:nvPr>
        </p:nvSpPr>
        <p:spPr>
          <a:xfrm>
            <a:off x="251237" y="155975"/>
            <a:ext cx="2773575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u="sng" dirty="0">
                <a:solidFill>
                  <a:schemeClr val="tx1"/>
                </a:solidFill>
              </a:rPr>
              <a:t>Esperamos tus comentarios </a:t>
            </a:r>
            <a:r>
              <a:rPr lang="es-419" sz="2800" b="1" u="sng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sz="2800" dirty="0"/>
          </a:p>
        </p:txBody>
      </p:sp>
      <p:sp>
        <p:nvSpPr>
          <p:cNvPr id="693" name="Google Shape;693;p36"/>
          <p:cNvSpPr txBox="1">
            <a:spLocks noGrp="1"/>
          </p:cNvSpPr>
          <p:nvPr>
            <p:ph type="subTitle" idx="5"/>
          </p:nvPr>
        </p:nvSpPr>
        <p:spPr>
          <a:xfrm>
            <a:off x="2371512" y="1935803"/>
            <a:ext cx="3439500" cy="10444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tx1"/>
                </a:solidFill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694" name="Google Shape;694;p36"/>
          <p:cNvSpPr/>
          <p:nvPr/>
        </p:nvSpPr>
        <p:spPr>
          <a:xfrm>
            <a:off x="412477" y="1036825"/>
            <a:ext cx="2773575" cy="2662400"/>
          </a:xfrm>
          <a:custGeom>
            <a:avLst/>
            <a:gdLst/>
            <a:ahLst/>
            <a:cxnLst/>
            <a:rect l="l" t="t" r="r" b="b"/>
            <a:pathLst>
              <a:path w="110943" h="106496" extrusionOk="0">
                <a:moveTo>
                  <a:pt x="110943" y="58594"/>
                </a:moveTo>
                <a:cubicBezTo>
                  <a:pt x="95277" y="54120"/>
                  <a:pt x="77082" y="59495"/>
                  <a:pt x="62882" y="67482"/>
                </a:cubicBezTo>
                <a:cubicBezTo>
                  <a:pt x="56796" y="70905"/>
                  <a:pt x="49715" y="73080"/>
                  <a:pt x="44777" y="78016"/>
                </a:cubicBezTo>
                <a:cubicBezTo>
                  <a:pt x="40843" y="81949"/>
                  <a:pt x="37609" y="88001"/>
                  <a:pt x="38523" y="93488"/>
                </a:cubicBezTo>
                <a:cubicBezTo>
                  <a:pt x="39531" y="99538"/>
                  <a:pt x="46533" y="108741"/>
                  <a:pt x="52019" y="105997"/>
                </a:cubicBezTo>
                <a:cubicBezTo>
                  <a:pt x="58889" y="102561"/>
                  <a:pt x="58249" y="87872"/>
                  <a:pt x="52348" y="82954"/>
                </a:cubicBezTo>
                <a:cubicBezTo>
                  <a:pt x="45065" y="76884"/>
                  <a:pt x="34630" y="76038"/>
                  <a:pt x="26343" y="71433"/>
                </a:cubicBezTo>
                <a:cubicBezTo>
                  <a:pt x="18471" y="67058"/>
                  <a:pt x="12628" y="59352"/>
                  <a:pt x="7909" y="51681"/>
                </a:cubicBezTo>
                <a:cubicBezTo>
                  <a:pt x="-1144" y="36965"/>
                  <a:pt x="-5418" y="0"/>
                  <a:pt x="11859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95" name="Google Shape;695;p36"/>
          <p:cNvSpPr/>
          <p:nvPr/>
        </p:nvSpPr>
        <p:spPr>
          <a:xfrm>
            <a:off x="4280600" y="962750"/>
            <a:ext cx="3900775" cy="2575875"/>
          </a:xfrm>
          <a:custGeom>
            <a:avLst/>
            <a:gdLst/>
            <a:ahLst/>
            <a:cxnLst/>
            <a:rect l="l" t="t" r="r" b="b"/>
            <a:pathLst>
              <a:path w="156031" h="103035" extrusionOk="0">
                <a:moveTo>
                  <a:pt x="0" y="0"/>
                </a:moveTo>
                <a:cubicBezTo>
                  <a:pt x="27678" y="27678"/>
                  <a:pt x="73908" y="35578"/>
                  <a:pt x="112910" y="32260"/>
                </a:cubicBezTo>
                <a:cubicBezTo>
                  <a:pt x="121211" y="31554"/>
                  <a:pt x="132830" y="24420"/>
                  <a:pt x="132002" y="16130"/>
                </a:cubicBezTo>
                <a:cubicBezTo>
                  <a:pt x="131574" y="11849"/>
                  <a:pt x="128301" y="6859"/>
                  <a:pt x="124102" y="5925"/>
                </a:cubicBezTo>
                <a:cubicBezTo>
                  <a:pt x="120402" y="5102"/>
                  <a:pt x="115895" y="7213"/>
                  <a:pt x="113568" y="10205"/>
                </a:cubicBezTo>
                <a:cubicBezTo>
                  <a:pt x="106470" y="19334"/>
                  <a:pt x="109594" y="35517"/>
                  <a:pt x="116531" y="44769"/>
                </a:cubicBezTo>
                <a:cubicBezTo>
                  <a:pt x="130180" y="62972"/>
                  <a:pt x="168159" y="86935"/>
                  <a:pt x="152083" y="10303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96" name="Google Shape;696;p36"/>
          <p:cNvSpPr/>
          <p:nvPr/>
        </p:nvSpPr>
        <p:spPr>
          <a:xfrm>
            <a:off x="824175" y="3137125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697" name="Google Shape;697;p36"/>
          <p:cNvSpPr/>
          <p:nvPr/>
        </p:nvSpPr>
        <p:spPr>
          <a:xfrm>
            <a:off x="382550" y="4427600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698" name="Google Shape;698;p36"/>
          <p:cNvSpPr/>
          <p:nvPr/>
        </p:nvSpPr>
        <p:spPr>
          <a:xfrm>
            <a:off x="2430088" y="455227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340413" y="35383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6817113" y="788813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701" name="Google Shape;701;p36"/>
          <p:cNvSpPr/>
          <p:nvPr/>
        </p:nvSpPr>
        <p:spPr>
          <a:xfrm>
            <a:off x="8766888" y="7888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/>
          </a:p>
        </p:txBody>
      </p:sp>
      <p:grpSp>
        <p:nvGrpSpPr>
          <p:cNvPr id="18" name="Google Shape;2229;p52">
            <a:extLst>
              <a:ext uri="{FF2B5EF4-FFF2-40B4-BE49-F238E27FC236}">
                <a16:creationId xmlns:a16="http://schemas.microsoft.com/office/drawing/2014/main" id="{373E7E4A-FAB0-436F-A32E-663396607284}"/>
              </a:ext>
            </a:extLst>
          </p:cNvPr>
          <p:cNvGrpSpPr/>
          <p:nvPr/>
        </p:nvGrpSpPr>
        <p:grpSpPr>
          <a:xfrm rot="4101773">
            <a:off x="1764520" y="1209358"/>
            <a:ext cx="751233" cy="647492"/>
            <a:chOff x="3546568" y="2582007"/>
            <a:chExt cx="441812" cy="418476"/>
          </a:xfrm>
        </p:grpSpPr>
        <p:sp>
          <p:nvSpPr>
            <p:cNvPr id="19" name="Google Shape;2230;p52">
              <a:extLst>
                <a:ext uri="{FF2B5EF4-FFF2-40B4-BE49-F238E27FC236}">
                  <a16:creationId xmlns:a16="http://schemas.microsoft.com/office/drawing/2014/main" id="{27B1AD8E-5D50-43BC-B502-2B24C8E87327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" name="Google Shape;2231;p52">
              <a:extLst>
                <a:ext uri="{FF2B5EF4-FFF2-40B4-BE49-F238E27FC236}">
                  <a16:creationId xmlns:a16="http://schemas.microsoft.com/office/drawing/2014/main" id="{A7C53D74-B702-423B-87D8-1A779EE1BD9C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1" name="Google Shape;2232;p52">
              <a:extLst>
                <a:ext uri="{FF2B5EF4-FFF2-40B4-BE49-F238E27FC236}">
                  <a16:creationId xmlns:a16="http://schemas.microsoft.com/office/drawing/2014/main" id="{7DEFA2A0-DC2F-46FE-BFBE-BCD6B5189410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2" name="Google Shape;2233;p52">
              <a:extLst>
                <a:ext uri="{FF2B5EF4-FFF2-40B4-BE49-F238E27FC236}">
                  <a16:creationId xmlns:a16="http://schemas.microsoft.com/office/drawing/2014/main" id="{2E5958F9-029E-41DC-A41E-0025BABDC801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3" name="Google Shape;2234;p52">
              <a:extLst>
                <a:ext uri="{FF2B5EF4-FFF2-40B4-BE49-F238E27FC236}">
                  <a16:creationId xmlns:a16="http://schemas.microsoft.com/office/drawing/2014/main" id="{69724AE0-4DF1-4FE9-AA8C-5DE00F974993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4" name="Google Shape;2235;p52">
              <a:extLst>
                <a:ext uri="{FF2B5EF4-FFF2-40B4-BE49-F238E27FC236}">
                  <a16:creationId xmlns:a16="http://schemas.microsoft.com/office/drawing/2014/main" id="{9C8F1581-5302-4E64-9BB4-833ED492FC76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5" name="Google Shape;2236;p52">
              <a:extLst>
                <a:ext uri="{FF2B5EF4-FFF2-40B4-BE49-F238E27FC236}">
                  <a16:creationId xmlns:a16="http://schemas.microsoft.com/office/drawing/2014/main" id="{89BD41BB-6786-4583-90EA-B3C769EB3C64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76FE0D5-B27A-4187-9835-B609B65BFFE4}"/>
              </a:ext>
            </a:extLst>
          </p:cNvPr>
          <p:cNvSpPr txBox="1"/>
          <p:nvPr/>
        </p:nvSpPr>
        <p:spPr>
          <a:xfrm>
            <a:off x="251237" y="3889984"/>
            <a:ext cx="2773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419" sz="1600" b="1" u="sng" dirty="0">
                <a:solidFill>
                  <a:srgbClr val="FFFF00"/>
                </a:solidFill>
              </a:rPr>
              <a:t>Te esperamos para la próxima actividad.</a:t>
            </a:r>
          </a:p>
        </p:txBody>
      </p:sp>
      <p:sp>
        <p:nvSpPr>
          <p:cNvPr id="33" name="Google Shape;2227;p52">
            <a:extLst>
              <a:ext uri="{FF2B5EF4-FFF2-40B4-BE49-F238E27FC236}">
                <a16:creationId xmlns:a16="http://schemas.microsoft.com/office/drawing/2014/main" id="{9A5725FA-0993-4C78-85A5-28019A10C417}"/>
              </a:ext>
            </a:extLst>
          </p:cNvPr>
          <p:cNvSpPr/>
          <p:nvPr/>
        </p:nvSpPr>
        <p:spPr>
          <a:xfrm>
            <a:off x="6119190" y="854295"/>
            <a:ext cx="2684396" cy="4179584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34" name="Google Shape;2226;p52">
            <a:extLst>
              <a:ext uri="{FF2B5EF4-FFF2-40B4-BE49-F238E27FC236}">
                <a16:creationId xmlns:a16="http://schemas.microsoft.com/office/drawing/2014/main" id="{6B706BAC-7B84-4944-8FA1-62A3607533B2}"/>
              </a:ext>
            </a:extLst>
          </p:cNvPr>
          <p:cNvSpPr txBox="1">
            <a:spLocks/>
          </p:cNvSpPr>
          <p:nvPr/>
        </p:nvSpPr>
        <p:spPr>
          <a:xfrm>
            <a:off x="6516540" y="1948780"/>
            <a:ext cx="1894738" cy="27281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Love Ya Like A Sister" panose="020B0604020202020204" charset="0"/>
              </a:rPr>
              <a:t>Recuerda que si tienes dudas puedes contactarte directamente con nosotros a través de tu profesora jefe</a:t>
            </a:r>
          </a:p>
        </p:txBody>
      </p:sp>
    </p:spTree>
    <p:extLst>
      <p:ext uri="{BB962C8B-B14F-4D97-AF65-F5344CB8AC3E}">
        <p14:creationId xmlns:p14="http://schemas.microsoft.com/office/powerpoint/2010/main" val="225242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7"/>
          <p:cNvSpPr/>
          <p:nvPr/>
        </p:nvSpPr>
        <p:spPr>
          <a:xfrm>
            <a:off x="8571325" y="2621363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709" name="Google Shape;709;p37"/>
          <p:cNvSpPr/>
          <p:nvPr/>
        </p:nvSpPr>
        <p:spPr>
          <a:xfrm>
            <a:off x="1546250" y="1063200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710" name="Google Shape;710;p37"/>
          <p:cNvSpPr/>
          <p:nvPr/>
        </p:nvSpPr>
        <p:spPr>
          <a:xfrm>
            <a:off x="2021200" y="477425"/>
            <a:ext cx="271125" cy="265425"/>
          </a:xfrm>
          <a:custGeom>
            <a:avLst/>
            <a:gdLst/>
            <a:ahLst/>
            <a:cxnLst/>
            <a:rect l="l" t="t" r="r" b="b"/>
            <a:pathLst>
              <a:path w="10845" h="10617" extrusionOk="0">
                <a:moveTo>
                  <a:pt x="6707" y="1283"/>
                </a:moveTo>
                <a:cubicBezTo>
                  <a:pt x="6814" y="1718"/>
                  <a:pt x="6909" y="2159"/>
                  <a:pt x="6963" y="2607"/>
                </a:cubicBezTo>
                <a:cubicBezTo>
                  <a:pt x="7035" y="3190"/>
                  <a:pt x="6965" y="3785"/>
                  <a:pt x="7220" y="4320"/>
                </a:cubicBezTo>
                <a:cubicBezTo>
                  <a:pt x="7277" y="4439"/>
                  <a:pt x="7407" y="4499"/>
                  <a:pt x="7537" y="4499"/>
                </a:cubicBezTo>
                <a:cubicBezTo>
                  <a:pt x="7660" y="4499"/>
                  <a:pt x="7784" y="4444"/>
                  <a:pt x="7845" y="4334"/>
                </a:cubicBezTo>
                <a:cubicBezTo>
                  <a:pt x="8093" y="4596"/>
                  <a:pt x="8385" y="4759"/>
                  <a:pt x="8736" y="4904"/>
                </a:cubicBezTo>
                <a:cubicBezTo>
                  <a:pt x="8922" y="4981"/>
                  <a:pt x="9108" y="5057"/>
                  <a:pt x="9294" y="5135"/>
                </a:cubicBezTo>
                <a:cubicBezTo>
                  <a:pt x="9117" y="5227"/>
                  <a:pt x="8912" y="5371"/>
                  <a:pt x="8807" y="5424"/>
                </a:cubicBezTo>
                <a:cubicBezTo>
                  <a:pt x="8625" y="5516"/>
                  <a:pt x="8440" y="5605"/>
                  <a:pt x="8261" y="5703"/>
                </a:cubicBezTo>
                <a:cubicBezTo>
                  <a:pt x="7864" y="5923"/>
                  <a:pt x="7379" y="6138"/>
                  <a:pt x="7163" y="6554"/>
                </a:cubicBezTo>
                <a:cubicBezTo>
                  <a:pt x="7098" y="6679"/>
                  <a:pt x="7122" y="6863"/>
                  <a:pt x="7234" y="6955"/>
                </a:cubicBezTo>
                <a:cubicBezTo>
                  <a:pt x="7119" y="7381"/>
                  <a:pt x="7090" y="7849"/>
                  <a:pt x="7023" y="8278"/>
                </a:cubicBezTo>
                <a:cubicBezTo>
                  <a:pt x="6980" y="8552"/>
                  <a:pt x="6933" y="8825"/>
                  <a:pt x="6870" y="9095"/>
                </a:cubicBezTo>
                <a:cubicBezTo>
                  <a:pt x="6847" y="9195"/>
                  <a:pt x="6820" y="9295"/>
                  <a:pt x="6794" y="9394"/>
                </a:cubicBezTo>
                <a:cubicBezTo>
                  <a:pt x="6457" y="9005"/>
                  <a:pt x="6052" y="8652"/>
                  <a:pt x="5693" y="8293"/>
                </a:cubicBezTo>
                <a:cubicBezTo>
                  <a:pt x="5409" y="8010"/>
                  <a:pt x="5162" y="7731"/>
                  <a:pt x="4770" y="7701"/>
                </a:cubicBezTo>
                <a:cubicBezTo>
                  <a:pt x="4726" y="7632"/>
                  <a:pt x="4655" y="7578"/>
                  <a:pt x="4574" y="7572"/>
                </a:cubicBezTo>
                <a:cubicBezTo>
                  <a:pt x="4205" y="7540"/>
                  <a:pt x="3863" y="7518"/>
                  <a:pt x="3517" y="7518"/>
                </a:cubicBezTo>
                <a:cubicBezTo>
                  <a:pt x="3245" y="7518"/>
                  <a:pt x="2970" y="7532"/>
                  <a:pt x="2679" y="7567"/>
                </a:cubicBezTo>
                <a:cubicBezTo>
                  <a:pt x="2385" y="7602"/>
                  <a:pt x="2092" y="7648"/>
                  <a:pt x="1799" y="7689"/>
                </a:cubicBezTo>
                <a:cubicBezTo>
                  <a:pt x="1702" y="7704"/>
                  <a:pt x="1604" y="7717"/>
                  <a:pt x="1506" y="7731"/>
                </a:cubicBezTo>
                <a:cubicBezTo>
                  <a:pt x="1469" y="7725"/>
                  <a:pt x="1431" y="7723"/>
                  <a:pt x="1393" y="7722"/>
                </a:cubicBezTo>
                <a:cubicBezTo>
                  <a:pt x="1519" y="7328"/>
                  <a:pt x="1657" y="6951"/>
                  <a:pt x="1878" y="6583"/>
                </a:cubicBezTo>
                <a:cubicBezTo>
                  <a:pt x="2164" y="6110"/>
                  <a:pt x="2553" y="5717"/>
                  <a:pt x="2816" y="5228"/>
                </a:cubicBezTo>
                <a:cubicBezTo>
                  <a:pt x="2971" y="4939"/>
                  <a:pt x="2749" y="4689"/>
                  <a:pt x="2482" y="4689"/>
                </a:cubicBezTo>
                <a:cubicBezTo>
                  <a:pt x="2428" y="4689"/>
                  <a:pt x="2373" y="4699"/>
                  <a:pt x="2319" y="4721"/>
                </a:cubicBezTo>
                <a:cubicBezTo>
                  <a:pt x="2213" y="4524"/>
                  <a:pt x="2094" y="4331"/>
                  <a:pt x="1991" y="4127"/>
                </a:cubicBezTo>
                <a:cubicBezTo>
                  <a:pt x="1830" y="3804"/>
                  <a:pt x="1697" y="3469"/>
                  <a:pt x="1594" y="3123"/>
                </a:cubicBezTo>
                <a:cubicBezTo>
                  <a:pt x="1841" y="3111"/>
                  <a:pt x="2088" y="3103"/>
                  <a:pt x="2335" y="3103"/>
                </a:cubicBezTo>
                <a:cubicBezTo>
                  <a:pt x="2557" y="3103"/>
                  <a:pt x="2780" y="3109"/>
                  <a:pt x="3005" y="3123"/>
                </a:cubicBezTo>
                <a:cubicBezTo>
                  <a:pt x="3517" y="3154"/>
                  <a:pt x="4064" y="3265"/>
                  <a:pt x="4585" y="3265"/>
                </a:cubicBezTo>
                <a:cubicBezTo>
                  <a:pt x="4708" y="3265"/>
                  <a:pt x="4831" y="3259"/>
                  <a:pt x="4951" y="3244"/>
                </a:cubicBezTo>
                <a:cubicBezTo>
                  <a:pt x="5211" y="3211"/>
                  <a:pt x="5432" y="2909"/>
                  <a:pt x="5364" y="2674"/>
                </a:cubicBezTo>
                <a:cubicBezTo>
                  <a:pt x="5831" y="2216"/>
                  <a:pt x="6229" y="1720"/>
                  <a:pt x="6707" y="1283"/>
                </a:cubicBezTo>
                <a:close/>
                <a:moveTo>
                  <a:pt x="6959" y="1"/>
                </a:moveTo>
                <a:cubicBezTo>
                  <a:pt x="6884" y="1"/>
                  <a:pt x="6808" y="22"/>
                  <a:pt x="6739" y="72"/>
                </a:cubicBezTo>
                <a:cubicBezTo>
                  <a:pt x="5957" y="635"/>
                  <a:pt x="5109" y="1384"/>
                  <a:pt x="4804" y="2336"/>
                </a:cubicBezTo>
                <a:cubicBezTo>
                  <a:pt x="4324" y="2191"/>
                  <a:pt x="3795" y="2141"/>
                  <a:pt x="3257" y="2141"/>
                </a:cubicBezTo>
                <a:cubicBezTo>
                  <a:pt x="2499" y="2141"/>
                  <a:pt x="1725" y="2240"/>
                  <a:pt x="1053" y="2310"/>
                </a:cubicBezTo>
                <a:cubicBezTo>
                  <a:pt x="777" y="2339"/>
                  <a:pt x="579" y="2555"/>
                  <a:pt x="648" y="2843"/>
                </a:cubicBezTo>
                <a:cubicBezTo>
                  <a:pt x="826" y="3586"/>
                  <a:pt x="1124" y="4524"/>
                  <a:pt x="1680" y="5138"/>
                </a:cubicBezTo>
                <a:cubicBezTo>
                  <a:pt x="1277" y="5502"/>
                  <a:pt x="969" y="5990"/>
                  <a:pt x="724" y="6461"/>
                </a:cubicBezTo>
                <a:cubicBezTo>
                  <a:pt x="463" y="6967"/>
                  <a:pt x="0" y="7793"/>
                  <a:pt x="234" y="8373"/>
                </a:cubicBezTo>
                <a:cubicBezTo>
                  <a:pt x="404" y="8794"/>
                  <a:pt x="763" y="8905"/>
                  <a:pt x="1148" y="8905"/>
                </a:cubicBezTo>
                <a:cubicBezTo>
                  <a:pt x="1371" y="8905"/>
                  <a:pt x="1602" y="8867"/>
                  <a:pt x="1809" y="8831"/>
                </a:cubicBezTo>
                <a:cubicBezTo>
                  <a:pt x="2719" y="8673"/>
                  <a:pt x="3539" y="8464"/>
                  <a:pt x="4377" y="8136"/>
                </a:cubicBezTo>
                <a:cubicBezTo>
                  <a:pt x="4453" y="8777"/>
                  <a:pt x="5213" y="9304"/>
                  <a:pt x="5633" y="9727"/>
                </a:cubicBezTo>
                <a:cubicBezTo>
                  <a:pt x="5969" y="10066"/>
                  <a:pt x="6400" y="10617"/>
                  <a:pt x="6920" y="10617"/>
                </a:cubicBezTo>
                <a:cubicBezTo>
                  <a:pt x="7012" y="10617"/>
                  <a:pt x="7107" y="10599"/>
                  <a:pt x="7205" y="10561"/>
                </a:cubicBezTo>
                <a:cubicBezTo>
                  <a:pt x="7822" y="10315"/>
                  <a:pt x="7876" y="9334"/>
                  <a:pt x="7960" y="8780"/>
                </a:cubicBezTo>
                <a:cubicBezTo>
                  <a:pt x="8049" y="8203"/>
                  <a:pt x="8103" y="7549"/>
                  <a:pt x="7937" y="6973"/>
                </a:cubicBezTo>
                <a:cubicBezTo>
                  <a:pt x="8399" y="6861"/>
                  <a:pt x="8860" y="6590"/>
                  <a:pt x="9256" y="6394"/>
                </a:cubicBezTo>
                <a:cubicBezTo>
                  <a:pt x="9737" y="6155"/>
                  <a:pt x="10529" y="5922"/>
                  <a:pt x="10693" y="5330"/>
                </a:cubicBezTo>
                <a:cubicBezTo>
                  <a:pt x="10844" y="4781"/>
                  <a:pt x="10413" y="4414"/>
                  <a:pt x="9956" y="4236"/>
                </a:cubicBezTo>
                <a:cubicBezTo>
                  <a:pt x="9415" y="4024"/>
                  <a:pt x="8817" y="3763"/>
                  <a:pt x="8222" y="3763"/>
                </a:cubicBezTo>
                <a:cubicBezTo>
                  <a:pt x="8148" y="3763"/>
                  <a:pt x="8074" y="3767"/>
                  <a:pt x="8001" y="3775"/>
                </a:cubicBezTo>
                <a:cubicBezTo>
                  <a:pt x="8048" y="3351"/>
                  <a:pt x="7971" y="2913"/>
                  <a:pt x="7911" y="2479"/>
                </a:cubicBezTo>
                <a:cubicBezTo>
                  <a:pt x="7809" y="1754"/>
                  <a:pt x="7642" y="1047"/>
                  <a:pt x="7421" y="349"/>
                </a:cubicBezTo>
                <a:cubicBezTo>
                  <a:pt x="7360" y="158"/>
                  <a:pt x="7161" y="1"/>
                  <a:pt x="69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711" name="Google Shape;711;p37"/>
          <p:cNvSpPr/>
          <p:nvPr/>
        </p:nvSpPr>
        <p:spPr>
          <a:xfrm>
            <a:off x="7247950" y="42244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712" name="Google Shape;712;p37"/>
          <p:cNvSpPr/>
          <p:nvPr/>
        </p:nvSpPr>
        <p:spPr>
          <a:xfrm>
            <a:off x="311700" y="27824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713" name="Google Shape;713;p37"/>
          <p:cNvSpPr/>
          <p:nvPr/>
        </p:nvSpPr>
        <p:spPr>
          <a:xfrm>
            <a:off x="8771913" y="355677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714" name="Google Shape;714;p37"/>
          <p:cNvSpPr/>
          <p:nvPr/>
        </p:nvSpPr>
        <p:spPr>
          <a:xfrm>
            <a:off x="8146613" y="4224425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715" name="Google Shape;715;p37"/>
          <p:cNvSpPr/>
          <p:nvPr/>
        </p:nvSpPr>
        <p:spPr>
          <a:xfrm>
            <a:off x="325838" y="11361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6" name="Google Shape;425;p36">
            <a:extLst>
              <a:ext uri="{FF2B5EF4-FFF2-40B4-BE49-F238E27FC236}">
                <a16:creationId xmlns:a16="http://schemas.microsoft.com/office/drawing/2014/main" id="{8FBEBB39-1A98-4DCD-B4B5-6C97DB54CD72}"/>
              </a:ext>
            </a:extLst>
          </p:cNvPr>
          <p:cNvSpPr/>
          <p:nvPr/>
        </p:nvSpPr>
        <p:spPr>
          <a:xfrm>
            <a:off x="787237" y="646444"/>
            <a:ext cx="5472045" cy="403773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7" name="Google Shape;2192;p50">
            <a:extLst>
              <a:ext uri="{FF2B5EF4-FFF2-40B4-BE49-F238E27FC236}">
                <a16:creationId xmlns:a16="http://schemas.microsoft.com/office/drawing/2014/main" id="{C9EE1995-A34B-4DD9-A107-242D6BB52AD3}"/>
              </a:ext>
            </a:extLst>
          </p:cNvPr>
          <p:cNvSpPr txBox="1">
            <a:spLocks/>
          </p:cNvSpPr>
          <p:nvPr/>
        </p:nvSpPr>
        <p:spPr>
          <a:xfrm>
            <a:off x="1437285" y="1305119"/>
            <a:ext cx="4171947" cy="218112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s-419" sz="4800" dirty="0">
                <a:solidFill>
                  <a:srgbClr val="FFFF00"/>
                </a:solidFill>
                <a:latin typeface="Love Ya Like A Sister" panose="020B0604020202020204" charset="0"/>
              </a:rPr>
              <a:t>Los extrañamos mucho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5D66F5-B492-40AE-B569-A244D108F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45" y="912560"/>
            <a:ext cx="2389485" cy="309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40"/>
          <p:cNvSpPr txBox="1">
            <a:spLocks noGrp="1"/>
          </p:cNvSpPr>
          <p:nvPr>
            <p:ph type="title"/>
          </p:nvPr>
        </p:nvSpPr>
        <p:spPr>
          <a:xfrm>
            <a:off x="661855" y="282646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Habilidad Aplicar</a:t>
            </a:r>
            <a:endParaRPr sz="4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FF4C0E-4201-48D8-9868-DAB4F4B7D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575" y="1450154"/>
            <a:ext cx="4165173" cy="24147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93109D2-2AFA-4BD5-B799-B4A8DA808EB8}"/>
              </a:ext>
            </a:extLst>
          </p:cNvPr>
          <p:cNvSpPr txBox="1"/>
          <p:nvPr/>
        </p:nvSpPr>
        <p:spPr>
          <a:xfrm>
            <a:off x="7124094" y="2028661"/>
            <a:ext cx="179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chemeClr val="tx2">
                    <a:lumMod val="10000"/>
                  </a:schemeClr>
                </a:solidFill>
                <a:latin typeface="Bodoni MT" panose="02070603080606020203" pitchFamily="18" charset="0"/>
              </a:rPr>
              <a:t>30 – 4  </a:t>
            </a:r>
          </a:p>
          <a:p>
            <a:pPr algn="ctr"/>
            <a:r>
              <a:rPr lang="es-419" sz="2400" b="1">
                <a:solidFill>
                  <a:schemeClr val="tx2">
                    <a:lumMod val="10000"/>
                  </a:schemeClr>
                </a:solidFill>
                <a:latin typeface="Bodoni MT" panose="02070603080606020203" pitchFamily="18" charset="0"/>
              </a:rPr>
              <a:t>Diciembre</a:t>
            </a:r>
            <a:endParaRPr lang="es-419" sz="2400" b="1" dirty="0">
              <a:solidFill>
                <a:schemeClr val="tx2">
                  <a:lumMod val="1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4F687A-C6A7-4D03-8FD4-C039315BD2B8}"/>
              </a:ext>
            </a:extLst>
          </p:cNvPr>
          <p:cNvSpPr txBox="1"/>
          <p:nvPr/>
        </p:nvSpPr>
        <p:spPr>
          <a:xfrm>
            <a:off x="490582" y="4008345"/>
            <a:ext cx="175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b="1" dirty="0">
                <a:solidFill>
                  <a:schemeClr val="tx2">
                    <a:lumMod val="10000"/>
                  </a:schemeClr>
                </a:solidFill>
                <a:latin typeface="Bodoni MT" panose="02070603080606020203" pitchFamily="18" charset="0"/>
              </a:rPr>
              <a:t>1</a:t>
            </a:r>
            <a:r>
              <a:rPr lang="es-419" sz="3600" b="1">
                <a:solidFill>
                  <a:schemeClr val="tx2">
                    <a:lumMod val="10000"/>
                  </a:schemeClr>
                </a:solidFill>
                <a:latin typeface="Bodoni MT" panose="02070603080606020203" pitchFamily="18" charset="0"/>
              </a:rPr>
              <a:t>° </a:t>
            </a:r>
            <a:r>
              <a:rPr lang="es-419" sz="3600" b="1" dirty="0">
                <a:solidFill>
                  <a:schemeClr val="tx2">
                    <a:lumMod val="10000"/>
                  </a:schemeClr>
                </a:solidFill>
                <a:latin typeface="Bodoni MT" panose="02070603080606020203" pitchFamily="18" charset="0"/>
              </a:rPr>
              <a:t>Ciclo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defRPr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lang="es-ES" altLang="en-US" sz="1350" dirty="0">
                <a:solidFill>
                  <a:srgbClr val="273D40"/>
                </a:solidFill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defRPr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s-ES" altLang="en-US" sz="1350" dirty="0">
                <a:solidFill>
                  <a:srgbClr val="273D40"/>
                </a:solidFill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defRPr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lang="es-ES" altLang="en-US" sz="1350" dirty="0">
                <a:solidFill>
                  <a:srgbClr val="273D40"/>
                </a:solidFill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defRPr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30</a:t>
              </a:r>
              <a:endParaRPr lang="es-ES" altLang="en-US" sz="1350" dirty="0">
                <a:solidFill>
                  <a:srgbClr val="273D40"/>
                </a:solidFill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defRPr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lang="es-ES" altLang="en-US" sz="1350" dirty="0">
                <a:solidFill>
                  <a:srgbClr val="273D40"/>
                </a:solidFill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defRPr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lang="es-ES" altLang="en-US" sz="1350" dirty="0">
                <a:solidFill>
                  <a:srgbClr val="273D40"/>
                </a:solidFill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s-E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 DE TIEMPO: </a:t>
            </a:r>
          </a:p>
          <a:p>
            <a:pPr algn="ctr"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37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37690" y="1407559"/>
            <a:ext cx="6616557" cy="2178122"/>
          </a:xfrm>
        </p:spPr>
        <p:txBody>
          <a:bodyPr/>
          <a:lstStyle/>
          <a:p>
            <a:r>
              <a:rPr lang="es-ES" sz="3600" dirty="0"/>
              <a:t>Observa los cuadrados mágicos a continuación y complétalos según las instrucciones dadas</a:t>
            </a:r>
            <a:endParaRPr lang="es-CL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7506" t="12205" r="12862" b="70359"/>
          <a:stretch/>
        </p:blipFill>
        <p:spPr>
          <a:xfrm>
            <a:off x="143837" y="349320"/>
            <a:ext cx="3526097" cy="29384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2441" t="31094" r="58133" b="50597"/>
          <a:stretch/>
        </p:blipFill>
        <p:spPr>
          <a:xfrm>
            <a:off x="5558319" y="2023031"/>
            <a:ext cx="3308279" cy="291498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41789" y="462336"/>
            <a:ext cx="760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00028" y="462335"/>
            <a:ext cx="760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628472" y="1360906"/>
            <a:ext cx="760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628472" y="2333470"/>
            <a:ext cx="760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500028" y="2317639"/>
            <a:ext cx="760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858018" y="2207230"/>
            <a:ext cx="760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751816" y="4015482"/>
            <a:ext cx="760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774425" y="3076386"/>
            <a:ext cx="760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762047" y="3102911"/>
            <a:ext cx="760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858018" y="3076385"/>
            <a:ext cx="760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16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37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3"/>
          <p:cNvSpPr txBox="1">
            <a:spLocks noGrp="1"/>
          </p:cNvSpPr>
          <p:nvPr>
            <p:ph type="title"/>
          </p:nvPr>
        </p:nvSpPr>
        <p:spPr>
          <a:xfrm>
            <a:off x="918709" y="1166223"/>
            <a:ext cx="7547197" cy="30461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Observa los sustantivos a continuaci</a:t>
            </a:r>
            <a:r>
              <a:rPr lang="es-CL" sz="4800" dirty="0"/>
              <a:t>ón y clasifícalos según corresponda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138" t="21670" r="6362" b="60896"/>
          <a:stretch/>
        </p:blipFill>
        <p:spPr>
          <a:xfrm>
            <a:off x="328773" y="1243171"/>
            <a:ext cx="8627526" cy="221921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43200" y="1243171"/>
            <a:ext cx="175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>
                <a:solidFill>
                  <a:srgbClr val="FF0000"/>
                </a:solidFill>
              </a:rPr>
              <a:t>Sus. Común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780413" y="1612503"/>
            <a:ext cx="175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>
                <a:solidFill>
                  <a:srgbClr val="FF0000"/>
                </a:solidFill>
              </a:rPr>
              <a:t>Sus. Propio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43200" y="1981835"/>
            <a:ext cx="175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>
                <a:solidFill>
                  <a:srgbClr val="FF0000"/>
                </a:solidFill>
              </a:rPr>
              <a:t>Sus. Común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80413" y="2270705"/>
            <a:ext cx="175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>
                <a:solidFill>
                  <a:srgbClr val="FF0000"/>
                </a:solidFill>
              </a:rPr>
              <a:t>Sus. Común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785729" y="2599209"/>
            <a:ext cx="175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>
                <a:solidFill>
                  <a:srgbClr val="FF0000"/>
                </a:solidFill>
              </a:rPr>
              <a:t>Sus. Común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791045" y="2939032"/>
            <a:ext cx="175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>
                <a:solidFill>
                  <a:srgbClr val="FF0000"/>
                </a:solidFill>
              </a:rPr>
              <a:t>Sus. Propio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680790" y="1244390"/>
            <a:ext cx="175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>
                <a:solidFill>
                  <a:srgbClr val="FF0000"/>
                </a:solidFill>
              </a:rPr>
              <a:t>Sus. Propio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680790" y="1612503"/>
            <a:ext cx="175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>
                <a:solidFill>
                  <a:srgbClr val="FF0000"/>
                </a:solidFill>
              </a:rPr>
              <a:t>Sus. Propio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680790" y="1901373"/>
            <a:ext cx="175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>
                <a:solidFill>
                  <a:srgbClr val="FF0000"/>
                </a:solidFill>
              </a:rPr>
              <a:t>Sus. Común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718003" y="2269486"/>
            <a:ext cx="175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>
                <a:solidFill>
                  <a:srgbClr val="FF0000"/>
                </a:solidFill>
              </a:rPr>
              <a:t>Sus. Común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723319" y="2628185"/>
            <a:ext cx="175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>
                <a:solidFill>
                  <a:srgbClr val="FF0000"/>
                </a:solidFill>
              </a:rPr>
              <a:t>Sus. Propio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771164" y="2939032"/>
            <a:ext cx="175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>
                <a:solidFill>
                  <a:srgbClr val="FF0000"/>
                </a:solidFill>
              </a:rPr>
              <a:t>Sus. Común</a:t>
            </a:r>
          </a:p>
        </p:txBody>
      </p:sp>
    </p:spTree>
    <p:extLst>
      <p:ext uri="{BB962C8B-B14F-4D97-AF65-F5344CB8AC3E}">
        <p14:creationId xmlns:p14="http://schemas.microsoft.com/office/powerpoint/2010/main" val="282481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3"/>
          <p:cNvSpPr/>
          <p:nvPr/>
        </p:nvSpPr>
        <p:spPr>
          <a:xfrm>
            <a:off x="7258500" y="3291850"/>
            <a:ext cx="468850" cy="1958625"/>
          </a:xfrm>
          <a:custGeom>
            <a:avLst/>
            <a:gdLst/>
            <a:ahLst/>
            <a:cxnLst/>
            <a:rect l="l" t="t" r="r" b="b"/>
            <a:pathLst>
              <a:path w="18754" h="78345" extrusionOk="0">
                <a:moveTo>
                  <a:pt x="0" y="0"/>
                </a:moveTo>
                <a:cubicBezTo>
                  <a:pt x="21953" y="14628"/>
                  <a:pt x="22991" y="54750"/>
                  <a:pt x="11193" y="78345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4" name="Google Shape;594;p33"/>
          <p:cNvSpPr/>
          <p:nvPr/>
        </p:nvSpPr>
        <p:spPr>
          <a:xfrm>
            <a:off x="6912875" y="1909275"/>
            <a:ext cx="1925725" cy="3456425"/>
          </a:xfrm>
          <a:custGeom>
            <a:avLst/>
            <a:gdLst/>
            <a:ahLst/>
            <a:cxnLst/>
            <a:rect l="l" t="t" r="r" b="b"/>
            <a:pathLst>
              <a:path w="77029" h="138257" extrusionOk="0">
                <a:moveTo>
                  <a:pt x="0" y="0"/>
                </a:moveTo>
                <a:cubicBezTo>
                  <a:pt x="28702" y="11477"/>
                  <a:pt x="58686" y="33222"/>
                  <a:pt x="68470" y="62545"/>
                </a:cubicBezTo>
                <a:cubicBezTo>
                  <a:pt x="76509" y="86637"/>
                  <a:pt x="77029" y="112859"/>
                  <a:pt x="77029" y="138257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5" name="Google Shape;595;p33"/>
          <p:cNvSpPr/>
          <p:nvPr/>
        </p:nvSpPr>
        <p:spPr>
          <a:xfrm>
            <a:off x="8641075" y="1135675"/>
            <a:ext cx="905250" cy="691300"/>
          </a:xfrm>
          <a:custGeom>
            <a:avLst/>
            <a:gdLst/>
            <a:ahLst/>
            <a:cxnLst/>
            <a:rect l="l" t="t" r="r" b="b"/>
            <a:pathLst>
              <a:path w="36210" h="27652" extrusionOk="0">
                <a:moveTo>
                  <a:pt x="0" y="0"/>
                </a:moveTo>
                <a:cubicBezTo>
                  <a:pt x="14733" y="3686"/>
                  <a:pt x="25479" y="16905"/>
                  <a:pt x="36210" y="27652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6" name="Google Shape;596;p33"/>
          <p:cNvSpPr txBox="1">
            <a:spLocks noGrp="1"/>
          </p:cNvSpPr>
          <p:nvPr>
            <p:ph type="body" idx="1"/>
          </p:nvPr>
        </p:nvSpPr>
        <p:spPr>
          <a:xfrm>
            <a:off x="387199" y="1481325"/>
            <a:ext cx="3016783" cy="1380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FF0000"/>
                </a:solidFill>
                <a:latin typeface="Love Ya Like A Sister" panose="020B0604020202020204" charset="0"/>
              </a:rPr>
              <a:t>Actividad 1: 3 puntos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00B050"/>
                </a:solidFill>
                <a:latin typeface="Love Ya Like A Sister" panose="020B0604020202020204" charset="0"/>
              </a:rPr>
              <a:t>Actividad 2: 4 puntos</a:t>
            </a:r>
          </a:p>
        </p:txBody>
      </p:sp>
      <p:grpSp>
        <p:nvGrpSpPr>
          <p:cNvPr id="597" name="Google Shape;597;p33"/>
          <p:cNvGrpSpPr/>
          <p:nvPr/>
        </p:nvGrpSpPr>
        <p:grpSpPr>
          <a:xfrm>
            <a:off x="6731430" y="589677"/>
            <a:ext cx="1731909" cy="1093555"/>
            <a:chOff x="1797175" y="4154475"/>
            <a:chExt cx="2009175" cy="1268625"/>
          </a:xfrm>
        </p:grpSpPr>
        <p:sp>
          <p:nvSpPr>
            <p:cNvPr id="598" name="Google Shape;598;p33"/>
            <p:cNvSpPr/>
            <p:nvPr/>
          </p:nvSpPr>
          <p:spPr>
            <a:xfrm>
              <a:off x="2093525" y="4608700"/>
              <a:ext cx="101075" cy="104800"/>
            </a:xfrm>
            <a:custGeom>
              <a:avLst/>
              <a:gdLst/>
              <a:ahLst/>
              <a:cxnLst/>
              <a:rect l="l" t="t" r="r" b="b"/>
              <a:pathLst>
                <a:path w="4043" h="4192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2525" y="505"/>
                    <a:pt x="874" y="683"/>
                    <a:pt x="0" y="2107"/>
                  </a:cubicBezTo>
                  <a:cubicBezTo>
                    <a:pt x="98" y="2945"/>
                    <a:pt x="1819" y="3653"/>
                    <a:pt x="3591" y="4191"/>
                  </a:cubicBezTo>
                  <a:cubicBezTo>
                    <a:pt x="3535" y="4122"/>
                    <a:pt x="3494" y="4039"/>
                    <a:pt x="3491" y="3939"/>
                  </a:cubicBezTo>
                  <a:cubicBezTo>
                    <a:pt x="3460" y="2612"/>
                    <a:pt x="3661" y="1293"/>
                    <a:pt x="4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797175" y="4154475"/>
              <a:ext cx="2009175" cy="1268625"/>
            </a:xfrm>
            <a:custGeom>
              <a:avLst/>
              <a:gdLst/>
              <a:ahLst/>
              <a:cxnLst/>
              <a:rect l="l" t="t" r="r" b="b"/>
              <a:pathLst>
                <a:path w="80367" h="50745" extrusionOk="0">
                  <a:moveTo>
                    <a:pt x="41161" y="1597"/>
                  </a:moveTo>
                  <a:cubicBezTo>
                    <a:pt x="43415" y="1597"/>
                    <a:pt x="45719" y="1817"/>
                    <a:pt x="48068" y="2139"/>
                  </a:cubicBezTo>
                  <a:lnTo>
                    <a:pt x="48068" y="2141"/>
                  </a:lnTo>
                  <a:lnTo>
                    <a:pt x="48069" y="2141"/>
                  </a:lnTo>
                  <a:cubicBezTo>
                    <a:pt x="50375" y="2917"/>
                    <a:pt x="52723" y="3752"/>
                    <a:pt x="54920" y="4819"/>
                  </a:cubicBezTo>
                  <a:cubicBezTo>
                    <a:pt x="48321" y="3769"/>
                    <a:pt x="41274" y="5143"/>
                    <a:pt x="35149" y="2229"/>
                  </a:cubicBezTo>
                  <a:cubicBezTo>
                    <a:pt x="37111" y="1778"/>
                    <a:pt x="39116" y="1597"/>
                    <a:pt x="41161" y="1597"/>
                  </a:cubicBezTo>
                  <a:close/>
                  <a:moveTo>
                    <a:pt x="36404" y="8827"/>
                  </a:moveTo>
                  <a:lnTo>
                    <a:pt x="36404" y="8827"/>
                  </a:lnTo>
                  <a:cubicBezTo>
                    <a:pt x="40584" y="9183"/>
                    <a:pt x="44764" y="9557"/>
                    <a:pt x="48948" y="9868"/>
                  </a:cubicBezTo>
                  <a:cubicBezTo>
                    <a:pt x="52806" y="10155"/>
                    <a:pt x="56728" y="10618"/>
                    <a:pt x="60611" y="10618"/>
                  </a:cubicBezTo>
                  <a:cubicBezTo>
                    <a:pt x="61182" y="10618"/>
                    <a:pt x="61752" y="10608"/>
                    <a:pt x="62320" y="10586"/>
                  </a:cubicBezTo>
                  <a:cubicBezTo>
                    <a:pt x="62555" y="10903"/>
                    <a:pt x="62783" y="11231"/>
                    <a:pt x="62995" y="11572"/>
                  </a:cubicBezTo>
                  <a:cubicBezTo>
                    <a:pt x="63834" y="12920"/>
                    <a:pt x="64509" y="14382"/>
                    <a:pt x="65040" y="15897"/>
                  </a:cubicBezTo>
                  <a:cubicBezTo>
                    <a:pt x="59947" y="15182"/>
                    <a:pt x="54862" y="14506"/>
                    <a:pt x="49816" y="13488"/>
                  </a:cubicBezTo>
                  <a:cubicBezTo>
                    <a:pt x="45483" y="12613"/>
                    <a:pt x="39728" y="12078"/>
                    <a:pt x="36404" y="8827"/>
                  </a:cubicBezTo>
                  <a:close/>
                  <a:moveTo>
                    <a:pt x="23965" y="8610"/>
                  </a:moveTo>
                  <a:lnTo>
                    <a:pt x="23965" y="8612"/>
                  </a:lnTo>
                  <a:cubicBezTo>
                    <a:pt x="25661" y="12794"/>
                    <a:pt x="31880" y="13177"/>
                    <a:pt x="35655" y="13960"/>
                  </a:cubicBezTo>
                  <a:cubicBezTo>
                    <a:pt x="42104" y="15297"/>
                    <a:pt x="48514" y="16819"/>
                    <a:pt x="54963" y="18164"/>
                  </a:cubicBezTo>
                  <a:cubicBezTo>
                    <a:pt x="53253" y="18598"/>
                    <a:pt x="51560" y="18779"/>
                    <a:pt x="49877" y="18779"/>
                  </a:cubicBezTo>
                  <a:cubicBezTo>
                    <a:pt x="45437" y="18779"/>
                    <a:pt x="41068" y="17516"/>
                    <a:pt x="36633" y="16300"/>
                  </a:cubicBezTo>
                  <a:cubicBezTo>
                    <a:pt x="34077" y="15599"/>
                    <a:pt x="31491" y="14976"/>
                    <a:pt x="28843" y="14753"/>
                  </a:cubicBezTo>
                  <a:cubicBezTo>
                    <a:pt x="25780" y="14495"/>
                    <a:pt x="22635" y="14745"/>
                    <a:pt x="19776" y="13508"/>
                  </a:cubicBezTo>
                  <a:cubicBezTo>
                    <a:pt x="20973" y="11730"/>
                    <a:pt x="22397" y="10088"/>
                    <a:pt x="23965" y="8610"/>
                  </a:cubicBezTo>
                  <a:close/>
                  <a:moveTo>
                    <a:pt x="15897" y="18169"/>
                  </a:moveTo>
                  <a:cubicBezTo>
                    <a:pt x="15515" y="19462"/>
                    <a:pt x="15314" y="20781"/>
                    <a:pt x="15345" y="22108"/>
                  </a:cubicBezTo>
                  <a:cubicBezTo>
                    <a:pt x="15348" y="22208"/>
                    <a:pt x="15389" y="22290"/>
                    <a:pt x="15443" y="22360"/>
                  </a:cubicBezTo>
                  <a:lnTo>
                    <a:pt x="15443" y="22360"/>
                  </a:lnTo>
                  <a:cubicBezTo>
                    <a:pt x="13672" y="21822"/>
                    <a:pt x="11952" y="21114"/>
                    <a:pt x="11854" y="20276"/>
                  </a:cubicBezTo>
                  <a:cubicBezTo>
                    <a:pt x="12728" y="18852"/>
                    <a:pt x="14379" y="18674"/>
                    <a:pt x="15897" y="18169"/>
                  </a:cubicBezTo>
                  <a:close/>
                  <a:moveTo>
                    <a:pt x="34354" y="2433"/>
                  </a:moveTo>
                  <a:cubicBezTo>
                    <a:pt x="36831" y="4392"/>
                    <a:pt x="40207" y="4669"/>
                    <a:pt x="43274" y="4840"/>
                  </a:cubicBezTo>
                  <a:cubicBezTo>
                    <a:pt x="47853" y="5096"/>
                    <a:pt x="52331" y="5242"/>
                    <a:pt x="56862" y="5851"/>
                  </a:cubicBezTo>
                  <a:cubicBezTo>
                    <a:pt x="58778" y="6972"/>
                    <a:pt x="60513" y="8338"/>
                    <a:pt x="61922" y="10079"/>
                  </a:cubicBezTo>
                  <a:cubicBezTo>
                    <a:pt x="57818" y="9352"/>
                    <a:pt x="53577" y="9234"/>
                    <a:pt x="49429" y="8919"/>
                  </a:cubicBezTo>
                  <a:cubicBezTo>
                    <a:pt x="44786" y="8567"/>
                    <a:pt x="40136" y="8304"/>
                    <a:pt x="35488" y="8006"/>
                  </a:cubicBezTo>
                  <a:cubicBezTo>
                    <a:pt x="35479" y="8005"/>
                    <a:pt x="35471" y="8005"/>
                    <a:pt x="35463" y="8005"/>
                  </a:cubicBezTo>
                  <a:cubicBezTo>
                    <a:pt x="35135" y="8005"/>
                    <a:pt x="35041" y="8420"/>
                    <a:pt x="35226" y="8640"/>
                  </a:cubicBezTo>
                  <a:cubicBezTo>
                    <a:pt x="38332" y="12319"/>
                    <a:pt x="43807" y="12937"/>
                    <a:pt x="48241" y="13881"/>
                  </a:cubicBezTo>
                  <a:cubicBezTo>
                    <a:pt x="53860" y="15077"/>
                    <a:pt x="59561" y="16117"/>
                    <a:pt x="65288" y="16629"/>
                  </a:cubicBezTo>
                  <a:cubicBezTo>
                    <a:pt x="65893" y="18553"/>
                    <a:pt x="66275" y="20541"/>
                    <a:pt x="66425" y="22553"/>
                  </a:cubicBezTo>
                  <a:cubicBezTo>
                    <a:pt x="66456" y="22967"/>
                    <a:pt x="66467" y="23375"/>
                    <a:pt x="66476" y="23782"/>
                  </a:cubicBezTo>
                  <a:cubicBezTo>
                    <a:pt x="66374" y="23885"/>
                    <a:pt x="66320" y="24024"/>
                    <a:pt x="66301" y="24168"/>
                  </a:cubicBezTo>
                  <a:cubicBezTo>
                    <a:pt x="50169" y="23810"/>
                    <a:pt x="32851" y="23765"/>
                    <a:pt x="18005" y="16614"/>
                  </a:cubicBezTo>
                  <a:cubicBezTo>
                    <a:pt x="18400" y="15783"/>
                    <a:pt x="18841" y="14974"/>
                    <a:pt x="19329" y="14195"/>
                  </a:cubicBezTo>
                  <a:lnTo>
                    <a:pt x="19329" y="14196"/>
                  </a:lnTo>
                  <a:cubicBezTo>
                    <a:pt x="21583" y="15315"/>
                    <a:pt x="23949" y="15478"/>
                    <a:pt x="26478" y="15568"/>
                  </a:cubicBezTo>
                  <a:cubicBezTo>
                    <a:pt x="30184" y="15701"/>
                    <a:pt x="33677" y="16398"/>
                    <a:pt x="37242" y="17381"/>
                  </a:cubicBezTo>
                  <a:cubicBezTo>
                    <a:pt x="41515" y="18558"/>
                    <a:pt x="45522" y="19547"/>
                    <a:pt x="49636" y="19547"/>
                  </a:cubicBezTo>
                  <a:cubicBezTo>
                    <a:pt x="51932" y="19547"/>
                    <a:pt x="54261" y="19239"/>
                    <a:pt x="56689" y="18484"/>
                  </a:cubicBezTo>
                  <a:cubicBezTo>
                    <a:pt x="57048" y="18372"/>
                    <a:pt x="57085" y="17813"/>
                    <a:pt x="56689" y="17720"/>
                  </a:cubicBezTo>
                  <a:cubicBezTo>
                    <a:pt x="50877" y="16350"/>
                    <a:pt x="45028" y="15134"/>
                    <a:pt x="39195" y="13857"/>
                  </a:cubicBezTo>
                  <a:cubicBezTo>
                    <a:pt x="36407" y="13247"/>
                    <a:pt x="33624" y="12619"/>
                    <a:pt x="30843" y="11970"/>
                  </a:cubicBezTo>
                  <a:cubicBezTo>
                    <a:pt x="28308" y="11382"/>
                    <a:pt x="25762" y="10571"/>
                    <a:pt x="24470" y="8148"/>
                  </a:cubicBezTo>
                  <a:cubicBezTo>
                    <a:pt x="25532" y="7187"/>
                    <a:pt x="26652" y="6295"/>
                    <a:pt x="27825" y="5474"/>
                  </a:cubicBezTo>
                  <a:cubicBezTo>
                    <a:pt x="29941" y="3999"/>
                    <a:pt x="32119" y="3035"/>
                    <a:pt x="34354" y="2433"/>
                  </a:cubicBezTo>
                  <a:close/>
                  <a:moveTo>
                    <a:pt x="67662" y="30077"/>
                  </a:moveTo>
                  <a:cubicBezTo>
                    <a:pt x="68531" y="30077"/>
                    <a:pt x="68865" y="30838"/>
                    <a:pt x="68655" y="32378"/>
                  </a:cubicBezTo>
                  <a:cubicBezTo>
                    <a:pt x="67976" y="32888"/>
                    <a:pt x="67227" y="33216"/>
                    <a:pt x="66408" y="33359"/>
                  </a:cubicBezTo>
                  <a:cubicBezTo>
                    <a:pt x="66382" y="33364"/>
                    <a:pt x="66356" y="33366"/>
                    <a:pt x="66330" y="33370"/>
                  </a:cubicBezTo>
                  <a:cubicBezTo>
                    <a:pt x="66773" y="32327"/>
                    <a:pt x="67119" y="31229"/>
                    <a:pt x="67382" y="30100"/>
                  </a:cubicBezTo>
                  <a:cubicBezTo>
                    <a:pt x="67481" y="30085"/>
                    <a:pt x="67574" y="30077"/>
                    <a:pt x="67662" y="30077"/>
                  </a:cubicBezTo>
                  <a:close/>
                  <a:moveTo>
                    <a:pt x="17792" y="17058"/>
                  </a:moveTo>
                  <a:cubicBezTo>
                    <a:pt x="20628" y="19099"/>
                    <a:pt x="24257" y="20126"/>
                    <a:pt x="27562" y="21071"/>
                  </a:cubicBezTo>
                  <a:cubicBezTo>
                    <a:pt x="31764" y="22274"/>
                    <a:pt x="36061" y="23050"/>
                    <a:pt x="40382" y="23667"/>
                  </a:cubicBezTo>
                  <a:cubicBezTo>
                    <a:pt x="48987" y="24896"/>
                    <a:pt x="57705" y="25004"/>
                    <a:pt x="66382" y="25111"/>
                  </a:cubicBezTo>
                  <a:cubicBezTo>
                    <a:pt x="66406" y="25111"/>
                    <a:pt x="66424" y="25102"/>
                    <a:pt x="66446" y="25099"/>
                  </a:cubicBezTo>
                  <a:lnTo>
                    <a:pt x="66446" y="25099"/>
                  </a:lnTo>
                  <a:cubicBezTo>
                    <a:pt x="66325" y="27951"/>
                    <a:pt x="65697" y="30661"/>
                    <a:pt x="64966" y="33469"/>
                  </a:cubicBezTo>
                  <a:cubicBezTo>
                    <a:pt x="63968" y="33444"/>
                    <a:pt x="62977" y="33233"/>
                    <a:pt x="61989" y="33043"/>
                  </a:cubicBezTo>
                  <a:cubicBezTo>
                    <a:pt x="59445" y="32550"/>
                    <a:pt x="56913" y="31979"/>
                    <a:pt x="54376" y="31448"/>
                  </a:cubicBezTo>
                  <a:cubicBezTo>
                    <a:pt x="49636" y="30454"/>
                    <a:pt x="44898" y="29463"/>
                    <a:pt x="40158" y="28471"/>
                  </a:cubicBezTo>
                  <a:cubicBezTo>
                    <a:pt x="35545" y="27505"/>
                    <a:pt x="30930" y="26524"/>
                    <a:pt x="26359" y="25369"/>
                  </a:cubicBezTo>
                  <a:cubicBezTo>
                    <a:pt x="23926" y="24753"/>
                    <a:pt x="21508" y="24077"/>
                    <a:pt x="19107" y="23344"/>
                  </a:cubicBezTo>
                  <a:cubicBezTo>
                    <a:pt x="18574" y="23179"/>
                    <a:pt x="17329" y="22902"/>
                    <a:pt x="16018" y="22530"/>
                  </a:cubicBezTo>
                  <a:cubicBezTo>
                    <a:pt x="16135" y="22485"/>
                    <a:pt x="16230" y="22394"/>
                    <a:pt x="16254" y="22231"/>
                  </a:cubicBezTo>
                  <a:cubicBezTo>
                    <a:pt x="16522" y="20431"/>
                    <a:pt x="17054" y="18702"/>
                    <a:pt x="17792" y="17058"/>
                  </a:cubicBezTo>
                  <a:close/>
                  <a:moveTo>
                    <a:pt x="18124" y="13431"/>
                  </a:moveTo>
                  <a:lnTo>
                    <a:pt x="18124" y="13431"/>
                  </a:lnTo>
                  <a:cubicBezTo>
                    <a:pt x="17292" y="14735"/>
                    <a:pt x="16596" y="16097"/>
                    <a:pt x="16112" y="17497"/>
                  </a:cubicBezTo>
                  <a:cubicBezTo>
                    <a:pt x="15825" y="17420"/>
                    <a:pt x="15527" y="17386"/>
                    <a:pt x="15225" y="17386"/>
                  </a:cubicBezTo>
                  <a:cubicBezTo>
                    <a:pt x="14236" y="17386"/>
                    <a:pt x="13206" y="17756"/>
                    <a:pt x="12387" y="18215"/>
                  </a:cubicBezTo>
                  <a:cubicBezTo>
                    <a:pt x="11559" y="18680"/>
                    <a:pt x="10583" y="19726"/>
                    <a:pt x="11210" y="20709"/>
                  </a:cubicBezTo>
                  <a:cubicBezTo>
                    <a:pt x="11219" y="20725"/>
                    <a:pt x="11239" y="20735"/>
                    <a:pt x="11252" y="20749"/>
                  </a:cubicBezTo>
                  <a:cubicBezTo>
                    <a:pt x="11235" y="21755"/>
                    <a:pt x="12510" y="22275"/>
                    <a:pt x="13450" y="22664"/>
                  </a:cubicBezTo>
                  <a:cubicBezTo>
                    <a:pt x="16927" y="24103"/>
                    <a:pt x="20552" y="25203"/>
                    <a:pt x="24176" y="26196"/>
                  </a:cubicBezTo>
                  <a:cubicBezTo>
                    <a:pt x="31656" y="28249"/>
                    <a:pt x="39283" y="29708"/>
                    <a:pt x="46876" y="31263"/>
                  </a:cubicBezTo>
                  <a:lnTo>
                    <a:pt x="58311" y="33603"/>
                  </a:lnTo>
                  <a:cubicBezTo>
                    <a:pt x="60431" y="34038"/>
                    <a:pt x="62734" y="34743"/>
                    <a:pt x="64969" y="34743"/>
                  </a:cubicBezTo>
                  <a:cubicBezTo>
                    <a:pt x="64980" y="34743"/>
                    <a:pt x="64991" y="34743"/>
                    <a:pt x="65002" y="34743"/>
                  </a:cubicBezTo>
                  <a:cubicBezTo>
                    <a:pt x="65101" y="34814"/>
                    <a:pt x="65219" y="34854"/>
                    <a:pt x="65335" y="34854"/>
                  </a:cubicBezTo>
                  <a:cubicBezTo>
                    <a:pt x="65454" y="34854"/>
                    <a:pt x="65571" y="34812"/>
                    <a:pt x="65664" y="34717"/>
                  </a:cubicBezTo>
                  <a:cubicBezTo>
                    <a:pt x="66156" y="34682"/>
                    <a:pt x="66646" y="34611"/>
                    <a:pt x="67127" y="34485"/>
                  </a:cubicBezTo>
                  <a:cubicBezTo>
                    <a:pt x="68727" y="34067"/>
                    <a:pt x="70550" y="33008"/>
                    <a:pt x="70306" y="31088"/>
                  </a:cubicBezTo>
                  <a:cubicBezTo>
                    <a:pt x="70132" y="29718"/>
                    <a:pt x="69102" y="29013"/>
                    <a:pt x="67936" y="29013"/>
                  </a:cubicBezTo>
                  <a:cubicBezTo>
                    <a:pt x="67827" y="29013"/>
                    <a:pt x="67717" y="29019"/>
                    <a:pt x="67607" y="29032"/>
                  </a:cubicBezTo>
                  <a:cubicBezTo>
                    <a:pt x="67829" y="27802"/>
                    <a:pt x="67948" y="26540"/>
                    <a:pt x="67978" y="25268"/>
                  </a:cubicBezTo>
                  <a:cubicBezTo>
                    <a:pt x="71945" y="26554"/>
                    <a:pt x="78967" y="28876"/>
                    <a:pt x="77719" y="33641"/>
                  </a:cubicBezTo>
                  <a:cubicBezTo>
                    <a:pt x="76782" y="37224"/>
                    <a:pt x="73116" y="37944"/>
                    <a:pt x="69538" y="37944"/>
                  </a:cubicBezTo>
                  <a:cubicBezTo>
                    <a:pt x="67657" y="37944"/>
                    <a:pt x="65799" y="37745"/>
                    <a:pt x="64375" y="37658"/>
                  </a:cubicBezTo>
                  <a:cubicBezTo>
                    <a:pt x="59153" y="37341"/>
                    <a:pt x="53938" y="36935"/>
                    <a:pt x="48729" y="36439"/>
                  </a:cubicBezTo>
                  <a:cubicBezTo>
                    <a:pt x="46242" y="36203"/>
                    <a:pt x="43705" y="36045"/>
                    <a:pt x="41248" y="35586"/>
                  </a:cubicBezTo>
                  <a:cubicBezTo>
                    <a:pt x="38743" y="35119"/>
                    <a:pt x="36542" y="34090"/>
                    <a:pt x="34209" y="33113"/>
                  </a:cubicBezTo>
                  <a:cubicBezTo>
                    <a:pt x="26212" y="29764"/>
                    <a:pt x="17354" y="29743"/>
                    <a:pt x="9184" y="26999"/>
                  </a:cubicBezTo>
                  <a:cubicBezTo>
                    <a:pt x="7133" y="26311"/>
                    <a:pt x="4747" y="25513"/>
                    <a:pt x="3105" y="24013"/>
                  </a:cubicBezTo>
                  <a:cubicBezTo>
                    <a:pt x="223" y="21380"/>
                    <a:pt x="1928" y="17969"/>
                    <a:pt x="4752" y="16221"/>
                  </a:cubicBezTo>
                  <a:cubicBezTo>
                    <a:pt x="8742" y="13751"/>
                    <a:pt x="13554" y="13435"/>
                    <a:pt x="18124" y="13431"/>
                  </a:cubicBezTo>
                  <a:close/>
                  <a:moveTo>
                    <a:pt x="16058" y="30136"/>
                  </a:moveTo>
                  <a:lnTo>
                    <a:pt x="16058" y="30136"/>
                  </a:lnTo>
                  <a:cubicBezTo>
                    <a:pt x="17242" y="30375"/>
                    <a:pt x="18432" y="30593"/>
                    <a:pt x="19618" y="30807"/>
                  </a:cubicBezTo>
                  <a:cubicBezTo>
                    <a:pt x="24348" y="31660"/>
                    <a:pt x="29114" y="32479"/>
                    <a:pt x="33579" y="34321"/>
                  </a:cubicBezTo>
                  <a:cubicBezTo>
                    <a:pt x="35392" y="35071"/>
                    <a:pt x="37141" y="35974"/>
                    <a:pt x="39043" y="36493"/>
                  </a:cubicBezTo>
                  <a:cubicBezTo>
                    <a:pt x="41553" y="37176"/>
                    <a:pt x="44198" y="37357"/>
                    <a:pt x="46776" y="37616"/>
                  </a:cubicBezTo>
                  <a:cubicBezTo>
                    <a:pt x="51734" y="38110"/>
                    <a:pt x="56697" y="38524"/>
                    <a:pt x="61668" y="38857"/>
                  </a:cubicBezTo>
                  <a:cubicBezTo>
                    <a:pt x="61457" y="39306"/>
                    <a:pt x="61221" y="39743"/>
                    <a:pt x="60964" y="40167"/>
                  </a:cubicBezTo>
                  <a:cubicBezTo>
                    <a:pt x="53747" y="38929"/>
                    <a:pt x="46357" y="38569"/>
                    <a:pt x="39092" y="37680"/>
                  </a:cubicBezTo>
                  <a:cubicBezTo>
                    <a:pt x="31137" y="36706"/>
                    <a:pt x="23547" y="34694"/>
                    <a:pt x="16335" y="31145"/>
                  </a:cubicBezTo>
                  <a:cubicBezTo>
                    <a:pt x="16240" y="30811"/>
                    <a:pt x="16148" y="30474"/>
                    <a:pt x="16058" y="30136"/>
                  </a:cubicBezTo>
                  <a:close/>
                  <a:moveTo>
                    <a:pt x="16503" y="31728"/>
                  </a:moveTo>
                  <a:lnTo>
                    <a:pt x="16503" y="31728"/>
                  </a:lnTo>
                  <a:cubicBezTo>
                    <a:pt x="23005" y="35373"/>
                    <a:pt x="29701" y="37429"/>
                    <a:pt x="37125" y="38421"/>
                  </a:cubicBezTo>
                  <a:cubicBezTo>
                    <a:pt x="44809" y="39449"/>
                    <a:pt x="52664" y="40595"/>
                    <a:pt x="60414" y="41004"/>
                  </a:cubicBezTo>
                  <a:cubicBezTo>
                    <a:pt x="60179" y="41334"/>
                    <a:pt x="59929" y="41644"/>
                    <a:pt x="59670" y="41943"/>
                  </a:cubicBezTo>
                  <a:cubicBezTo>
                    <a:pt x="59439" y="41901"/>
                    <a:pt x="59202" y="41877"/>
                    <a:pt x="58971" y="41877"/>
                  </a:cubicBezTo>
                  <a:cubicBezTo>
                    <a:pt x="58901" y="41877"/>
                    <a:pt x="58832" y="41879"/>
                    <a:pt x="58763" y="41884"/>
                  </a:cubicBezTo>
                  <a:cubicBezTo>
                    <a:pt x="58672" y="41769"/>
                    <a:pt x="58537" y="41685"/>
                    <a:pt x="58367" y="41685"/>
                  </a:cubicBezTo>
                  <a:cubicBezTo>
                    <a:pt x="58338" y="41685"/>
                    <a:pt x="58308" y="41687"/>
                    <a:pt x="58277" y="41692"/>
                  </a:cubicBezTo>
                  <a:cubicBezTo>
                    <a:pt x="55955" y="42079"/>
                    <a:pt x="53617" y="42235"/>
                    <a:pt x="51274" y="42235"/>
                  </a:cubicBezTo>
                  <a:cubicBezTo>
                    <a:pt x="46481" y="42235"/>
                    <a:pt x="41669" y="41581"/>
                    <a:pt x="36938" y="40904"/>
                  </a:cubicBezTo>
                  <a:cubicBezTo>
                    <a:pt x="30255" y="39948"/>
                    <a:pt x="23842" y="38250"/>
                    <a:pt x="17743" y="35316"/>
                  </a:cubicBezTo>
                  <a:cubicBezTo>
                    <a:pt x="17269" y="34155"/>
                    <a:pt x="16866" y="32957"/>
                    <a:pt x="16503" y="31728"/>
                  </a:cubicBezTo>
                  <a:close/>
                  <a:moveTo>
                    <a:pt x="55444" y="45234"/>
                  </a:moveTo>
                  <a:lnTo>
                    <a:pt x="55444" y="45234"/>
                  </a:lnTo>
                  <a:cubicBezTo>
                    <a:pt x="53900" y="46060"/>
                    <a:pt x="52194" y="46704"/>
                    <a:pt x="50365" y="47244"/>
                  </a:cubicBezTo>
                  <a:cubicBezTo>
                    <a:pt x="49645" y="47456"/>
                    <a:pt x="48919" y="47660"/>
                    <a:pt x="48187" y="47856"/>
                  </a:cubicBezTo>
                  <a:cubicBezTo>
                    <a:pt x="48018" y="47853"/>
                    <a:pt x="47849" y="47853"/>
                    <a:pt x="47681" y="47853"/>
                  </a:cubicBezTo>
                  <a:cubicBezTo>
                    <a:pt x="47513" y="47853"/>
                    <a:pt x="47346" y="47853"/>
                    <a:pt x="47182" y="47849"/>
                  </a:cubicBezTo>
                  <a:cubicBezTo>
                    <a:pt x="46866" y="47842"/>
                    <a:pt x="46550" y="47834"/>
                    <a:pt x="46233" y="47831"/>
                  </a:cubicBezTo>
                  <a:cubicBezTo>
                    <a:pt x="46215" y="47813"/>
                    <a:pt x="46192" y="47800"/>
                    <a:pt x="46167" y="47796"/>
                  </a:cubicBezTo>
                  <a:cubicBezTo>
                    <a:pt x="40717" y="47114"/>
                    <a:pt x="35459" y="47890"/>
                    <a:pt x="30575" y="45315"/>
                  </a:cubicBezTo>
                  <a:lnTo>
                    <a:pt x="30575" y="45315"/>
                  </a:lnTo>
                  <a:cubicBezTo>
                    <a:pt x="33267" y="45738"/>
                    <a:pt x="35984" y="45851"/>
                    <a:pt x="38709" y="45851"/>
                  </a:cubicBezTo>
                  <a:cubicBezTo>
                    <a:pt x="40008" y="45851"/>
                    <a:pt x="41308" y="45825"/>
                    <a:pt x="42608" y="45795"/>
                  </a:cubicBezTo>
                  <a:cubicBezTo>
                    <a:pt x="46839" y="45697"/>
                    <a:pt x="51220" y="45775"/>
                    <a:pt x="55444" y="45234"/>
                  </a:cubicBezTo>
                  <a:close/>
                  <a:moveTo>
                    <a:pt x="18068" y="36082"/>
                  </a:moveTo>
                  <a:lnTo>
                    <a:pt x="18068" y="36082"/>
                  </a:lnTo>
                  <a:cubicBezTo>
                    <a:pt x="23964" y="39579"/>
                    <a:pt x="30812" y="41013"/>
                    <a:pt x="37544" y="41959"/>
                  </a:cubicBezTo>
                  <a:cubicBezTo>
                    <a:pt x="42136" y="42604"/>
                    <a:pt x="46756" y="43204"/>
                    <a:pt x="51374" y="43204"/>
                  </a:cubicBezTo>
                  <a:cubicBezTo>
                    <a:pt x="53764" y="43204"/>
                    <a:pt x="56153" y="43043"/>
                    <a:pt x="58538" y="42645"/>
                  </a:cubicBezTo>
                  <a:cubicBezTo>
                    <a:pt x="58605" y="42634"/>
                    <a:pt x="58670" y="42610"/>
                    <a:pt x="58726" y="42572"/>
                  </a:cubicBezTo>
                  <a:cubicBezTo>
                    <a:pt x="58817" y="42606"/>
                    <a:pt x="58911" y="42633"/>
                    <a:pt x="59008" y="42658"/>
                  </a:cubicBezTo>
                  <a:cubicBezTo>
                    <a:pt x="58232" y="43428"/>
                    <a:pt x="57364" y="44087"/>
                    <a:pt x="56426" y="44668"/>
                  </a:cubicBezTo>
                  <a:cubicBezTo>
                    <a:pt x="55039" y="44551"/>
                    <a:pt x="53651" y="44505"/>
                    <a:pt x="52261" y="44505"/>
                  </a:cubicBezTo>
                  <a:cubicBezTo>
                    <a:pt x="47321" y="44505"/>
                    <a:pt x="42366" y="45085"/>
                    <a:pt x="37434" y="45085"/>
                  </a:cubicBezTo>
                  <a:cubicBezTo>
                    <a:pt x="34557" y="45085"/>
                    <a:pt x="31687" y="44887"/>
                    <a:pt x="28833" y="44262"/>
                  </a:cubicBezTo>
                  <a:cubicBezTo>
                    <a:pt x="28801" y="44255"/>
                    <a:pt x="28770" y="44252"/>
                    <a:pt x="28740" y="44252"/>
                  </a:cubicBezTo>
                  <a:cubicBezTo>
                    <a:pt x="28394" y="44252"/>
                    <a:pt x="28249" y="44705"/>
                    <a:pt x="28555" y="44922"/>
                  </a:cubicBezTo>
                  <a:cubicBezTo>
                    <a:pt x="32015" y="47380"/>
                    <a:pt x="36630" y="48505"/>
                    <a:pt x="41074" y="48505"/>
                  </a:cubicBezTo>
                  <a:cubicBezTo>
                    <a:pt x="42227" y="48505"/>
                    <a:pt x="43368" y="48429"/>
                    <a:pt x="44474" y="48282"/>
                  </a:cubicBezTo>
                  <a:cubicBezTo>
                    <a:pt x="44910" y="48364"/>
                    <a:pt x="45351" y="48412"/>
                    <a:pt x="45792" y="48448"/>
                  </a:cubicBezTo>
                  <a:cubicBezTo>
                    <a:pt x="43395" y="48985"/>
                    <a:pt x="40955" y="49347"/>
                    <a:pt x="38517" y="49347"/>
                  </a:cubicBezTo>
                  <a:cubicBezTo>
                    <a:pt x="37195" y="49347"/>
                    <a:pt x="35874" y="49241"/>
                    <a:pt x="34561" y="48998"/>
                  </a:cubicBezTo>
                  <a:cubicBezTo>
                    <a:pt x="29847" y="48124"/>
                    <a:pt x="25453" y="45787"/>
                    <a:pt x="22145" y="42310"/>
                  </a:cubicBezTo>
                  <a:cubicBezTo>
                    <a:pt x="20341" y="40415"/>
                    <a:pt x="19058" y="38322"/>
                    <a:pt x="18068" y="36082"/>
                  </a:cubicBezTo>
                  <a:close/>
                  <a:moveTo>
                    <a:pt x="40712" y="1"/>
                  </a:moveTo>
                  <a:cubicBezTo>
                    <a:pt x="35881" y="1"/>
                    <a:pt x="30877" y="1725"/>
                    <a:pt x="27147" y="4314"/>
                  </a:cubicBezTo>
                  <a:cubicBezTo>
                    <a:pt x="24212" y="6351"/>
                    <a:pt x="20984" y="9272"/>
                    <a:pt x="18646" y="12641"/>
                  </a:cubicBezTo>
                  <a:cubicBezTo>
                    <a:pt x="17516" y="12381"/>
                    <a:pt x="16140" y="12241"/>
                    <a:pt x="14656" y="12241"/>
                  </a:cubicBezTo>
                  <a:cubicBezTo>
                    <a:pt x="8679" y="12241"/>
                    <a:pt x="941" y="14515"/>
                    <a:pt x="360" y="20413"/>
                  </a:cubicBezTo>
                  <a:cubicBezTo>
                    <a:pt x="0" y="24059"/>
                    <a:pt x="3452" y="25985"/>
                    <a:pt x="6322" y="27257"/>
                  </a:cubicBezTo>
                  <a:cubicBezTo>
                    <a:pt x="9161" y="28515"/>
                    <a:pt x="12149" y="29313"/>
                    <a:pt x="15177" y="29953"/>
                  </a:cubicBezTo>
                  <a:cubicBezTo>
                    <a:pt x="15437" y="40454"/>
                    <a:pt x="25126" y="49152"/>
                    <a:pt x="35087" y="50523"/>
                  </a:cubicBezTo>
                  <a:cubicBezTo>
                    <a:pt x="36191" y="50675"/>
                    <a:pt x="37306" y="50745"/>
                    <a:pt x="38426" y="50745"/>
                  </a:cubicBezTo>
                  <a:cubicBezTo>
                    <a:pt x="43308" y="50745"/>
                    <a:pt x="48280" y="49423"/>
                    <a:pt x="52805" y="47837"/>
                  </a:cubicBezTo>
                  <a:cubicBezTo>
                    <a:pt x="56973" y="46377"/>
                    <a:pt x="61822" y="43578"/>
                    <a:pt x="62904" y="38943"/>
                  </a:cubicBezTo>
                  <a:lnTo>
                    <a:pt x="62907" y="38943"/>
                  </a:lnTo>
                  <a:cubicBezTo>
                    <a:pt x="64960" y="39076"/>
                    <a:pt x="67257" y="39385"/>
                    <a:pt x="69510" y="39385"/>
                  </a:cubicBezTo>
                  <a:cubicBezTo>
                    <a:pt x="71627" y="39385"/>
                    <a:pt x="73706" y="39112"/>
                    <a:pt x="75506" y="38166"/>
                  </a:cubicBezTo>
                  <a:cubicBezTo>
                    <a:pt x="78618" y="36527"/>
                    <a:pt x="80367" y="32829"/>
                    <a:pt x="78328" y="29670"/>
                  </a:cubicBezTo>
                  <a:cubicBezTo>
                    <a:pt x="76241" y="26436"/>
                    <a:pt x="71646" y="24849"/>
                    <a:pt x="67974" y="23871"/>
                  </a:cubicBezTo>
                  <a:cubicBezTo>
                    <a:pt x="67846" y="19353"/>
                    <a:pt x="66586" y="14811"/>
                    <a:pt x="64438" y="11220"/>
                  </a:cubicBezTo>
                  <a:cubicBezTo>
                    <a:pt x="60633" y="4863"/>
                    <a:pt x="53511" y="2342"/>
                    <a:pt x="46609" y="981"/>
                  </a:cubicBezTo>
                  <a:cubicBezTo>
                    <a:pt x="44746" y="306"/>
                    <a:pt x="42744" y="1"/>
                    <a:pt x="40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sp>
        <p:nvSpPr>
          <p:cNvPr id="600" name="Google Shape;600;p33"/>
          <p:cNvSpPr/>
          <p:nvPr/>
        </p:nvSpPr>
        <p:spPr>
          <a:xfrm>
            <a:off x="5499438" y="1314703"/>
            <a:ext cx="1231969" cy="1093521"/>
          </a:xfrm>
          <a:custGeom>
            <a:avLst/>
            <a:gdLst/>
            <a:ahLst/>
            <a:cxnLst/>
            <a:rect l="l" t="t" r="r" b="b"/>
            <a:pathLst>
              <a:path w="50641" h="44950" extrusionOk="0">
                <a:moveTo>
                  <a:pt x="30281" y="1181"/>
                </a:moveTo>
                <a:cubicBezTo>
                  <a:pt x="30843" y="1186"/>
                  <a:pt x="31407" y="1197"/>
                  <a:pt x="31970" y="1216"/>
                </a:cubicBezTo>
                <a:cubicBezTo>
                  <a:pt x="33864" y="1550"/>
                  <a:pt x="35729" y="2776"/>
                  <a:pt x="37376" y="3716"/>
                </a:cubicBezTo>
                <a:cubicBezTo>
                  <a:pt x="32731" y="3113"/>
                  <a:pt x="28069" y="2822"/>
                  <a:pt x="23535" y="1540"/>
                </a:cubicBezTo>
                <a:cubicBezTo>
                  <a:pt x="25435" y="1302"/>
                  <a:pt x="27371" y="1195"/>
                  <a:pt x="29313" y="1181"/>
                </a:cubicBezTo>
                <a:cubicBezTo>
                  <a:pt x="29397" y="1262"/>
                  <a:pt x="29504" y="1318"/>
                  <a:pt x="29625" y="1318"/>
                </a:cubicBezTo>
                <a:cubicBezTo>
                  <a:pt x="29663" y="1318"/>
                  <a:pt x="29701" y="1312"/>
                  <a:pt x="29741" y="1301"/>
                </a:cubicBezTo>
                <a:cubicBezTo>
                  <a:pt x="29919" y="1249"/>
                  <a:pt x="30099" y="1210"/>
                  <a:pt x="30281" y="1181"/>
                </a:cubicBezTo>
                <a:close/>
                <a:moveTo>
                  <a:pt x="22683" y="1655"/>
                </a:moveTo>
                <a:cubicBezTo>
                  <a:pt x="24946" y="3025"/>
                  <a:pt x="27760" y="3389"/>
                  <a:pt x="30329" y="3813"/>
                </a:cubicBezTo>
                <a:cubicBezTo>
                  <a:pt x="32865" y="4232"/>
                  <a:pt x="35489" y="4649"/>
                  <a:pt x="38074" y="4649"/>
                </a:cubicBezTo>
                <a:cubicBezTo>
                  <a:pt x="38390" y="4649"/>
                  <a:pt x="38705" y="4643"/>
                  <a:pt x="39019" y="4630"/>
                </a:cubicBezTo>
                <a:cubicBezTo>
                  <a:pt x="39037" y="4627"/>
                  <a:pt x="39055" y="4623"/>
                  <a:pt x="39072" y="4617"/>
                </a:cubicBezTo>
                <a:cubicBezTo>
                  <a:pt x="40728" y="5456"/>
                  <a:pt x="42437" y="6260"/>
                  <a:pt x="43975" y="7273"/>
                </a:cubicBezTo>
                <a:cubicBezTo>
                  <a:pt x="46069" y="8651"/>
                  <a:pt x="47385" y="11010"/>
                  <a:pt x="48182" y="13572"/>
                </a:cubicBezTo>
                <a:cubicBezTo>
                  <a:pt x="42584" y="10759"/>
                  <a:pt x="36096" y="12297"/>
                  <a:pt x="30269" y="10317"/>
                </a:cubicBezTo>
                <a:cubicBezTo>
                  <a:pt x="24671" y="8416"/>
                  <a:pt x="19221" y="5565"/>
                  <a:pt x="13206" y="5565"/>
                </a:cubicBezTo>
                <a:cubicBezTo>
                  <a:pt x="12638" y="5565"/>
                  <a:pt x="12066" y="5590"/>
                  <a:pt x="11487" y="5644"/>
                </a:cubicBezTo>
                <a:cubicBezTo>
                  <a:pt x="14864" y="3453"/>
                  <a:pt x="18684" y="2243"/>
                  <a:pt x="22683" y="1655"/>
                </a:cubicBezTo>
                <a:close/>
                <a:moveTo>
                  <a:pt x="10684" y="6192"/>
                </a:moveTo>
                <a:cubicBezTo>
                  <a:pt x="10712" y="6375"/>
                  <a:pt x="10848" y="6546"/>
                  <a:pt x="11106" y="6578"/>
                </a:cubicBezTo>
                <a:cubicBezTo>
                  <a:pt x="14757" y="7037"/>
                  <a:pt x="18312" y="7150"/>
                  <a:pt x="21883" y="8198"/>
                </a:cubicBezTo>
                <a:cubicBezTo>
                  <a:pt x="24810" y="9057"/>
                  <a:pt x="27492" y="10527"/>
                  <a:pt x="30390" y="11447"/>
                </a:cubicBezTo>
                <a:cubicBezTo>
                  <a:pt x="35977" y="13219"/>
                  <a:pt x="41987" y="12137"/>
                  <a:pt x="47581" y="13925"/>
                </a:cubicBezTo>
                <a:cubicBezTo>
                  <a:pt x="47549" y="14010"/>
                  <a:pt x="47572" y="14117"/>
                  <a:pt x="47680" y="14145"/>
                </a:cubicBezTo>
                <a:cubicBezTo>
                  <a:pt x="47886" y="14197"/>
                  <a:pt x="48046" y="14288"/>
                  <a:pt x="48210" y="14421"/>
                </a:cubicBezTo>
                <a:cubicBezTo>
                  <a:pt x="48279" y="14477"/>
                  <a:pt x="48341" y="14536"/>
                  <a:pt x="48406" y="14597"/>
                </a:cubicBezTo>
                <a:cubicBezTo>
                  <a:pt x="48430" y="14619"/>
                  <a:pt x="48455" y="14639"/>
                  <a:pt x="48484" y="14655"/>
                </a:cubicBezTo>
                <a:cubicBezTo>
                  <a:pt x="48806" y="15931"/>
                  <a:pt x="49016" y="17229"/>
                  <a:pt x="49131" y="18461"/>
                </a:cubicBezTo>
                <a:cubicBezTo>
                  <a:pt x="48982" y="18352"/>
                  <a:pt x="48832" y="18245"/>
                  <a:pt x="48700" y="18103"/>
                </a:cubicBezTo>
                <a:cubicBezTo>
                  <a:pt x="48645" y="18041"/>
                  <a:pt x="48566" y="18007"/>
                  <a:pt x="48484" y="18007"/>
                </a:cubicBezTo>
                <a:cubicBezTo>
                  <a:pt x="48473" y="18007"/>
                  <a:pt x="48462" y="18008"/>
                  <a:pt x="48451" y="18009"/>
                </a:cubicBezTo>
                <a:cubicBezTo>
                  <a:pt x="45946" y="16527"/>
                  <a:pt x="43001" y="16317"/>
                  <a:pt x="40143" y="16231"/>
                </a:cubicBezTo>
                <a:cubicBezTo>
                  <a:pt x="38299" y="16175"/>
                  <a:pt x="36453" y="16186"/>
                  <a:pt x="34619" y="15943"/>
                </a:cubicBezTo>
                <a:cubicBezTo>
                  <a:pt x="32748" y="15695"/>
                  <a:pt x="31103" y="15008"/>
                  <a:pt x="29303" y="14516"/>
                </a:cubicBezTo>
                <a:cubicBezTo>
                  <a:pt x="25675" y="13525"/>
                  <a:pt x="21838" y="13792"/>
                  <a:pt x="18170" y="12791"/>
                </a:cubicBezTo>
                <a:cubicBezTo>
                  <a:pt x="14538" y="11801"/>
                  <a:pt x="10943" y="10420"/>
                  <a:pt x="7463" y="8981"/>
                </a:cubicBezTo>
                <a:cubicBezTo>
                  <a:pt x="8446" y="7951"/>
                  <a:pt x="9524" y="7017"/>
                  <a:pt x="10684" y="6192"/>
                </a:cubicBezTo>
                <a:close/>
                <a:moveTo>
                  <a:pt x="1662" y="20300"/>
                </a:moveTo>
                <a:cubicBezTo>
                  <a:pt x="3909" y="21200"/>
                  <a:pt x="6288" y="21750"/>
                  <a:pt x="8653" y="22247"/>
                </a:cubicBezTo>
                <a:cubicBezTo>
                  <a:pt x="9983" y="22527"/>
                  <a:pt x="11317" y="22790"/>
                  <a:pt x="12654" y="23030"/>
                </a:cubicBezTo>
                <a:cubicBezTo>
                  <a:pt x="12923" y="23077"/>
                  <a:pt x="13216" y="23112"/>
                  <a:pt x="13519" y="23146"/>
                </a:cubicBezTo>
                <a:cubicBezTo>
                  <a:pt x="12245" y="23194"/>
                  <a:pt x="10969" y="23214"/>
                  <a:pt x="9694" y="23214"/>
                </a:cubicBezTo>
                <a:cubicBezTo>
                  <a:pt x="8857" y="23214"/>
                  <a:pt x="8020" y="23206"/>
                  <a:pt x="7183" y="23191"/>
                </a:cubicBezTo>
                <a:cubicBezTo>
                  <a:pt x="5877" y="23169"/>
                  <a:pt x="4572" y="23118"/>
                  <a:pt x="3268" y="23044"/>
                </a:cubicBezTo>
                <a:cubicBezTo>
                  <a:pt x="2775" y="23015"/>
                  <a:pt x="2269" y="22903"/>
                  <a:pt x="1785" y="22903"/>
                </a:cubicBezTo>
                <a:cubicBezTo>
                  <a:pt x="1661" y="22903"/>
                  <a:pt x="1538" y="22910"/>
                  <a:pt x="1417" y="22929"/>
                </a:cubicBezTo>
                <a:cubicBezTo>
                  <a:pt x="1432" y="22048"/>
                  <a:pt x="1514" y="21168"/>
                  <a:pt x="1660" y="20300"/>
                </a:cubicBezTo>
                <a:close/>
                <a:moveTo>
                  <a:pt x="7113" y="9369"/>
                </a:moveTo>
                <a:cubicBezTo>
                  <a:pt x="10338" y="11015"/>
                  <a:pt x="13513" y="12597"/>
                  <a:pt x="17003" y="13640"/>
                </a:cubicBezTo>
                <a:cubicBezTo>
                  <a:pt x="20742" y="14757"/>
                  <a:pt x="24478" y="14597"/>
                  <a:pt x="28232" y="15381"/>
                </a:cubicBezTo>
                <a:cubicBezTo>
                  <a:pt x="31519" y="16068"/>
                  <a:pt x="34324" y="17109"/>
                  <a:pt x="37736" y="17218"/>
                </a:cubicBezTo>
                <a:cubicBezTo>
                  <a:pt x="41442" y="17335"/>
                  <a:pt x="44899" y="17338"/>
                  <a:pt x="48377" y="18799"/>
                </a:cubicBezTo>
                <a:cubicBezTo>
                  <a:pt x="48380" y="18800"/>
                  <a:pt x="48383" y="18799"/>
                  <a:pt x="48386" y="18801"/>
                </a:cubicBezTo>
                <a:cubicBezTo>
                  <a:pt x="48564" y="19019"/>
                  <a:pt x="48791" y="19207"/>
                  <a:pt x="49056" y="19272"/>
                </a:cubicBezTo>
                <a:cubicBezTo>
                  <a:pt x="49080" y="19278"/>
                  <a:pt x="49105" y="19281"/>
                  <a:pt x="49130" y="19281"/>
                </a:cubicBezTo>
                <a:cubicBezTo>
                  <a:pt x="49153" y="19281"/>
                  <a:pt x="49175" y="19279"/>
                  <a:pt x="49198" y="19275"/>
                </a:cubicBezTo>
                <a:cubicBezTo>
                  <a:pt x="49216" y="19557"/>
                  <a:pt x="49231" y="19835"/>
                  <a:pt x="49242" y="20107"/>
                </a:cubicBezTo>
                <a:cubicBezTo>
                  <a:pt x="49300" y="21815"/>
                  <a:pt x="49189" y="23525"/>
                  <a:pt x="48905" y="25210"/>
                </a:cubicBezTo>
                <a:cubicBezTo>
                  <a:pt x="45688" y="24919"/>
                  <a:pt x="42484" y="24561"/>
                  <a:pt x="39310" y="23925"/>
                </a:cubicBezTo>
                <a:cubicBezTo>
                  <a:pt x="36679" y="23397"/>
                  <a:pt x="33686" y="22848"/>
                  <a:pt x="31276" y="21472"/>
                </a:cubicBezTo>
                <a:lnTo>
                  <a:pt x="31276" y="21472"/>
                </a:lnTo>
                <a:cubicBezTo>
                  <a:pt x="33940" y="21881"/>
                  <a:pt x="36592" y="22111"/>
                  <a:pt x="39240" y="22111"/>
                </a:cubicBezTo>
                <a:cubicBezTo>
                  <a:pt x="42501" y="22111"/>
                  <a:pt x="45758" y="21763"/>
                  <a:pt x="49028" y="20977"/>
                </a:cubicBezTo>
                <a:cubicBezTo>
                  <a:pt x="49344" y="20901"/>
                  <a:pt x="49277" y="20412"/>
                  <a:pt x="48957" y="20412"/>
                </a:cubicBezTo>
                <a:cubicBezTo>
                  <a:pt x="48955" y="20412"/>
                  <a:pt x="48954" y="20412"/>
                  <a:pt x="48952" y="20412"/>
                </a:cubicBezTo>
                <a:cubicBezTo>
                  <a:pt x="45792" y="20452"/>
                  <a:pt x="42673" y="21161"/>
                  <a:pt x="39512" y="21167"/>
                </a:cubicBezTo>
                <a:cubicBezTo>
                  <a:pt x="39494" y="21167"/>
                  <a:pt x="39477" y="21167"/>
                  <a:pt x="39459" y="21167"/>
                </a:cubicBezTo>
                <a:cubicBezTo>
                  <a:pt x="36086" y="21167"/>
                  <a:pt x="32738" y="20393"/>
                  <a:pt x="29371" y="20231"/>
                </a:cubicBezTo>
                <a:cubicBezTo>
                  <a:pt x="29364" y="20230"/>
                  <a:pt x="29356" y="20230"/>
                  <a:pt x="29349" y="20230"/>
                </a:cubicBezTo>
                <a:cubicBezTo>
                  <a:pt x="28905" y="20230"/>
                  <a:pt x="28763" y="20868"/>
                  <a:pt x="29139" y="21085"/>
                </a:cubicBezTo>
                <a:cubicBezTo>
                  <a:pt x="34958" y="24429"/>
                  <a:pt x="42037" y="25757"/>
                  <a:pt x="48745" y="26074"/>
                </a:cubicBezTo>
                <a:cubicBezTo>
                  <a:pt x="48624" y="26671"/>
                  <a:pt x="48473" y="27259"/>
                  <a:pt x="48309" y="27844"/>
                </a:cubicBezTo>
                <a:cubicBezTo>
                  <a:pt x="47210" y="27243"/>
                  <a:pt x="46100" y="27151"/>
                  <a:pt x="44783" y="27138"/>
                </a:cubicBezTo>
                <a:cubicBezTo>
                  <a:pt x="42439" y="27116"/>
                  <a:pt x="40263" y="27076"/>
                  <a:pt x="37930" y="26643"/>
                </a:cubicBezTo>
                <a:cubicBezTo>
                  <a:pt x="36194" y="26322"/>
                  <a:pt x="34459" y="25924"/>
                  <a:pt x="32756" y="25459"/>
                </a:cubicBezTo>
                <a:cubicBezTo>
                  <a:pt x="30570" y="24864"/>
                  <a:pt x="28872" y="23841"/>
                  <a:pt x="26901" y="22839"/>
                </a:cubicBezTo>
                <a:cubicBezTo>
                  <a:pt x="23577" y="21146"/>
                  <a:pt x="19654" y="20295"/>
                  <a:pt x="16113" y="19152"/>
                </a:cubicBezTo>
                <a:cubicBezTo>
                  <a:pt x="11852" y="17777"/>
                  <a:pt x="7572" y="16271"/>
                  <a:pt x="3200" y="15284"/>
                </a:cubicBezTo>
                <a:cubicBezTo>
                  <a:pt x="4069" y="13369"/>
                  <a:pt x="5200" y="11584"/>
                  <a:pt x="6561" y="9981"/>
                </a:cubicBezTo>
                <a:cubicBezTo>
                  <a:pt x="6740" y="9768"/>
                  <a:pt x="6928" y="9571"/>
                  <a:pt x="7113" y="9369"/>
                </a:cubicBezTo>
                <a:close/>
                <a:moveTo>
                  <a:pt x="2952" y="15854"/>
                </a:moveTo>
                <a:cubicBezTo>
                  <a:pt x="2960" y="15858"/>
                  <a:pt x="2966" y="15864"/>
                  <a:pt x="2974" y="15869"/>
                </a:cubicBezTo>
                <a:cubicBezTo>
                  <a:pt x="6855" y="17448"/>
                  <a:pt x="10919" y="18615"/>
                  <a:pt x="14906" y="19895"/>
                </a:cubicBezTo>
                <a:cubicBezTo>
                  <a:pt x="18983" y="21205"/>
                  <a:pt x="23673" y="22166"/>
                  <a:pt x="27397" y="24298"/>
                </a:cubicBezTo>
                <a:cubicBezTo>
                  <a:pt x="30453" y="26047"/>
                  <a:pt x="33781" y="26834"/>
                  <a:pt x="37206" y="27581"/>
                </a:cubicBezTo>
                <a:cubicBezTo>
                  <a:pt x="38864" y="27942"/>
                  <a:pt x="40535" y="28229"/>
                  <a:pt x="42234" y="28289"/>
                </a:cubicBezTo>
                <a:cubicBezTo>
                  <a:pt x="42525" y="28299"/>
                  <a:pt x="42814" y="28302"/>
                  <a:pt x="43102" y="28302"/>
                </a:cubicBezTo>
                <a:cubicBezTo>
                  <a:pt x="43647" y="28302"/>
                  <a:pt x="44187" y="28290"/>
                  <a:pt x="44724" y="28290"/>
                </a:cubicBezTo>
                <a:cubicBezTo>
                  <a:pt x="45846" y="28290"/>
                  <a:pt x="46955" y="28342"/>
                  <a:pt x="48069" y="28663"/>
                </a:cubicBezTo>
                <a:cubicBezTo>
                  <a:pt x="47691" y="29845"/>
                  <a:pt x="47222" y="30994"/>
                  <a:pt x="46664" y="32101"/>
                </a:cubicBezTo>
                <a:lnTo>
                  <a:pt x="46664" y="32101"/>
                </a:lnTo>
                <a:cubicBezTo>
                  <a:pt x="46712" y="31922"/>
                  <a:pt x="46648" y="31701"/>
                  <a:pt x="46435" y="31654"/>
                </a:cubicBezTo>
                <a:cubicBezTo>
                  <a:pt x="38898" y="29984"/>
                  <a:pt x="31202" y="29486"/>
                  <a:pt x="23500" y="29257"/>
                </a:cubicBezTo>
                <a:cubicBezTo>
                  <a:pt x="19600" y="29142"/>
                  <a:pt x="15697" y="29057"/>
                  <a:pt x="11804" y="28767"/>
                </a:cubicBezTo>
                <a:cubicBezTo>
                  <a:pt x="9849" y="28622"/>
                  <a:pt x="7853" y="28488"/>
                  <a:pt x="5930" y="28093"/>
                </a:cubicBezTo>
                <a:cubicBezTo>
                  <a:pt x="4402" y="27779"/>
                  <a:pt x="3094" y="27063"/>
                  <a:pt x="1645" y="26575"/>
                </a:cubicBezTo>
                <a:cubicBezTo>
                  <a:pt x="1539" y="25730"/>
                  <a:pt x="1476" y="24891"/>
                  <a:pt x="1439" y="24063"/>
                </a:cubicBezTo>
                <a:cubicBezTo>
                  <a:pt x="1848" y="24013"/>
                  <a:pt x="2271" y="23992"/>
                  <a:pt x="2704" y="23992"/>
                </a:cubicBezTo>
                <a:cubicBezTo>
                  <a:pt x="4546" y="23992"/>
                  <a:pt x="6553" y="24362"/>
                  <a:pt x="8343" y="24362"/>
                </a:cubicBezTo>
                <a:cubicBezTo>
                  <a:pt x="8447" y="24362"/>
                  <a:pt x="8551" y="24361"/>
                  <a:pt x="8653" y="24358"/>
                </a:cubicBezTo>
                <a:cubicBezTo>
                  <a:pt x="11110" y="24295"/>
                  <a:pt x="13550" y="24025"/>
                  <a:pt x="15986" y="23718"/>
                </a:cubicBezTo>
                <a:cubicBezTo>
                  <a:pt x="16244" y="23686"/>
                  <a:pt x="16507" y="23330"/>
                  <a:pt x="16235" y="23116"/>
                </a:cubicBezTo>
                <a:cubicBezTo>
                  <a:pt x="14719" y="21930"/>
                  <a:pt x="12073" y="22004"/>
                  <a:pt x="10225" y="21649"/>
                </a:cubicBezTo>
                <a:cubicBezTo>
                  <a:pt x="7376" y="21101"/>
                  <a:pt x="4586" y="20363"/>
                  <a:pt x="1763" y="19714"/>
                </a:cubicBezTo>
                <a:cubicBezTo>
                  <a:pt x="2026" y="18395"/>
                  <a:pt x="2429" y="17101"/>
                  <a:pt x="2952" y="15854"/>
                </a:cubicBezTo>
                <a:close/>
                <a:moveTo>
                  <a:pt x="1800" y="27641"/>
                </a:moveTo>
                <a:lnTo>
                  <a:pt x="1800" y="27641"/>
                </a:lnTo>
                <a:cubicBezTo>
                  <a:pt x="3336" y="28971"/>
                  <a:pt x="5721" y="29287"/>
                  <a:pt x="7654" y="29548"/>
                </a:cubicBezTo>
                <a:cubicBezTo>
                  <a:pt x="11927" y="30124"/>
                  <a:pt x="16269" y="30248"/>
                  <a:pt x="20573" y="30388"/>
                </a:cubicBezTo>
                <a:cubicBezTo>
                  <a:pt x="29220" y="30668"/>
                  <a:pt x="37746" y="31364"/>
                  <a:pt x="46342" y="32341"/>
                </a:cubicBezTo>
                <a:cubicBezTo>
                  <a:pt x="46355" y="32343"/>
                  <a:pt x="46368" y="32344"/>
                  <a:pt x="46381" y="32344"/>
                </a:cubicBezTo>
                <a:cubicBezTo>
                  <a:pt x="46457" y="32344"/>
                  <a:pt x="46530" y="32312"/>
                  <a:pt x="46583" y="32256"/>
                </a:cubicBezTo>
                <a:lnTo>
                  <a:pt x="46583" y="32256"/>
                </a:lnTo>
                <a:cubicBezTo>
                  <a:pt x="45860" y="33662"/>
                  <a:pt x="44995" y="34983"/>
                  <a:pt x="43996" y="36190"/>
                </a:cubicBezTo>
                <a:cubicBezTo>
                  <a:pt x="43957" y="36180"/>
                  <a:pt x="43919" y="36167"/>
                  <a:pt x="43873" y="36167"/>
                </a:cubicBezTo>
                <a:cubicBezTo>
                  <a:pt x="43871" y="36167"/>
                  <a:pt x="43869" y="36167"/>
                  <a:pt x="43868" y="36167"/>
                </a:cubicBezTo>
                <a:cubicBezTo>
                  <a:pt x="43350" y="36180"/>
                  <a:pt x="42833" y="36186"/>
                  <a:pt x="42316" y="36186"/>
                </a:cubicBezTo>
                <a:cubicBezTo>
                  <a:pt x="29037" y="36186"/>
                  <a:pt x="16049" y="32020"/>
                  <a:pt x="2806" y="31651"/>
                </a:cubicBezTo>
                <a:cubicBezTo>
                  <a:pt x="2349" y="30355"/>
                  <a:pt x="2022" y="29001"/>
                  <a:pt x="1800" y="27641"/>
                </a:cubicBezTo>
                <a:close/>
                <a:moveTo>
                  <a:pt x="3053" y="32314"/>
                </a:moveTo>
                <a:lnTo>
                  <a:pt x="3053" y="32314"/>
                </a:lnTo>
                <a:cubicBezTo>
                  <a:pt x="9459" y="33816"/>
                  <a:pt x="16249" y="34322"/>
                  <a:pt x="22760" y="35112"/>
                </a:cubicBezTo>
                <a:cubicBezTo>
                  <a:pt x="28841" y="35851"/>
                  <a:pt x="35023" y="37161"/>
                  <a:pt x="41179" y="37161"/>
                </a:cubicBezTo>
                <a:cubicBezTo>
                  <a:pt x="41846" y="37161"/>
                  <a:pt x="42512" y="37146"/>
                  <a:pt x="43178" y="37113"/>
                </a:cubicBezTo>
                <a:lnTo>
                  <a:pt x="43178" y="37113"/>
                </a:lnTo>
                <a:cubicBezTo>
                  <a:pt x="41652" y="38743"/>
                  <a:pt x="39845" y="40116"/>
                  <a:pt x="37781" y="41150"/>
                </a:cubicBezTo>
                <a:lnTo>
                  <a:pt x="37781" y="41150"/>
                </a:lnTo>
                <a:cubicBezTo>
                  <a:pt x="37741" y="41103"/>
                  <a:pt x="37689" y="41068"/>
                  <a:pt x="37630" y="41051"/>
                </a:cubicBezTo>
                <a:cubicBezTo>
                  <a:pt x="37528" y="41022"/>
                  <a:pt x="37427" y="41012"/>
                  <a:pt x="37325" y="41012"/>
                </a:cubicBezTo>
                <a:cubicBezTo>
                  <a:pt x="37250" y="41012"/>
                  <a:pt x="37174" y="41017"/>
                  <a:pt x="37097" y="41025"/>
                </a:cubicBezTo>
                <a:cubicBezTo>
                  <a:pt x="37080" y="41027"/>
                  <a:pt x="37066" y="41030"/>
                  <a:pt x="37051" y="41033"/>
                </a:cubicBezTo>
                <a:cubicBezTo>
                  <a:pt x="37012" y="40968"/>
                  <a:pt x="36958" y="40914"/>
                  <a:pt x="36893" y="40876"/>
                </a:cubicBezTo>
                <a:cubicBezTo>
                  <a:pt x="32923" y="38407"/>
                  <a:pt x="27032" y="38737"/>
                  <a:pt x="22529" y="38272"/>
                </a:cubicBezTo>
                <a:cubicBezTo>
                  <a:pt x="17650" y="37770"/>
                  <a:pt x="12479" y="36886"/>
                  <a:pt x="7500" y="36886"/>
                </a:cubicBezTo>
                <a:cubicBezTo>
                  <a:pt x="6943" y="36886"/>
                  <a:pt x="6389" y="36897"/>
                  <a:pt x="5838" y="36921"/>
                </a:cubicBezTo>
                <a:cubicBezTo>
                  <a:pt x="4629" y="35582"/>
                  <a:pt x="3722" y="34008"/>
                  <a:pt x="3053" y="32314"/>
                </a:cubicBezTo>
                <a:close/>
                <a:moveTo>
                  <a:pt x="6657" y="37741"/>
                </a:moveTo>
                <a:lnTo>
                  <a:pt x="6657" y="37741"/>
                </a:lnTo>
                <a:cubicBezTo>
                  <a:pt x="11050" y="38621"/>
                  <a:pt x="15734" y="38686"/>
                  <a:pt x="20154" y="39093"/>
                </a:cubicBezTo>
                <a:cubicBezTo>
                  <a:pt x="25441" y="39580"/>
                  <a:pt x="31613" y="39284"/>
                  <a:pt x="36467" y="41607"/>
                </a:cubicBezTo>
                <a:cubicBezTo>
                  <a:pt x="36525" y="41635"/>
                  <a:pt x="36590" y="41649"/>
                  <a:pt x="36654" y="41649"/>
                </a:cubicBezTo>
                <a:cubicBezTo>
                  <a:pt x="36678" y="41649"/>
                  <a:pt x="36701" y="41647"/>
                  <a:pt x="36724" y="41644"/>
                </a:cubicBezTo>
                <a:lnTo>
                  <a:pt x="36724" y="41644"/>
                </a:lnTo>
                <a:cubicBezTo>
                  <a:pt x="36243" y="41848"/>
                  <a:pt x="35755" y="42042"/>
                  <a:pt x="35249" y="42210"/>
                </a:cubicBezTo>
                <a:cubicBezTo>
                  <a:pt x="32354" y="43170"/>
                  <a:pt x="29558" y="43554"/>
                  <a:pt x="26740" y="43554"/>
                </a:cubicBezTo>
                <a:cubicBezTo>
                  <a:pt x="24127" y="43554"/>
                  <a:pt x="21496" y="43224"/>
                  <a:pt x="18750" y="42715"/>
                </a:cubicBezTo>
                <a:cubicBezTo>
                  <a:pt x="14328" y="41896"/>
                  <a:pt x="10031" y="40872"/>
                  <a:pt x="6657" y="37741"/>
                </a:cubicBezTo>
                <a:close/>
                <a:moveTo>
                  <a:pt x="31488" y="1"/>
                </a:moveTo>
                <a:cubicBezTo>
                  <a:pt x="31061" y="1"/>
                  <a:pt x="30626" y="53"/>
                  <a:pt x="30178" y="170"/>
                </a:cubicBezTo>
                <a:cubicBezTo>
                  <a:pt x="29161" y="62"/>
                  <a:pt x="28131" y="9"/>
                  <a:pt x="27096" y="9"/>
                </a:cubicBezTo>
                <a:cubicBezTo>
                  <a:pt x="19394" y="9"/>
                  <a:pt x="11413" y="2965"/>
                  <a:pt x="6306" y="8570"/>
                </a:cubicBezTo>
                <a:cubicBezTo>
                  <a:pt x="2968" y="12235"/>
                  <a:pt x="622" y="17071"/>
                  <a:pt x="307" y="22056"/>
                </a:cubicBezTo>
                <a:cubicBezTo>
                  <a:pt x="0" y="26918"/>
                  <a:pt x="1011" y="32768"/>
                  <a:pt x="3993" y="36720"/>
                </a:cubicBezTo>
                <a:cubicBezTo>
                  <a:pt x="7101" y="40841"/>
                  <a:pt x="11732" y="42692"/>
                  <a:pt x="16636" y="43680"/>
                </a:cubicBezTo>
                <a:cubicBezTo>
                  <a:pt x="20165" y="44391"/>
                  <a:pt x="23577" y="44949"/>
                  <a:pt x="26996" y="44949"/>
                </a:cubicBezTo>
                <a:cubicBezTo>
                  <a:pt x="29585" y="44949"/>
                  <a:pt x="32178" y="44629"/>
                  <a:pt x="34829" y="43812"/>
                </a:cubicBezTo>
                <a:cubicBezTo>
                  <a:pt x="43152" y="41248"/>
                  <a:pt x="48579" y="34274"/>
                  <a:pt x="50140" y="26090"/>
                </a:cubicBezTo>
                <a:cubicBezTo>
                  <a:pt x="50384" y="25987"/>
                  <a:pt x="50419" y="25650"/>
                  <a:pt x="50254" y="25451"/>
                </a:cubicBezTo>
                <a:cubicBezTo>
                  <a:pt x="50524" y="23811"/>
                  <a:pt x="50640" y="22148"/>
                  <a:pt x="50600" y="20485"/>
                </a:cubicBezTo>
                <a:cubicBezTo>
                  <a:pt x="50484" y="15790"/>
                  <a:pt x="49253" y="9515"/>
                  <a:pt x="45293" y="6502"/>
                </a:cubicBezTo>
                <a:cubicBezTo>
                  <a:pt x="42643" y="4487"/>
                  <a:pt x="39291" y="3136"/>
                  <a:pt x="36335" y="1632"/>
                </a:cubicBezTo>
                <a:cubicBezTo>
                  <a:pt x="34687" y="791"/>
                  <a:pt x="33150" y="1"/>
                  <a:pt x="314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/>
          </a:p>
        </p:txBody>
      </p:sp>
      <p:grpSp>
        <p:nvGrpSpPr>
          <p:cNvPr id="601" name="Google Shape;601;p33"/>
          <p:cNvGrpSpPr/>
          <p:nvPr/>
        </p:nvGrpSpPr>
        <p:grpSpPr>
          <a:xfrm>
            <a:off x="6238259" y="2706843"/>
            <a:ext cx="912215" cy="847504"/>
            <a:chOff x="4015400" y="257675"/>
            <a:chExt cx="1151350" cy="1069675"/>
          </a:xfrm>
        </p:grpSpPr>
        <p:sp>
          <p:nvSpPr>
            <p:cNvPr id="602" name="Google Shape;602;p33"/>
            <p:cNvSpPr/>
            <p:nvPr/>
          </p:nvSpPr>
          <p:spPr>
            <a:xfrm>
              <a:off x="4015400" y="257675"/>
              <a:ext cx="1151350" cy="1069675"/>
            </a:xfrm>
            <a:custGeom>
              <a:avLst/>
              <a:gdLst/>
              <a:ahLst/>
              <a:cxnLst/>
              <a:rect l="l" t="t" r="r" b="b"/>
              <a:pathLst>
                <a:path w="46054" h="42787" extrusionOk="0">
                  <a:moveTo>
                    <a:pt x="36751" y="5758"/>
                  </a:moveTo>
                  <a:cubicBezTo>
                    <a:pt x="39521" y="7917"/>
                    <a:pt x="41600" y="10939"/>
                    <a:pt x="42712" y="14267"/>
                  </a:cubicBezTo>
                  <a:cubicBezTo>
                    <a:pt x="44707" y="20230"/>
                    <a:pt x="43894" y="27419"/>
                    <a:pt x="40444" y="32746"/>
                  </a:cubicBezTo>
                  <a:cubicBezTo>
                    <a:pt x="40367" y="32694"/>
                    <a:pt x="40276" y="32667"/>
                    <a:pt x="40183" y="32667"/>
                  </a:cubicBezTo>
                  <a:cubicBezTo>
                    <a:pt x="40161" y="32667"/>
                    <a:pt x="40138" y="32669"/>
                    <a:pt x="40116" y="32672"/>
                  </a:cubicBezTo>
                  <a:cubicBezTo>
                    <a:pt x="39858" y="32703"/>
                    <a:pt x="39577" y="32747"/>
                    <a:pt x="39303" y="32747"/>
                  </a:cubicBezTo>
                  <a:cubicBezTo>
                    <a:pt x="39094" y="32747"/>
                    <a:pt x="38890" y="32721"/>
                    <a:pt x="38700" y="32645"/>
                  </a:cubicBezTo>
                  <a:cubicBezTo>
                    <a:pt x="38257" y="32468"/>
                    <a:pt x="38275" y="32166"/>
                    <a:pt x="38215" y="31745"/>
                  </a:cubicBezTo>
                  <a:cubicBezTo>
                    <a:pt x="38118" y="31078"/>
                    <a:pt x="37714" y="30611"/>
                    <a:pt x="37245" y="30180"/>
                  </a:cubicBezTo>
                  <a:cubicBezTo>
                    <a:pt x="37276" y="29999"/>
                    <a:pt x="37235" y="29785"/>
                    <a:pt x="37090" y="29663"/>
                  </a:cubicBezTo>
                  <a:cubicBezTo>
                    <a:pt x="36673" y="29310"/>
                    <a:pt x="36335" y="29249"/>
                    <a:pt x="36219" y="28556"/>
                  </a:cubicBezTo>
                  <a:cubicBezTo>
                    <a:pt x="36127" y="28006"/>
                    <a:pt x="36567" y="27278"/>
                    <a:pt x="36521" y="26668"/>
                  </a:cubicBezTo>
                  <a:cubicBezTo>
                    <a:pt x="36491" y="26258"/>
                    <a:pt x="36398" y="25801"/>
                    <a:pt x="36174" y="25446"/>
                  </a:cubicBezTo>
                  <a:cubicBezTo>
                    <a:pt x="36072" y="25287"/>
                    <a:pt x="35381" y="24823"/>
                    <a:pt x="35346" y="24691"/>
                  </a:cubicBezTo>
                  <a:cubicBezTo>
                    <a:pt x="35159" y="23961"/>
                    <a:pt x="36524" y="23017"/>
                    <a:pt x="36559" y="22158"/>
                  </a:cubicBezTo>
                  <a:cubicBezTo>
                    <a:pt x="36585" y="21535"/>
                    <a:pt x="36369" y="21011"/>
                    <a:pt x="35940" y="20647"/>
                  </a:cubicBezTo>
                  <a:cubicBezTo>
                    <a:pt x="35990" y="20512"/>
                    <a:pt x="35993" y="20363"/>
                    <a:pt x="35907" y="20237"/>
                  </a:cubicBezTo>
                  <a:cubicBezTo>
                    <a:pt x="35441" y="19542"/>
                    <a:pt x="34112" y="19033"/>
                    <a:pt x="33340" y="18765"/>
                  </a:cubicBezTo>
                  <a:cubicBezTo>
                    <a:pt x="33044" y="18662"/>
                    <a:pt x="32753" y="18628"/>
                    <a:pt x="32463" y="18628"/>
                  </a:cubicBezTo>
                  <a:cubicBezTo>
                    <a:pt x="31850" y="18628"/>
                    <a:pt x="31247" y="18784"/>
                    <a:pt x="30638" y="18784"/>
                  </a:cubicBezTo>
                  <a:cubicBezTo>
                    <a:pt x="30232" y="18784"/>
                    <a:pt x="29823" y="18714"/>
                    <a:pt x="29406" y="18482"/>
                  </a:cubicBezTo>
                  <a:cubicBezTo>
                    <a:pt x="28895" y="18196"/>
                    <a:pt x="28455" y="17806"/>
                    <a:pt x="27912" y="17577"/>
                  </a:cubicBezTo>
                  <a:cubicBezTo>
                    <a:pt x="27571" y="17433"/>
                    <a:pt x="27066" y="17428"/>
                    <a:pt x="26777" y="17263"/>
                  </a:cubicBezTo>
                  <a:cubicBezTo>
                    <a:pt x="25268" y="16403"/>
                    <a:pt x="26484" y="15311"/>
                    <a:pt x="26546" y="14104"/>
                  </a:cubicBezTo>
                  <a:cubicBezTo>
                    <a:pt x="27320" y="13642"/>
                    <a:pt x="27622" y="13015"/>
                    <a:pt x="27792" y="12098"/>
                  </a:cubicBezTo>
                  <a:cubicBezTo>
                    <a:pt x="27950" y="11239"/>
                    <a:pt x="27812" y="10993"/>
                    <a:pt x="28566" y="10432"/>
                  </a:cubicBezTo>
                  <a:cubicBezTo>
                    <a:pt x="29002" y="10107"/>
                    <a:pt x="29630" y="10015"/>
                    <a:pt x="30107" y="9745"/>
                  </a:cubicBezTo>
                  <a:cubicBezTo>
                    <a:pt x="30772" y="9367"/>
                    <a:pt x="31058" y="8970"/>
                    <a:pt x="31381" y="8321"/>
                  </a:cubicBezTo>
                  <a:cubicBezTo>
                    <a:pt x="31432" y="7269"/>
                    <a:pt x="31963" y="6644"/>
                    <a:pt x="32977" y="6447"/>
                  </a:cubicBezTo>
                  <a:cubicBezTo>
                    <a:pt x="33470" y="6386"/>
                    <a:pt x="33965" y="6355"/>
                    <a:pt x="34462" y="6355"/>
                  </a:cubicBezTo>
                  <a:cubicBezTo>
                    <a:pt x="34618" y="6355"/>
                    <a:pt x="34774" y="6358"/>
                    <a:pt x="34930" y="6364"/>
                  </a:cubicBezTo>
                  <a:cubicBezTo>
                    <a:pt x="35878" y="6325"/>
                    <a:pt x="35815" y="6346"/>
                    <a:pt x="36641" y="5941"/>
                  </a:cubicBezTo>
                  <a:cubicBezTo>
                    <a:pt x="36720" y="5902"/>
                    <a:pt x="36748" y="5832"/>
                    <a:pt x="36751" y="5758"/>
                  </a:cubicBezTo>
                  <a:close/>
                  <a:moveTo>
                    <a:pt x="12725" y="3690"/>
                  </a:moveTo>
                  <a:lnTo>
                    <a:pt x="12725" y="3690"/>
                  </a:lnTo>
                  <a:cubicBezTo>
                    <a:pt x="12312" y="5207"/>
                    <a:pt x="12209" y="6790"/>
                    <a:pt x="12424" y="8345"/>
                  </a:cubicBezTo>
                  <a:cubicBezTo>
                    <a:pt x="12575" y="9446"/>
                    <a:pt x="13081" y="10390"/>
                    <a:pt x="13292" y="11458"/>
                  </a:cubicBezTo>
                  <a:cubicBezTo>
                    <a:pt x="13747" y="13765"/>
                    <a:pt x="12502" y="14185"/>
                    <a:pt x="11509" y="15804"/>
                  </a:cubicBezTo>
                  <a:cubicBezTo>
                    <a:pt x="10779" y="16995"/>
                    <a:pt x="10971" y="19089"/>
                    <a:pt x="10912" y="20406"/>
                  </a:cubicBezTo>
                  <a:cubicBezTo>
                    <a:pt x="10861" y="21579"/>
                    <a:pt x="10853" y="22393"/>
                    <a:pt x="11685" y="23233"/>
                  </a:cubicBezTo>
                  <a:cubicBezTo>
                    <a:pt x="11691" y="23532"/>
                    <a:pt x="11671" y="23857"/>
                    <a:pt x="11839" y="24096"/>
                  </a:cubicBezTo>
                  <a:cubicBezTo>
                    <a:pt x="12123" y="24498"/>
                    <a:pt x="13061" y="24715"/>
                    <a:pt x="13472" y="24860"/>
                  </a:cubicBezTo>
                  <a:cubicBezTo>
                    <a:pt x="14800" y="25333"/>
                    <a:pt x="17647" y="25566"/>
                    <a:pt x="18145" y="27114"/>
                  </a:cubicBezTo>
                  <a:cubicBezTo>
                    <a:pt x="18186" y="27244"/>
                    <a:pt x="18282" y="27324"/>
                    <a:pt x="18393" y="27368"/>
                  </a:cubicBezTo>
                  <a:cubicBezTo>
                    <a:pt x="18421" y="27534"/>
                    <a:pt x="18447" y="27700"/>
                    <a:pt x="18477" y="27866"/>
                  </a:cubicBezTo>
                  <a:cubicBezTo>
                    <a:pt x="18479" y="27878"/>
                    <a:pt x="18480" y="27890"/>
                    <a:pt x="18482" y="27902"/>
                  </a:cubicBezTo>
                  <a:cubicBezTo>
                    <a:pt x="18389" y="28169"/>
                    <a:pt x="18412" y="28427"/>
                    <a:pt x="18539" y="28825"/>
                  </a:cubicBezTo>
                  <a:cubicBezTo>
                    <a:pt x="18675" y="29254"/>
                    <a:pt x="18964" y="29510"/>
                    <a:pt x="19185" y="29878"/>
                  </a:cubicBezTo>
                  <a:cubicBezTo>
                    <a:pt x="19644" y="30645"/>
                    <a:pt x="19977" y="31359"/>
                    <a:pt x="20236" y="32199"/>
                  </a:cubicBezTo>
                  <a:cubicBezTo>
                    <a:pt x="20498" y="33047"/>
                    <a:pt x="20816" y="33556"/>
                    <a:pt x="21488" y="34153"/>
                  </a:cubicBezTo>
                  <a:cubicBezTo>
                    <a:pt x="22722" y="35249"/>
                    <a:pt x="23582" y="35809"/>
                    <a:pt x="23737" y="37616"/>
                  </a:cubicBezTo>
                  <a:cubicBezTo>
                    <a:pt x="23745" y="37700"/>
                    <a:pt x="23779" y="37778"/>
                    <a:pt x="23823" y="37852"/>
                  </a:cubicBezTo>
                  <a:cubicBezTo>
                    <a:pt x="23652" y="37870"/>
                    <a:pt x="23482" y="37878"/>
                    <a:pt x="23311" y="37878"/>
                  </a:cubicBezTo>
                  <a:cubicBezTo>
                    <a:pt x="21254" y="37878"/>
                    <a:pt x="19218" y="36658"/>
                    <a:pt x="17218" y="36062"/>
                  </a:cubicBezTo>
                  <a:cubicBezTo>
                    <a:pt x="14693" y="35309"/>
                    <a:pt x="12546" y="33766"/>
                    <a:pt x="10089" y="32929"/>
                  </a:cubicBezTo>
                  <a:cubicBezTo>
                    <a:pt x="8048" y="30896"/>
                    <a:pt x="9315" y="27212"/>
                    <a:pt x="7973" y="24685"/>
                  </a:cubicBezTo>
                  <a:cubicBezTo>
                    <a:pt x="6752" y="22386"/>
                    <a:pt x="3082" y="24262"/>
                    <a:pt x="1488" y="22482"/>
                  </a:cubicBezTo>
                  <a:cubicBezTo>
                    <a:pt x="1672" y="19922"/>
                    <a:pt x="2191" y="17366"/>
                    <a:pt x="2865" y="15259"/>
                  </a:cubicBezTo>
                  <a:cubicBezTo>
                    <a:pt x="4518" y="10099"/>
                    <a:pt x="8186" y="6137"/>
                    <a:pt x="12725" y="3690"/>
                  </a:cubicBezTo>
                  <a:close/>
                  <a:moveTo>
                    <a:pt x="23350" y="886"/>
                  </a:moveTo>
                  <a:cubicBezTo>
                    <a:pt x="27287" y="2030"/>
                    <a:pt x="31673" y="2533"/>
                    <a:pt x="35202" y="4682"/>
                  </a:cubicBezTo>
                  <a:cubicBezTo>
                    <a:pt x="35574" y="4909"/>
                    <a:pt x="35935" y="5154"/>
                    <a:pt x="36289" y="5410"/>
                  </a:cubicBezTo>
                  <a:cubicBezTo>
                    <a:pt x="35533" y="5192"/>
                    <a:pt x="34685" y="5036"/>
                    <a:pt x="33856" y="5036"/>
                  </a:cubicBezTo>
                  <a:cubicBezTo>
                    <a:pt x="33217" y="5036"/>
                    <a:pt x="32588" y="5129"/>
                    <a:pt x="32021" y="5359"/>
                  </a:cubicBezTo>
                  <a:cubicBezTo>
                    <a:pt x="30643" y="5918"/>
                    <a:pt x="30676" y="6718"/>
                    <a:pt x="30161" y="7911"/>
                  </a:cubicBezTo>
                  <a:cubicBezTo>
                    <a:pt x="29623" y="9164"/>
                    <a:pt x="28135" y="9014"/>
                    <a:pt x="27209" y="9951"/>
                  </a:cubicBezTo>
                  <a:cubicBezTo>
                    <a:pt x="26214" y="10958"/>
                    <a:pt x="26635" y="12500"/>
                    <a:pt x="25822" y="13669"/>
                  </a:cubicBezTo>
                  <a:cubicBezTo>
                    <a:pt x="25742" y="13786"/>
                    <a:pt x="25744" y="13901"/>
                    <a:pt x="25788" y="14000"/>
                  </a:cubicBezTo>
                  <a:cubicBezTo>
                    <a:pt x="25244" y="14957"/>
                    <a:pt x="24353" y="15892"/>
                    <a:pt x="24502" y="17043"/>
                  </a:cubicBezTo>
                  <a:cubicBezTo>
                    <a:pt x="24665" y="18301"/>
                    <a:pt x="25613" y="18272"/>
                    <a:pt x="26627" y="18472"/>
                  </a:cubicBezTo>
                  <a:cubicBezTo>
                    <a:pt x="28115" y="18765"/>
                    <a:pt x="29163" y="20085"/>
                    <a:pt x="30736" y="20085"/>
                  </a:cubicBezTo>
                  <a:cubicBezTo>
                    <a:pt x="30778" y="20085"/>
                    <a:pt x="30821" y="20084"/>
                    <a:pt x="30864" y="20082"/>
                  </a:cubicBezTo>
                  <a:cubicBezTo>
                    <a:pt x="31373" y="20060"/>
                    <a:pt x="31812" y="20009"/>
                    <a:pt x="32249" y="20009"/>
                  </a:cubicBezTo>
                  <a:cubicBezTo>
                    <a:pt x="32693" y="20009"/>
                    <a:pt x="33136" y="20061"/>
                    <a:pt x="33649" y="20248"/>
                  </a:cubicBezTo>
                  <a:cubicBezTo>
                    <a:pt x="34019" y="20382"/>
                    <a:pt x="35016" y="20700"/>
                    <a:pt x="35220" y="20940"/>
                  </a:cubicBezTo>
                  <a:cubicBezTo>
                    <a:pt x="35239" y="20960"/>
                    <a:pt x="35262" y="20977"/>
                    <a:pt x="35286" y="20990"/>
                  </a:cubicBezTo>
                  <a:cubicBezTo>
                    <a:pt x="35632" y="22377"/>
                    <a:pt x="34336" y="22689"/>
                    <a:pt x="33937" y="23850"/>
                  </a:cubicBezTo>
                  <a:cubicBezTo>
                    <a:pt x="33681" y="24594"/>
                    <a:pt x="34010" y="24949"/>
                    <a:pt x="34365" y="25542"/>
                  </a:cubicBezTo>
                  <a:cubicBezTo>
                    <a:pt x="34870" y="26383"/>
                    <a:pt x="35155" y="27165"/>
                    <a:pt x="34998" y="28220"/>
                  </a:cubicBezTo>
                  <a:cubicBezTo>
                    <a:pt x="34938" y="28621"/>
                    <a:pt x="34766" y="29124"/>
                    <a:pt x="34927" y="29536"/>
                  </a:cubicBezTo>
                  <a:cubicBezTo>
                    <a:pt x="35245" y="30345"/>
                    <a:pt x="35901" y="30097"/>
                    <a:pt x="36433" y="30638"/>
                  </a:cubicBezTo>
                  <a:cubicBezTo>
                    <a:pt x="36502" y="30707"/>
                    <a:pt x="36595" y="30750"/>
                    <a:pt x="36693" y="30760"/>
                  </a:cubicBezTo>
                  <a:cubicBezTo>
                    <a:pt x="36927" y="31144"/>
                    <a:pt x="37029" y="31506"/>
                    <a:pt x="37039" y="32025"/>
                  </a:cubicBezTo>
                  <a:cubicBezTo>
                    <a:pt x="37047" y="32478"/>
                    <a:pt x="37149" y="32886"/>
                    <a:pt x="37448" y="33237"/>
                  </a:cubicBezTo>
                  <a:cubicBezTo>
                    <a:pt x="37927" y="33802"/>
                    <a:pt x="38573" y="33958"/>
                    <a:pt x="39247" y="33958"/>
                  </a:cubicBezTo>
                  <a:cubicBezTo>
                    <a:pt x="39365" y="33958"/>
                    <a:pt x="39485" y="33953"/>
                    <a:pt x="39604" y="33945"/>
                  </a:cubicBezTo>
                  <a:lnTo>
                    <a:pt x="39604" y="33945"/>
                  </a:lnTo>
                  <a:cubicBezTo>
                    <a:pt x="38216" y="35751"/>
                    <a:pt x="36487" y="37286"/>
                    <a:pt x="34425" y="38403"/>
                  </a:cubicBezTo>
                  <a:cubicBezTo>
                    <a:pt x="30757" y="40392"/>
                    <a:pt x="26233" y="41422"/>
                    <a:pt x="21730" y="41422"/>
                  </a:cubicBezTo>
                  <a:cubicBezTo>
                    <a:pt x="17421" y="41422"/>
                    <a:pt x="13132" y="40479"/>
                    <a:pt x="9631" y="38528"/>
                  </a:cubicBezTo>
                  <a:cubicBezTo>
                    <a:pt x="6132" y="36578"/>
                    <a:pt x="3217" y="33397"/>
                    <a:pt x="2064" y="29514"/>
                  </a:cubicBezTo>
                  <a:cubicBezTo>
                    <a:pt x="1583" y="27892"/>
                    <a:pt x="1395" y="26029"/>
                    <a:pt x="1420" y="24116"/>
                  </a:cubicBezTo>
                  <a:lnTo>
                    <a:pt x="1420" y="24116"/>
                  </a:lnTo>
                  <a:cubicBezTo>
                    <a:pt x="1538" y="24181"/>
                    <a:pt x="1661" y="24240"/>
                    <a:pt x="1786" y="24292"/>
                  </a:cubicBezTo>
                  <a:cubicBezTo>
                    <a:pt x="2308" y="24506"/>
                    <a:pt x="2886" y="24552"/>
                    <a:pt x="3470" y="24552"/>
                  </a:cubicBezTo>
                  <a:cubicBezTo>
                    <a:pt x="3917" y="24552"/>
                    <a:pt x="4366" y="24525"/>
                    <a:pt x="4796" y="24525"/>
                  </a:cubicBezTo>
                  <a:cubicBezTo>
                    <a:pt x="5976" y="24525"/>
                    <a:pt x="7007" y="24729"/>
                    <a:pt x="7414" y="26254"/>
                  </a:cubicBezTo>
                  <a:cubicBezTo>
                    <a:pt x="7934" y="28203"/>
                    <a:pt x="6751" y="33187"/>
                    <a:pt x="9706" y="33614"/>
                  </a:cubicBezTo>
                  <a:cubicBezTo>
                    <a:pt x="11868" y="36004"/>
                    <a:pt x="15464" y="36812"/>
                    <a:pt x="18394" y="37791"/>
                  </a:cubicBezTo>
                  <a:cubicBezTo>
                    <a:pt x="19829" y="38270"/>
                    <a:pt x="21208" y="39301"/>
                    <a:pt x="22567" y="39301"/>
                  </a:cubicBezTo>
                  <a:cubicBezTo>
                    <a:pt x="23258" y="39301"/>
                    <a:pt x="23944" y="39034"/>
                    <a:pt x="24630" y="38294"/>
                  </a:cubicBezTo>
                  <a:cubicBezTo>
                    <a:pt x="24697" y="38225"/>
                    <a:pt x="24727" y="38127"/>
                    <a:pt x="24711" y="38032"/>
                  </a:cubicBezTo>
                  <a:cubicBezTo>
                    <a:pt x="24745" y="37993"/>
                    <a:pt x="24774" y="37949"/>
                    <a:pt x="24796" y="37902"/>
                  </a:cubicBezTo>
                  <a:cubicBezTo>
                    <a:pt x="25616" y="35974"/>
                    <a:pt x="23626" y="34881"/>
                    <a:pt x="22475" y="33575"/>
                  </a:cubicBezTo>
                  <a:cubicBezTo>
                    <a:pt x="21572" y="32548"/>
                    <a:pt x="21766" y="31461"/>
                    <a:pt x="21198" y="30336"/>
                  </a:cubicBezTo>
                  <a:cubicBezTo>
                    <a:pt x="20663" y="29279"/>
                    <a:pt x="19693" y="28463"/>
                    <a:pt x="19094" y="27425"/>
                  </a:cubicBezTo>
                  <a:cubicBezTo>
                    <a:pt x="19068" y="27382"/>
                    <a:pt x="19028" y="27352"/>
                    <a:pt x="18981" y="27342"/>
                  </a:cubicBezTo>
                  <a:cubicBezTo>
                    <a:pt x="18966" y="27291"/>
                    <a:pt x="18952" y="27240"/>
                    <a:pt x="18937" y="27189"/>
                  </a:cubicBezTo>
                  <a:cubicBezTo>
                    <a:pt x="18964" y="27132"/>
                    <a:pt x="18975" y="27067"/>
                    <a:pt x="18970" y="27003"/>
                  </a:cubicBezTo>
                  <a:cubicBezTo>
                    <a:pt x="18891" y="25927"/>
                    <a:pt x="18059" y="25381"/>
                    <a:pt x="17124" y="24989"/>
                  </a:cubicBezTo>
                  <a:cubicBezTo>
                    <a:pt x="16353" y="24664"/>
                    <a:pt x="15565" y="24355"/>
                    <a:pt x="14773" y="24080"/>
                  </a:cubicBezTo>
                  <a:cubicBezTo>
                    <a:pt x="14190" y="23877"/>
                    <a:pt x="12761" y="23725"/>
                    <a:pt x="12306" y="23137"/>
                  </a:cubicBezTo>
                  <a:cubicBezTo>
                    <a:pt x="12341" y="23061"/>
                    <a:pt x="12343" y="22974"/>
                    <a:pt x="12313" y="22896"/>
                  </a:cubicBezTo>
                  <a:cubicBezTo>
                    <a:pt x="11774" y="21449"/>
                    <a:pt x="12299" y="19497"/>
                    <a:pt x="12486" y="17952"/>
                  </a:cubicBezTo>
                  <a:cubicBezTo>
                    <a:pt x="12726" y="15958"/>
                    <a:pt x="13969" y="15399"/>
                    <a:pt x="14474" y="13708"/>
                  </a:cubicBezTo>
                  <a:cubicBezTo>
                    <a:pt x="14816" y="12559"/>
                    <a:pt x="14522" y="11528"/>
                    <a:pt x="14154" y="10432"/>
                  </a:cubicBezTo>
                  <a:cubicBezTo>
                    <a:pt x="13336" y="7997"/>
                    <a:pt x="12886" y="6037"/>
                    <a:pt x="13202" y="3443"/>
                  </a:cubicBezTo>
                  <a:cubicBezTo>
                    <a:pt x="16322" y="1854"/>
                    <a:pt x="19822" y="966"/>
                    <a:pt x="23350" y="886"/>
                  </a:cubicBezTo>
                  <a:close/>
                  <a:moveTo>
                    <a:pt x="23003" y="1"/>
                  </a:moveTo>
                  <a:cubicBezTo>
                    <a:pt x="22935" y="1"/>
                    <a:pt x="22869" y="23"/>
                    <a:pt x="22815" y="65"/>
                  </a:cubicBezTo>
                  <a:cubicBezTo>
                    <a:pt x="22521" y="52"/>
                    <a:pt x="22227" y="45"/>
                    <a:pt x="21935" y="45"/>
                  </a:cubicBezTo>
                  <a:cubicBezTo>
                    <a:pt x="14199" y="45"/>
                    <a:pt x="7318" y="4714"/>
                    <a:pt x="3294" y="11502"/>
                  </a:cubicBezTo>
                  <a:cubicBezTo>
                    <a:pt x="784" y="15738"/>
                    <a:pt x="0" y="21709"/>
                    <a:pt x="257" y="26582"/>
                  </a:cubicBezTo>
                  <a:cubicBezTo>
                    <a:pt x="478" y="30751"/>
                    <a:pt x="2486" y="34523"/>
                    <a:pt x="5574" y="37295"/>
                  </a:cubicBezTo>
                  <a:cubicBezTo>
                    <a:pt x="9814" y="41103"/>
                    <a:pt x="15726" y="42786"/>
                    <a:pt x="21611" y="42786"/>
                  </a:cubicBezTo>
                  <a:cubicBezTo>
                    <a:pt x="25439" y="42786"/>
                    <a:pt x="29256" y="42074"/>
                    <a:pt x="32594" y="40770"/>
                  </a:cubicBezTo>
                  <a:cubicBezTo>
                    <a:pt x="41648" y="37235"/>
                    <a:pt x="46054" y="27655"/>
                    <a:pt x="45001" y="18246"/>
                  </a:cubicBezTo>
                  <a:cubicBezTo>
                    <a:pt x="44434" y="13168"/>
                    <a:pt x="42068" y="8369"/>
                    <a:pt x="38140" y="5057"/>
                  </a:cubicBezTo>
                  <a:cubicBezTo>
                    <a:pt x="33891" y="1473"/>
                    <a:pt x="28383" y="719"/>
                    <a:pt x="23049" y="4"/>
                  </a:cubicBezTo>
                  <a:cubicBezTo>
                    <a:pt x="23034" y="2"/>
                    <a:pt x="23019" y="1"/>
                    <a:pt x="23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4388650" y="700850"/>
              <a:ext cx="106100" cy="91700"/>
            </a:xfrm>
            <a:custGeom>
              <a:avLst/>
              <a:gdLst/>
              <a:ahLst/>
              <a:cxnLst/>
              <a:rect l="l" t="t" r="r" b="b"/>
              <a:pathLst>
                <a:path w="4244" h="3668" extrusionOk="0">
                  <a:moveTo>
                    <a:pt x="2636" y="958"/>
                  </a:moveTo>
                  <a:cubicBezTo>
                    <a:pt x="2937" y="1178"/>
                    <a:pt x="3264" y="1381"/>
                    <a:pt x="3280" y="1789"/>
                  </a:cubicBezTo>
                  <a:cubicBezTo>
                    <a:pt x="3304" y="2393"/>
                    <a:pt x="2795" y="2570"/>
                    <a:pt x="2307" y="2570"/>
                  </a:cubicBezTo>
                  <a:cubicBezTo>
                    <a:pt x="2227" y="2570"/>
                    <a:pt x="2147" y="2566"/>
                    <a:pt x="2071" y="2557"/>
                  </a:cubicBezTo>
                  <a:cubicBezTo>
                    <a:pt x="1920" y="2541"/>
                    <a:pt x="1528" y="2541"/>
                    <a:pt x="1417" y="2420"/>
                  </a:cubicBezTo>
                  <a:cubicBezTo>
                    <a:pt x="1252" y="2244"/>
                    <a:pt x="1572" y="1965"/>
                    <a:pt x="1694" y="1830"/>
                  </a:cubicBezTo>
                  <a:cubicBezTo>
                    <a:pt x="1978" y="1515"/>
                    <a:pt x="2304" y="1230"/>
                    <a:pt x="2636" y="958"/>
                  </a:cubicBezTo>
                  <a:close/>
                  <a:moveTo>
                    <a:pt x="2824" y="1"/>
                  </a:moveTo>
                  <a:cubicBezTo>
                    <a:pt x="2791" y="1"/>
                    <a:pt x="2755" y="5"/>
                    <a:pt x="2718" y="15"/>
                  </a:cubicBezTo>
                  <a:cubicBezTo>
                    <a:pt x="1747" y="263"/>
                    <a:pt x="525" y="1046"/>
                    <a:pt x="277" y="2092"/>
                  </a:cubicBezTo>
                  <a:cubicBezTo>
                    <a:pt x="0" y="3254"/>
                    <a:pt x="1296" y="3668"/>
                    <a:pt x="2208" y="3668"/>
                  </a:cubicBezTo>
                  <a:cubicBezTo>
                    <a:pt x="2226" y="3668"/>
                    <a:pt x="2245" y="3668"/>
                    <a:pt x="2263" y="3667"/>
                  </a:cubicBezTo>
                  <a:cubicBezTo>
                    <a:pt x="3277" y="3650"/>
                    <a:pt x="4210" y="2971"/>
                    <a:pt x="4230" y="1886"/>
                  </a:cubicBezTo>
                  <a:cubicBezTo>
                    <a:pt x="4243" y="1232"/>
                    <a:pt x="3772" y="449"/>
                    <a:pt x="3140" y="273"/>
                  </a:cubicBezTo>
                  <a:cubicBezTo>
                    <a:pt x="3110" y="125"/>
                    <a:pt x="2999" y="1"/>
                    <a:pt x="2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04" name="Google Shape;604;p33"/>
          <p:cNvGrpSpPr/>
          <p:nvPr/>
        </p:nvGrpSpPr>
        <p:grpSpPr>
          <a:xfrm>
            <a:off x="4792243" y="3466352"/>
            <a:ext cx="1264216" cy="1169765"/>
            <a:chOff x="1196675" y="238100"/>
            <a:chExt cx="1540600" cy="1425500"/>
          </a:xfrm>
        </p:grpSpPr>
        <p:sp>
          <p:nvSpPr>
            <p:cNvPr id="605" name="Google Shape;605;p33"/>
            <p:cNvSpPr/>
            <p:nvPr/>
          </p:nvSpPr>
          <p:spPr>
            <a:xfrm>
              <a:off x="1465900" y="462425"/>
              <a:ext cx="1068625" cy="974750"/>
            </a:xfrm>
            <a:custGeom>
              <a:avLst/>
              <a:gdLst/>
              <a:ahLst/>
              <a:cxnLst/>
              <a:rect l="l" t="t" r="r" b="b"/>
              <a:pathLst>
                <a:path w="42745" h="38990" extrusionOk="0">
                  <a:moveTo>
                    <a:pt x="22956" y="1357"/>
                  </a:moveTo>
                  <a:cubicBezTo>
                    <a:pt x="24462" y="1357"/>
                    <a:pt x="25952" y="1451"/>
                    <a:pt x="27399" y="1751"/>
                  </a:cubicBezTo>
                  <a:cubicBezTo>
                    <a:pt x="31675" y="2636"/>
                    <a:pt x="35081" y="6168"/>
                    <a:pt x="37269" y="9787"/>
                  </a:cubicBezTo>
                  <a:cubicBezTo>
                    <a:pt x="40800" y="15628"/>
                    <a:pt x="41105" y="23074"/>
                    <a:pt x="37936" y="29149"/>
                  </a:cubicBezTo>
                  <a:cubicBezTo>
                    <a:pt x="36349" y="32189"/>
                    <a:pt x="33906" y="34803"/>
                    <a:pt x="30818" y="36347"/>
                  </a:cubicBezTo>
                  <a:cubicBezTo>
                    <a:pt x="28919" y="37297"/>
                    <a:pt x="26950" y="37647"/>
                    <a:pt x="24960" y="37647"/>
                  </a:cubicBezTo>
                  <a:cubicBezTo>
                    <a:pt x="22242" y="37647"/>
                    <a:pt x="19485" y="36994"/>
                    <a:pt x="16813" y="36324"/>
                  </a:cubicBezTo>
                  <a:cubicBezTo>
                    <a:pt x="13232" y="35426"/>
                    <a:pt x="8749" y="34953"/>
                    <a:pt x="6164" y="32065"/>
                  </a:cubicBezTo>
                  <a:cubicBezTo>
                    <a:pt x="3774" y="29392"/>
                    <a:pt x="1848" y="24483"/>
                    <a:pt x="1827" y="20904"/>
                  </a:cubicBezTo>
                  <a:cubicBezTo>
                    <a:pt x="1801" y="17009"/>
                    <a:pt x="3896" y="11865"/>
                    <a:pt x="5864" y="8529"/>
                  </a:cubicBezTo>
                  <a:cubicBezTo>
                    <a:pt x="8393" y="4242"/>
                    <a:pt x="12194" y="2858"/>
                    <a:pt x="16752" y="1602"/>
                  </a:cubicBezTo>
                  <a:cubicBezTo>
                    <a:pt x="18803" y="1533"/>
                    <a:pt x="20895" y="1357"/>
                    <a:pt x="22956" y="1357"/>
                  </a:cubicBezTo>
                  <a:close/>
                  <a:moveTo>
                    <a:pt x="22906" y="1"/>
                  </a:moveTo>
                  <a:cubicBezTo>
                    <a:pt x="19957" y="1"/>
                    <a:pt x="16958" y="417"/>
                    <a:pt x="14313" y="728"/>
                  </a:cubicBezTo>
                  <a:cubicBezTo>
                    <a:pt x="13943" y="771"/>
                    <a:pt x="13813" y="1140"/>
                    <a:pt x="13936" y="1388"/>
                  </a:cubicBezTo>
                  <a:cubicBezTo>
                    <a:pt x="10891" y="2040"/>
                    <a:pt x="8159" y="3438"/>
                    <a:pt x="6102" y="6006"/>
                  </a:cubicBezTo>
                  <a:cubicBezTo>
                    <a:pt x="3654" y="9063"/>
                    <a:pt x="2411" y="12987"/>
                    <a:pt x="1315" y="16688"/>
                  </a:cubicBezTo>
                  <a:cubicBezTo>
                    <a:pt x="0" y="21120"/>
                    <a:pt x="1059" y="24968"/>
                    <a:pt x="2914" y="29103"/>
                  </a:cubicBezTo>
                  <a:cubicBezTo>
                    <a:pt x="4665" y="33007"/>
                    <a:pt x="7224" y="35141"/>
                    <a:pt x="11331" y="36251"/>
                  </a:cubicBezTo>
                  <a:cubicBezTo>
                    <a:pt x="15610" y="37408"/>
                    <a:pt x="20272" y="38990"/>
                    <a:pt x="24808" y="38990"/>
                  </a:cubicBezTo>
                  <a:cubicBezTo>
                    <a:pt x="25441" y="38990"/>
                    <a:pt x="26072" y="38959"/>
                    <a:pt x="26699" y="38892"/>
                  </a:cubicBezTo>
                  <a:cubicBezTo>
                    <a:pt x="30626" y="38471"/>
                    <a:pt x="34180" y="36278"/>
                    <a:pt x="36705" y="33296"/>
                  </a:cubicBezTo>
                  <a:cubicBezTo>
                    <a:pt x="41493" y="27639"/>
                    <a:pt x="42745" y="19308"/>
                    <a:pt x="40035" y="12438"/>
                  </a:cubicBezTo>
                  <a:cubicBezTo>
                    <a:pt x="38368" y="8207"/>
                    <a:pt x="35198" y="3979"/>
                    <a:pt x="31165" y="1757"/>
                  </a:cubicBezTo>
                  <a:cubicBezTo>
                    <a:pt x="28730" y="414"/>
                    <a:pt x="25843" y="1"/>
                    <a:pt x="22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601025" y="741800"/>
              <a:ext cx="81525" cy="107250"/>
            </a:xfrm>
            <a:custGeom>
              <a:avLst/>
              <a:gdLst/>
              <a:ahLst/>
              <a:cxnLst/>
              <a:rect l="l" t="t" r="r" b="b"/>
              <a:pathLst>
                <a:path w="3261" h="4290" extrusionOk="0">
                  <a:moveTo>
                    <a:pt x="2585" y="0"/>
                  </a:moveTo>
                  <a:cubicBezTo>
                    <a:pt x="2482" y="0"/>
                    <a:pt x="2373" y="32"/>
                    <a:pt x="2263" y="106"/>
                  </a:cubicBezTo>
                  <a:cubicBezTo>
                    <a:pt x="1739" y="457"/>
                    <a:pt x="1384" y="1052"/>
                    <a:pt x="1042" y="1573"/>
                  </a:cubicBezTo>
                  <a:cubicBezTo>
                    <a:pt x="696" y="2097"/>
                    <a:pt x="168" y="2676"/>
                    <a:pt x="71" y="3306"/>
                  </a:cubicBezTo>
                  <a:cubicBezTo>
                    <a:pt x="1" y="3766"/>
                    <a:pt x="356" y="4290"/>
                    <a:pt x="805" y="4290"/>
                  </a:cubicBezTo>
                  <a:cubicBezTo>
                    <a:pt x="927" y="4290"/>
                    <a:pt x="1055" y="4251"/>
                    <a:pt x="1185" y="4162"/>
                  </a:cubicBezTo>
                  <a:cubicBezTo>
                    <a:pt x="1735" y="3787"/>
                    <a:pt x="2017" y="3161"/>
                    <a:pt x="2351" y="2598"/>
                  </a:cubicBezTo>
                  <a:cubicBezTo>
                    <a:pt x="2672" y="2061"/>
                    <a:pt x="3116" y="1459"/>
                    <a:pt x="3205" y="832"/>
                  </a:cubicBezTo>
                  <a:cubicBezTo>
                    <a:pt x="3261" y="440"/>
                    <a:pt x="2965" y="0"/>
                    <a:pt x="2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692650" y="643850"/>
              <a:ext cx="57750" cy="57275"/>
            </a:xfrm>
            <a:custGeom>
              <a:avLst/>
              <a:gdLst/>
              <a:ahLst/>
              <a:cxnLst/>
              <a:rect l="l" t="t" r="r" b="b"/>
              <a:pathLst>
                <a:path w="2310" h="2291" extrusionOk="0">
                  <a:moveTo>
                    <a:pt x="1584" y="0"/>
                  </a:moveTo>
                  <a:cubicBezTo>
                    <a:pt x="1219" y="0"/>
                    <a:pt x="844" y="248"/>
                    <a:pt x="586" y="480"/>
                  </a:cubicBezTo>
                  <a:cubicBezTo>
                    <a:pt x="418" y="631"/>
                    <a:pt x="268" y="818"/>
                    <a:pt x="169" y="1022"/>
                  </a:cubicBezTo>
                  <a:cubicBezTo>
                    <a:pt x="24" y="1321"/>
                    <a:pt x="1" y="1535"/>
                    <a:pt x="46" y="1864"/>
                  </a:cubicBezTo>
                  <a:cubicBezTo>
                    <a:pt x="76" y="2087"/>
                    <a:pt x="334" y="2263"/>
                    <a:pt x="536" y="2286"/>
                  </a:cubicBezTo>
                  <a:cubicBezTo>
                    <a:pt x="562" y="2289"/>
                    <a:pt x="588" y="2290"/>
                    <a:pt x="613" y="2290"/>
                  </a:cubicBezTo>
                  <a:cubicBezTo>
                    <a:pt x="821" y="2290"/>
                    <a:pt x="1013" y="2188"/>
                    <a:pt x="1125" y="2004"/>
                  </a:cubicBezTo>
                  <a:lnTo>
                    <a:pt x="1125" y="2004"/>
                  </a:lnTo>
                  <a:cubicBezTo>
                    <a:pt x="1113" y="2016"/>
                    <a:pt x="1106" y="2022"/>
                    <a:pt x="1105" y="2022"/>
                  </a:cubicBezTo>
                  <a:cubicBezTo>
                    <a:pt x="1102" y="2022"/>
                    <a:pt x="1120" y="1999"/>
                    <a:pt x="1160" y="1954"/>
                  </a:cubicBezTo>
                  <a:cubicBezTo>
                    <a:pt x="1216" y="1891"/>
                    <a:pt x="1256" y="1815"/>
                    <a:pt x="1276" y="1732"/>
                  </a:cubicBezTo>
                  <a:cubicBezTo>
                    <a:pt x="1276" y="1732"/>
                    <a:pt x="1324" y="1600"/>
                    <a:pt x="1322" y="1600"/>
                  </a:cubicBezTo>
                  <a:lnTo>
                    <a:pt x="1322" y="1600"/>
                  </a:lnTo>
                  <a:cubicBezTo>
                    <a:pt x="1322" y="1600"/>
                    <a:pt x="1321" y="1601"/>
                    <a:pt x="1320" y="1603"/>
                  </a:cubicBezTo>
                  <a:lnTo>
                    <a:pt x="1320" y="1603"/>
                  </a:lnTo>
                  <a:cubicBezTo>
                    <a:pt x="1367" y="1497"/>
                    <a:pt x="1435" y="1367"/>
                    <a:pt x="1501" y="1283"/>
                  </a:cubicBezTo>
                  <a:cubicBezTo>
                    <a:pt x="1647" y="1096"/>
                    <a:pt x="1920" y="969"/>
                    <a:pt x="2054" y="761"/>
                  </a:cubicBezTo>
                  <a:cubicBezTo>
                    <a:pt x="2309" y="508"/>
                    <a:pt x="2190" y="86"/>
                    <a:pt x="1811" y="35"/>
                  </a:cubicBezTo>
                  <a:cubicBezTo>
                    <a:pt x="1737" y="11"/>
                    <a:pt x="1661" y="0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196675" y="238100"/>
              <a:ext cx="1540600" cy="1425500"/>
            </a:xfrm>
            <a:custGeom>
              <a:avLst/>
              <a:gdLst/>
              <a:ahLst/>
              <a:cxnLst/>
              <a:rect l="l" t="t" r="r" b="b"/>
              <a:pathLst>
                <a:path w="61624" h="57020" extrusionOk="0">
                  <a:moveTo>
                    <a:pt x="35628" y="1650"/>
                  </a:moveTo>
                  <a:cubicBezTo>
                    <a:pt x="36976" y="4804"/>
                    <a:pt x="39814" y="6315"/>
                    <a:pt x="42890" y="6315"/>
                  </a:cubicBezTo>
                  <a:cubicBezTo>
                    <a:pt x="44486" y="6315"/>
                    <a:pt x="46146" y="5908"/>
                    <a:pt x="47695" y="5113"/>
                  </a:cubicBezTo>
                  <a:lnTo>
                    <a:pt x="47695" y="5113"/>
                  </a:lnTo>
                  <a:cubicBezTo>
                    <a:pt x="47450" y="9891"/>
                    <a:pt x="54895" y="12165"/>
                    <a:pt x="58877" y="12228"/>
                  </a:cubicBezTo>
                  <a:cubicBezTo>
                    <a:pt x="56892" y="15531"/>
                    <a:pt x="55254" y="21917"/>
                    <a:pt x="59943" y="22353"/>
                  </a:cubicBezTo>
                  <a:cubicBezTo>
                    <a:pt x="58273" y="23756"/>
                    <a:pt x="57509" y="26265"/>
                    <a:pt x="57530" y="28357"/>
                  </a:cubicBezTo>
                  <a:cubicBezTo>
                    <a:pt x="57542" y="29649"/>
                    <a:pt x="57976" y="32272"/>
                    <a:pt x="59318" y="32980"/>
                  </a:cubicBezTo>
                  <a:cubicBezTo>
                    <a:pt x="57540" y="34867"/>
                    <a:pt x="55794" y="37041"/>
                    <a:pt x="55451" y="39629"/>
                  </a:cubicBezTo>
                  <a:cubicBezTo>
                    <a:pt x="55194" y="41566"/>
                    <a:pt x="54822" y="44572"/>
                    <a:pt x="55890" y="46463"/>
                  </a:cubicBezTo>
                  <a:cubicBezTo>
                    <a:pt x="55533" y="46387"/>
                    <a:pt x="55179" y="46351"/>
                    <a:pt x="54831" y="46351"/>
                  </a:cubicBezTo>
                  <a:cubicBezTo>
                    <a:pt x="51262" y="46351"/>
                    <a:pt x="48273" y="50128"/>
                    <a:pt x="48096" y="53638"/>
                  </a:cubicBezTo>
                  <a:cubicBezTo>
                    <a:pt x="46029" y="51764"/>
                    <a:pt x="41737" y="50299"/>
                    <a:pt x="38044" y="50299"/>
                  </a:cubicBezTo>
                  <a:cubicBezTo>
                    <a:pt x="34768" y="50299"/>
                    <a:pt x="31963" y="51451"/>
                    <a:pt x="31597" y="54494"/>
                  </a:cubicBezTo>
                  <a:cubicBezTo>
                    <a:pt x="30125" y="53530"/>
                    <a:pt x="28413" y="53050"/>
                    <a:pt x="26703" y="53050"/>
                  </a:cubicBezTo>
                  <a:cubicBezTo>
                    <a:pt x="24575" y="53050"/>
                    <a:pt x="22450" y="53794"/>
                    <a:pt x="20794" y="55272"/>
                  </a:cubicBezTo>
                  <a:cubicBezTo>
                    <a:pt x="19216" y="51984"/>
                    <a:pt x="16003" y="49915"/>
                    <a:pt x="12416" y="49915"/>
                  </a:cubicBezTo>
                  <a:cubicBezTo>
                    <a:pt x="12203" y="49915"/>
                    <a:pt x="11990" y="49922"/>
                    <a:pt x="11775" y="49937"/>
                  </a:cubicBezTo>
                  <a:cubicBezTo>
                    <a:pt x="13945" y="45168"/>
                    <a:pt x="10616" y="39131"/>
                    <a:pt x="5530" y="39131"/>
                  </a:cubicBezTo>
                  <a:cubicBezTo>
                    <a:pt x="5096" y="39131"/>
                    <a:pt x="4650" y="39175"/>
                    <a:pt x="4194" y="39267"/>
                  </a:cubicBezTo>
                  <a:cubicBezTo>
                    <a:pt x="6959" y="36627"/>
                    <a:pt x="4619" y="31827"/>
                    <a:pt x="2061" y="29236"/>
                  </a:cubicBezTo>
                  <a:cubicBezTo>
                    <a:pt x="4664" y="28496"/>
                    <a:pt x="6826" y="26514"/>
                    <a:pt x="7497" y="23801"/>
                  </a:cubicBezTo>
                  <a:cubicBezTo>
                    <a:pt x="8066" y="21501"/>
                    <a:pt x="7429" y="18105"/>
                    <a:pt x="5384" y="16604"/>
                  </a:cubicBezTo>
                  <a:cubicBezTo>
                    <a:pt x="7270" y="16577"/>
                    <a:pt x="9149" y="16038"/>
                    <a:pt x="10392" y="14507"/>
                  </a:cubicBezTo>
                  <a:cubicBezTo>
                    <a:pt x="11899" y="12648"/>
                    <a:pt x="11901" y="10105"/>
                    <a:pt x="11697" y="7804"/>
                  </a:cubicBezTo>
                  <a:lnTo>
                    <a:pt x="11697" y="7804"/>
                  </a:lnTo>
                  <a:cubicBezTo>
                    <a:pt x="12807" y="8211"/>
                    <a:pt x="13784" y="8431"/>
                    <a:pt x="14735" y="8431"/>
                  </a:cubicBezTo>
                  <a:cubicBezTo>
                    <a:pt x="16113" y="8431"/>
                    <a:pt x="17435" y="7967"/>
                    <a:pt x="19019" y="6933"/>
                  </a:cubicBezTo>
                  <a:cubicBezTo>
                    <a:pt x="20811" y="5761"/>
                    <a:pt x="22873" y="4166"/>
                    <a:pt x="23281" y="1975"/>
                  </a:cubicBezTo>
                  <a:cubicBezTo>
                    <a:pt x="24707" y="3536"/>
                    <a:pt x="26561" y="4170"/>
                    <a:pt x="28497" y="4170"/>
                  </a:cubicBezTo>
                  <a:cubicBezTo>
                    <a:pt x="30986" y="4170"/>
                    <a:pt x="33609" y="3122"/>
                    <a:pt x="35628" y="1650"/>
                  </a:cubicBezTo>
                  <a:close/>
                  <a:moveTo>
                    <a:pt x="35933" y="0"/>
                  </a:moveTo>
                  <a:cubicBezTo>
                    <a:pt x="35772" y="0"/>
                    <a:pt x="35605" y="58"/>
                    <a:pt x="35465" y="173"/>
                  </a:cubicBezTo>
                  <a:cubicBezTo>
                    <a:pt x="33401" y="1870"/>
                    <a:pt x="31195" y="2773"/>
                    <a:pt x="28976" y="2773"/>
                  </a:cubicBezTo>
                  <a:cubicBezTo>
                    <a:pt x="27075" y="2773"/>
                    <a:pt x="25165" y="2111"/>
                    <a:pt x="23326" y="719"/>
                  </a:cubicBezTo>
                  <a:cubicBezTo>
                    <a:pt x="23269" y="676"/>
                    <a:pt x="23200" y="654"/>
                    <a:pt x="23130" y="654"/>
                  </a:cubicBezTo>
                  <a:cubicBezTo>
                    <a:pt x="23125" y="654"/>
                    <a:pt x="23119" y="655"/>
                    <a:pt x="23114" y="655"/>
                  </a:cubicBezTo>
                  <a:cubicBezTo>
                    <a:pt x="23043" y="617"/>
                    <a:pt x="22963" y="597"/>
                    <a:pt x="22882" y="597"/>
                  </a:cubicBezTo>
                  <a:cubicBezTo>
                    <a:pt x="22697" y="597"/>
                    <a:pt x="22510" y="701"/>
                    <a:pt x="22436" y="926"/>
                  </a:cubicBezTo>
                  <a:cubicBezTo>
                    <a:pt x="21715" y="3108"/>
                    <a:pt x="20572" y="4411"/>
                    <a:pt x="18697" y="5698"/>
                  </a:cubicBezTo>
                  <a:cubicBezTo>
                    <a:pt x="18148" y="6074"/>
                    <a:pt x="17561" y="6468"/>
                    <a:pt x="16973" y="6784"/>
                  </a:cubicBezTo>
                  <a:cubicBezTo>
                    <a:pt x="16242" y="7177"/>
                    <a:pt x="15525" y="7334"/>
                    <a:pt x="14815" y="7334"/>
                  </a:cubicBezTo>
                  <a:cubicBezTo>
                    <a:pt x="13640" y="7334"/>
                    <a:pt x="12485" y="6904"/>
                    <a:pt x="11319" y="6406"/>
                  </a:cubicBezTo>
                  <a:cubicBezTo>
                    <a:pt x="11233" y="6369"/>
                    <a:pt x="11135" y="6351"/>
                    <a:pt x="11036" y="6351"/>
                  </a:cubicBezTo>
                  <a:cubicBezTo>
                    <a:pt x="10720" y="6351"/>
                    <a:pt x="10395" y="6536"/>
                    <a:pt x="10435" y="6913"/>
                  </a:cubicBezTo>
                  <a:cubicBezTo>
                    <a:pt x="10642" y="8866"/>
                    <a:pt x="10883" y="11021"/>
                    <a:pt x="10023" y="12854"/>
                  </a:cubicBezTo>
                  <a:cubicBezTo>
                    <a:pt x="8871" y="15307"/>
                    <a:pt x="6282" y="15477"/>
                    <a:pt x="3970" y="16077"/>
                  </a:cubicBezTo>
                  <a:cubicBezTo>
                    <a:pt x="3695" y="16149"/>
                    <a:pt x="3780" y="16516"/>
                    <a:pt x="4032" y="16543"/>
                  </a:cubicBezTo>
                  <a:cubicBezTo>
                    <a:pt x="4043" y="16544"/>
                    <a:pt x="4052" y="16544"/>
                    <a:pt x="4061" y="16545"/>
                  </a:cubicBezTo>
                  <a:cubicBezTo>
                    <a:pt x="4062" y="16617"/>
                    <a:pt x="4083" y="16687"/>
                    <a:pt x="4120" y="16748"/>
                  </a:cubicBezTo>
                  <a:cubicBezTo>
                    <a:pt x="5437" y="18882"/>
                    <a:pt x="6925" y="20470"/>
                    <a:pt x="6360" y="23220"/>
                  </a:cubicBezTo>
                  <a:cubicBezTo>
                    <a:pt x="5775" y="26069"/>
                    <a:pt x="3420" y="27916"/>
                    <a:pt x="612" y="28299"/>
                  </a:cubicBezTo>
                  <a:cubicBezTo>
                    <a:pt x="179" y="28359"/>
                    <a:pt x="0" y="29053"/>
                    <a:pt x="343" y="29318"/>
                  </a:cubicBezTo>
                  <a:cubicBezTo>
                    <a:pt x="3695" y="31918"/>
                    <a:pt x="5508" y="36056"/>
                    <a:pt x="2671" y="39690"/>
                  </a:cubicBezTo>
                  <a:cubicBezTo>
                    <a:pt x="2618" y="39757"/>
                    <a:pt x="2597" y="39843"/>
                    <a:pt x="2613" y="39928"/>
                  </a:cubicBezTo>
                  <a:cubicBezTo>
                    <a:pt x="2492" y="40221"/>
                    <a:pt x="2683" y="40596"/>
                    <a:pt x="3070" y="40596"/>
                  </a:cubicBezTo>
                  <a:cubicBezTo>
                    <a:pt x="3104" y="40596"/>
                    <a:pt x="3140" y="40593"/>
                    <a:pt x="3177" y="40587"/>
                  </a:cubicBezTo>
                  <a:cubicBezTo>
                    <a:pt x="3629" y="40512"/>
                    <a:pt x="4075" y="40475"/>
                    <a:pt x="4511" y="40475"/>
                  </a:cubicBezTo>
                  <a:cubicBezTo>
                    <a:pt x="9648" y="40475"/>
                    <a:pt x="13382" y="45507"/>
                    <a:pt x="10074" y="50400"/>
                  </a:cubicBezTo>
                  <a:cubicBezTo>
                    <a:pt x="9773" y="50845"/>
                    <a:pt x="10200" y="51337"/>
                    <a:pt x="10656" y="51337"/>
                  </a:cubicBezTo>
                  <a:cubicBezTo>
                    <a:pt x="10698" y="51337"/>
                    <a:pt x="10741" y="51333"/>
                    <a:pt x="10783" y="51324"/>
                  </a:cubicBezTo>
                  <a:cubicBezTo>
                    <a:pt x="11329" y="51209"/>
                    <a:pt x="11877" y="51153"/>
                    <a:pt x="12421" y="51153"/>
                  </a:cubicBezTo>
                  <a:cubicBezTo>
                    <a:pt x="15762" y="51153"/>
                    <a:pt x="18904" y="53256"/>
                    <a:pt x="19963" y="56554"/>
                  </a:cubicBezTo>
                  <a:cubicBezTo>
                    <a:pt x="20056" y="56842"/>
                    <a:pt x="20321" y="57019"/>
                    <a:pt x="20593" y="57019"/>
                  </a:cubicBezTo>
                  <a:cubicBezTo>
                    <a:pt x="20747" y="57019"/>
                    <a:pt x="20903" y="56962"/>
                    <a:pt x="21030" y="56835"/>
                  </a:cubicBezTo>
                  <a:cubicBezTo>
                    <a:pt x="22751" y="55119"/>
                    <a:pt x="24997" y="54244"/>
                    <a:pt x="27262" y="54244"/>
                  </a:cubicBezTo>
                  <a:cubicBezTo>
                    <a:pt x="28733" y="54244"/>
                    <a:pt x="30211" y="54614"/>
                    <a:pt x="31559" y="55361"/>
                  </a:cubicBezTo>
                  <a:cubicBezTo>
                    <a:pt x="31583" y="55714"/>
                    <a:pt x="31853" y="55898"/>
                    <a:pt x="32133" y="55898"/>
                  </a:cubicBezTo>
                  <a:cubicBezTo>
                    <a:pt x="32208" y="55898"/>
                    <a:pt x="32284" y="55885"/>
                    <a:pt x="32355" y="55858"/>
                  </a:cubicBezTo>
                  <a:cubicBezTo>
                    <a:pt x="32418" y="55901"/>
                    <a:pt x="32483" y="55939"/>
                    <a:pt x="32544" y="55985"/>
                  </a:cubicBezTo>
                  <a:cubicBezTo>
                    <a:pt x="32592" y="56020"/>
                    <a:pt x="32641" y="56036"/>
                    <a:pt x="32689" y="56036"/>
                  </a:cubicBezTo>
                  <a:cubicBezTo>
                    <a:pt x="32905" y="56036"/>
                    <a:pt x="33082" y="55717"/>
                    <a:pt x="32894" y="55533"/>
                  </a:cubicBezTo>
                  <a:cubicBezTo>
                    <a:pt x="32848" y="55489"/>
                    <a:pt x="32798" y="55451"/>
                    <a:pt x="32752" y="55409"/>
                  </a:cubicBezTo>
                  <a:cubicBezTo>
                    <a:pt x="33784" y="52530"/>
                    <a:pt x="35889" y="51862"/>
                    <a:pt x="38404" y="51862"/>
                  </a:cubicBezTo>
                  <a:cubicBezTo>
                    <a:pt x="39110" y="51862"/>
                    <a:pt x="39847" y="51915"/>
                    <a:pt x="40603" y="51986"/>
                  </a:cubicBezTo>
                  <a:cubicBezTo>
                    <a:pt x="43515" y="52261"/>
                    <a:pt x="45955" y="53192"/>
                    <a:pt x="48428" y="54718"/>
                  </a:cubicBezTo>
                  <a:cubicBezTo>
                    <a:pt x="48464" y="54741"/>
                    <a:pt x="48504" y="54751"/>
                    <a:pt x="48544" y="54751"/>
                  </a:cubicBezTo>
                  <a:cubicBezTo>
                    <a:pt x="48723" y="54751"/>
                    <a:pt x="48900" y="54543"/>
                    <a:pt x="48774" y="54372"/>
                  </a:cubicBezTo>
                  <a:cubicBezTo>
                    <a:pt x="48762" y="54358"/>
                    <a:pt x="48747" y="54343"/>
                    <a:pt x="48737" y="54328"/>
                  </a:cubicBezTo>
                  <a:cubicBezTo>
                    <a:pt x="48859" y="54300"/>
                    <a:pt x="48972" y="54230"/>
                    <a:pt x="49042" y="54098"/>
                  </a:cubicBezTo>
                  <a:cubicBezTo>
                    <a:pt x="49915" y="52438"/>
                    <a:pt x="50056" y="50556"/>
                    <a:pt x="51458" y="49160"/>
                  </a:cubicBezTo>
                  <a:cubicBezTo>
                    <a:pt x="52873" y="47751"/>
                    <a:pt x="54761" y="47425"/>
                    <a:pt x="56675" y="47386"/>
                  </a:cubicBezTo>
                  <a:cubicBezTo>
                    <a:pt x="56743" y="47415"/>
                    <a:pt x="56817" y="47429"/>
                    <a:pt x="56891" y="47429"/>
                  </a:cubicBezTo>
                  <a:cubicBezTo>
                    <a:pt x="57212" y="47429"/>
                    <a:pt x="57538" y="47172"/>
                    <a:pt x="57393" y="46807"/>
                  </a:cubicBezTo>
                  <a:cubicBezTo>
                    <a:pt x="56522" y="44606"/>
                    <a:pt x="56367" y="41515"/>
                    <a:pt x="56893" y="39164"/>
                  </a:cubicBezTo>
                  <a:cubicBezTo>
                    <a:pt x="57380" y="36991"/>
                    <a:pt x="59141" y="34995"/>
                    <a:pt x="60395" y="33119"/>
                  </a:cubicBezTo>
                  <a:cubicBezTo>
                    <a:pt x="60452" y="33108"/>
                    <a:pt x="60508" y="33105"/>
                    <a:pt x="60568" y="33088"/>
                  </a:cubicBezTo>
                  <a:cubicBezTo>
                    <a:pt x="60948" y="32980"/>
                    <a:pt x="61069" y="32392"/>
                    <a:pt x="60683" y="32200"/>
                  </a:cubicBezTo>
                  <a:cubicBezTo>
                    <a:pt x="58778" y="31253"/>
                    <a:pt x="58721" y="28332"/>
                    <a:pt x="59130" y="26539"/>
                  </a:cubicBezTo>
                  <a:cubicBezTo>
                    <a:pt x="59518" y="24836"/>
                    <a:pt x="60528" y="23623"/>
                    <a:pt x="61468" y="22213"/>
                  </a:cubicBezTo>
                  <a:cubicBezTo>
                    <a:pt x="61624" y="21978"/>
                    <a:pt x="61468" y="21758"/>
                    <a:pt x="61256" y="21687"/>
                  </a:cubicBezTo>
                  <a:cubicBezTo>
                    <a:pt x="61221" y="21586"/>
                    <a:pt x="61150" y="21494"/>
                    <a:pt x="61030" y="21431"/>
                  </a:cubicBezTo>
                  <a:cubicBezTo>
                    <a:pt x="60399" y="21103"/>
                    <a:pt x="59439" y="20954"/>
                    <a:pt x="58914" y="20514"/>
                  </a:cubicBezTo>
                  <a:cubicBezTo>
                    <a:pt x="57818" y="19594"/>
                    <a:pt x="58337" y="17877"/>
                    <a:pt x="58563" y="16749"/>
                  </a:cubicBezTo>
                  <a:cubicBezTo>
                    <a:pt x="58928" y="14930"/>
                    <a:pt x="59684" y="13273"/>
                    <a:pt x="60269" y="11523"/>
                  </a:cubicBezTo>
                  <a:cubicBezTo>
                    <a:pt x="60355" y="11268"/>
                    <a:pt x="60109" y="11031"/>
                    <a:pt x="59873" y="11031"/>
                  </a:cubicBezTo>
                  <a:cubicBezTo>
                    <a:pt x="59783" y="11031"/>
                    <a:pt x="59694" y="11066"/>
                    <a:pt x="59626" y="11148"/>
                  </a:cubicBezTo>
                  <a:cubicBezTo>
                    <a:pt x="59621" y="11155"/>
                    <a:pt x="59615" y="11163"/>
                    <a:pt x="59610" y="11169"/>
                  </a:cubicBezTo>
                  <a:cubicBezTo>
                    <a:pt x="57174" y="10453"/>
                    <a:pt x="54681" y="10485"/>
                    <a:pt x="52377" y="9241"/>
                  </a:cubicBezTo>
                  <a:cubicBezTo>
                    <a:pt x="50202" y="8066"/>
                    <a:pt x="49366" y="6288"/>
                    <a:pt x="48252" y="4227"/>
                  </a:cubicBezTo>
                  <a:cubicBezTo>
                    <a:pt x="48210" y="4149"/>
                    <a:pt x="48133" y="4115"/>
                    <a:pt x="48054" y="4115"/>
                  </a:cubicBezTo>
                  <a:cubicBezTo>
                    <a:pt x="48009" y="4115"/>
                    <a:pt x="47964" y="4126"/>
                    <a:pt x="47924" y="4146"/>
                  </a:cubicBezTo>
                  <a:cubicBezTo>
                    <a:pt x="47859" y="4114"/>
                    <a:pt x="47787" y="4098"/>
                    <a:pt x="47715" y="4098"/>
                  </a:cubicBezTo>
                  <a:cubicBezTo>
                    <a:pt x="47687" y="4098"/>
                    <a:pt x="47659" y="4100"/>
                    <a:pt x="47631" y="4106"/>
                  </a:cubicBezTo>
                  <a:cubicBezTo>
                    <a:pt x="45881" y="4432"/>
                    <a:pt x="44241" y="5143"/>
                    <a:pt x="42489" y="5143"/>
                  </a:cubicBezTo>
                  <a:cubicBezTo>
                    <a:pt x="41984" y="5143"/>
                    <a:pt x="41470" y="5084"/>
                    <a:pt x="40942" y="4940"/>
                  </a:cubicBezTo>
                  <a:cubicBezTo>
                    <a:pt x="38724" y="4335"/>
                    <a:pt x="37168" y="2614"/>
                    <a:pt x="36527" y="453"/>
                  </a:cubicBezTo>
                  <a:cubicBezTo>
                    <a:pt x="36437" y="150"/>
                    <a:pt x="36193" y="0"/>
                    <a:pt x="359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sp>
        <p:nvSpPr>
          <p:cNvPr id="609" name="Google Shape;609;p33"/>
          <p:cNvSpPr txBox="1">
            <a:spLocks noGrp="1"/>
          </p:cNvSpPr>
          <p:nvPr>
            <p:ph type="title"/>
          </p:nvPr>
        </p:nvSpPr>
        <p:spPr>
          <a:xfrm>
            <a:off x="1658218" y="167803"/>
            <a:ext cx="5254657" cy="732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accent3">
                    <a:lumMod val="10000"/>
                  </a:schemeClr>
                </a:solidFill>
              </a:rPr>
              <a:t>Sumemos el puntaje</a:t>
            </a:r>
            <a:endParaRPr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97F29C-B065-4793-9978-0ACAF9315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95" y="1944864"/>
            <a:ext cx="1646063" cy="160948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17632B7-ACFF-4D6F-A3E0-EF82D99DC896}"/>
              </a:ext>
            </a:extLst>
          </p:cNvPr>
          <p:cNvSpPr txBox="1"/>
          <p:nvPr/>
        </p:nvSpPr>
        <p:spPr>
          <a:xfrm>
            <a:off x="387199" y="4127147"/>
            <a:ext cx="419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419" sz="1800" b="1" dirty="0">
                <a:solidFill>
                  <a:srgbClr val="FF0000"/>
                </a:solidFill>
                <a:latin typeface="Love Ya Like A Sister" panose="020B0604020202020204" charset="0"/>
              </a:rPr>
              <a:t>Si completaste media actividad, tienes la mitad del puntaje mencionado</a:t>
            </a:r>
          </a:p>
        </p:txBody>
      </p:sp>
    </p:spTree>
    <p:extLst>
      <p:ext uri="{BB962C8B-B14F-4D97-AF65-F5344CB8AC3E}">
        <p14:creationId xmlns:p14="http://schemas.microsoft.com/office/powerpoint/2010/main" val="33107938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Astronomy Lesson by Slidesgo">
  <a:themeElements>
    <a:clrScheme name="Simple Light">
      <a:dk1>
        <a:srgbClr val="000000"/>
      </a:dk1>
      <a:lt1>
        <a:srgbClr val="FFFFFF"/>
      </a:lt1>
      <a:dk2>
        <a:srgbClr val="E5E5E5"/>
      </a:dk2>
      <a:lt2>
        <a:srgbClr val="0A3A58"/>
      </a:lt2>
      <a:accent1>
        <a:srgbClr val="FFFFFF"/>
      </a:accent1>
      <a:accent2>
        <a:srgbClr val="DCF3F9"/>
      </a:accent2>
      <a:accent3>
        <a:srgbClr val="B3E2F4"/>
      </a:accent3>
      <a:accent4>
        <a:srgbClr val="95CFE5"/>
      </a:accent4>
      <a:accent5>
        <a:srgbClr val="7DB4D0"/>
      </a:accent5>
      <a:accent6>
        <a:srgbClr val="0A3A58"/>
      </a:accent6>
      <a:hlink>
        <a:srgbClr val="0A3A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183</Words>
  <Application>Microsoft Office PowerPoint</Application>
  <PresentationFormat>Presentación en pantalla (16:9)</PresentationFormat>
  <Paragraphs>58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6" baseType="lpstr">
      <vt:lpstr>Kalam</vt:lpstr>
      <vt:lpstr>Barlow Semi Condensed Light</vt:lpstr>
      <vt:lpstr>Raleway</vt:lpstr>
      <vt:lpstr>Catamaran</vt:lpstr>
      <vt:lpstr>Joti One</vt:lpstr>
      <vt:lpstr>Livvic</vt:lpstr>
      <vt:lpstr>Montserrat</vt:lpstr>
      <vt:lpstr>Bodoni MT</vt:lpstr>
      <vt:lpstr>Love Ya Like A Sister</vt:lpstr>
      <vt:lpstr>Sue Ellen Francisco</vt:lpstr>
      <vt:lpstr>Roboto Condensed Light</vt:lpstr>
      <vt:lpstr>Arial</vt:lpstr>
      <vt:lpstr>Doodle Sketchbook by Slidesgo</vt:lpstr>
      <vt:lpstr>Chalkboard by Slidesgo</vt:lpstr>
      <vt:lpstr>Doodle Astronomy Lesson by Slidesgo</vt:lpstr>
      <vt:lpstr>Desarrollo  Habilidades</vt:lpstr>
      <vt:lpstr>Habilidad Aplicar</vt:lpstr>
      <vt:lpstr>Presentación de PowerPoint</vt:lpstr>
      <vt:lpstr>Presentación de PowerPoint</vt:lpstr>
      <vt:lpstr>Presentación de PowerPoint</vt:lpstr>
      <vt:lpstr>Presentación de PowerPoint</vt:lpstr>
      <vt:lpstr>Observa los sustantivos a continuación y clasifícalos según corresponda</vt:lpstr>
      <vt:lpstr>Presentación de PowerPoint</vt:lpstr>
      <vt:lpstr>Sumemos el puntaje</vt:lpstr>
      <vt:lpstr>Esperamos tus comentarios 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 Habilidades</dc:title>
  <dc:creator>Antonia Hidalgo</dc:creator>
  <cp:lastModifiedBy>Antonia</cp:lastModifiedBy>
  <cp:revision>8</cp:revision>
  <dcterms:modified xsi:type="dcterms:W3CDTF">2020-11-24T14:34:58Z</dcterms:modified>
</cp:coreProperties>
</file>