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82" r:id="rId3"/>
  </p:sldMasterIdLst>
  <p:notesMasterIdLst>
    <p:notesMasterId r:id="rId18"/>
  </p:notesMasterIdLst>
  <p:sldIdLst>
    <p:sldId id="256" r:id="rId4"/>
    <p:sldId id="257" r:id="rId5"/>
    <p:sldId id="300" r:id="rId6"/>
    <p:sldId id="262" r:id="rId7"/>
    <p:sldId id="263" r:id="rId8"/>
    <p:sldId id="298" r:id="rId9"/>
    <p:sldId id="258" r:id="rId10"/>
    <p:sldId id="259" r:id="rId11"/>
    <p:sldId id="299" r:id="rId12"/>
    <p:sldId id="260" r:id="rId13"/>
    <p:sldId id="261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9"/>
      <p:bold r:id="rId20"/>
      <p:italic r:id="rId21"/>
      <p:boldItalic r:id="rId22"/>
    </p:embeddedFont>
    <p:embeddedFont>
      <p:font typeface="Catamaran" panose="020B0604020202020204" charset="0"/>
      <p:regular r:id="rId23"/>
      <p:bold r:id="rId24"/>
    </p:embeddedFont>
    <p:embeddedFont>
      <p:font typeface="Clicker Script" panose="020B0604020202020204" charset="0"/>
      <p:regular r:id="rId25"/>
    </p:embeddedFont>
    <p:embeddedFont>
      <p:font typeface="Love Ya Like A Sister" panose="020B0604020202020204" charset="0"/>
      <p:regular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Nixie One" panose="020B0604020202020204" charset="0"/>
      <p:regular r:id="rId31"/>
    </p:embeddedFont>
    <p:embeddedFont>
      <p:font typeface="Patrick Hand" panose="020B0604020202020204" charset="0"/>
      <p:regular r:id="rId32"/>
    </p:embeddedFont>
    <p:embeddedFont>
      <p:font typeface="Varela Round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A90657-76F7-4B75-BD10-978FFE7486A4}">
  <a:tblStyle styleId="{52A90657-76F7-4B75-BD10-978FFE7486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d5491541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d5491541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d69c37ea5_0_5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d69c37ea5_0_5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75ce3757a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75ce3757a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c1899dd7a_0_24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6c1899dd7a_0_24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d69c37ea5_0_5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d69c37ea5_0_5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d5491541e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d5491541e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d69c37ea5_0_3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d69c37ea5_0_3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d549154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d549154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d69c37ea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d69c37ea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02600" y="2145450"/>
            <a:ext cx="6538800" cy="1069800"/>
          </a:xfrm>
          <a:prstGeom prst="rect">
            <a:avLst/>
          </a:prstGeom>
          <a:effectLst>
            <a:outerShdw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0"/>
              <a:buFont typeface="Clicker Script"/>
              <a:buNone/>
              <a:defRPr sz="11000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40400" y="3913050"/>
            <a:ext cx="526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None/>
              <a:defRPr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01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35425" y="1262700"/>
            <a:ext cx="73746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31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35425" y="2269575"/>
            <a:ext cx="31083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413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967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923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 flipH="1">
            <a:off x="-3562169" y="-1501756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4947381" y="1129694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6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80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5400000">
            <a:off x="5555966" y="1743945"/>
            <a:ext cx="5899737" cy="1519868"/>
          </a:xfrm>
          <a:custGeom>
            <a:avLst/>
            <a:gdLst/>
            <a:ahLst/>
            <a:cxnLst/>
            <a:rect l="l" t="t" r="r" b="b"/>
            <a:pathLst>
              <a:path w="168588" h="43431" extrusionOk="0">
                <a:moveTo>
                  <a:pt x="49995" y="1"/>
                </a:moveTo>
                <a:cubicBezTo>
                  <a:pt x="46084" y="1"/>
                  <a:pt x="41998" y="657"/>
                  <a:pt x="38409" y="2114"/>
                </a:cubicBezTo>
                <a:cubicBezTo>
                  <a:pt x="31181" y="5049"/>
                  <a:pt x="25937" y="11113"/>
                  <a:pt x="20309" y="16260"/>
                </a:cubicBezTo>
                <a:cubicBezTo>
                  <a:pt x="15158" y="20970"/>
                  <a:pt x="9197" y="25234"/>
                  <a:pt x="1971" y="25234"/>
                </a:cubicBezTo>
                <a:cubicBezTo>
                  <a:pt x="1750" y="25234"/>
                  <a:pt x="1528" y="25230"/>
                  <a:pt x="1304" y="25222"/>
                </a:cubicBezTo>
                <a:cubicBezTo>
                  <a:pt x="866" y="25206"/>
                  <a:pt x="432" y="25172"/>
                  <a:pt x="0" y="25128"/>
                </a:cubicBezTo>
                <a:lnTo>
                  <a:pt x="0" y="43431"/>
                </a:lnTo>
                <a:lnTo>
                  <a:pt x="168588" y="43431"/>
                </a:lnTo>
                <a:cubicBezTo>
                  <a:pt x="168388" y="42192"/>
                  <a:pt x="168146" y="40965"/>
                  <a:pt x="167861" y="39751"/>
                </a:cubicBezTo>
                <a:cubicBezTo>
                  <a:pt x="166693" y="34753"/>
                  <a:pt x="164850" y="29515"/>
                  <a:pt x="161418" y="25592"/>
                </a:cubicBezTo>
                <a:cubicBezTo>
                  <a:pt x="158528" y="22287"/>
                  <a:pt x="154629" y="20586"/>
                  <a:pt x="150265" y="20338"/>
                </a:cubicBezTo>
                <a:cubicBezTo>
                  <a:pt x="149737" y="20308"/>
                  <a:pt x="149208" y="20294"/>
                  <a:pt x="148679" y="20294"/>
                </a:cubicBezTo>
                <a:cubicBezTo>
                  <a:pt x="144519" y="20294"/>
                  <a:pt x="140361" y="21194"/>
                  <a:pt x="136434" y="22513"/>
                </a:cubicBezTo>
                <a:cubicBezTo>
                  <a:pt x="131781" y="24074"/>
                  <a:pt x="127559" y="26581"/>
                  <a:pt x="122964" y="28283"/>
                </a:cubicBezTo>
                <a:cubicBezTo>
                  <a:pt x="118210" y="30044"/>
                  <a:pt x="113210" y="31153"/>
                  <a:pt x="108126" y="31175"/>
                </a:cubicBezTo>
                <a:cubicBezTo>
                  <a:pt x="108057" y="31175"/>
                  <a:pt x="107987" y="31175"/>
                  <a:pt x="107918" y="31175"/>
                </a:cubicBezTo>
                <a:cubicBezTo>
                  <a:pt x="105391" y="31175"/>
                  <a:pt x="102868" y="30955"/>
                  <a:pt x="100377" y="30519"/>
                </a:cubicBezTo>
                <a:cubicBezTo>
                  <a:pt x="97996" y="30101"/>
                  <a:pt x="95673" y="29439"/>
                  <a:pt x="93289" y="29032"/>
                </a:cubicBezTo>
                <a:cubicBezTo>
                  <a:pt x="88881" y="28279"/>
                  <a:pt x="84227" y="27860"/>
                  <a:pt x="80143" y="25897"/>
                </a:cubicBezTo>
                <a:cubicBezTo>
                  <a:pt x="78237" y="24979"/>
                  <a:pt x="76451" y="23736"/>
                  <a:pt x="75118" y="22073"/>
                </a:cubicBezTo>
                <a:cubicBezTo>
                  <a:pt x="73711" y="20318"/>
                  <a:pt x="72669" y="18316"/>
                  <a:pt x="71692" y="16300"/>
                </a:cubicBezTo>
                <a:cubicBezTo>
                  <a:pt x="69604" y="11987"/>
                  <a:pt x="67612" y="7697"/>
                  <a:pt x="63820" y="4586"/>
                </a:cubicBezTo>
                <a:cubicBezTo>
                  <a:pt x="60349" y="1738"/>
                  <a:pt x="56047" y="242"/>
                  <a:pt x="51577" y="37"/>
                </a:cubicBezTo>
                <a:cubicBezTo>
                  <a:pt x="51054" y="13"/>
                  <a:pt x="50526" y="1"/>
                  <a:pt x="499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 flipH="1">
            <a:off x="-575916" y="3546813"/>
            <a:ext cx="1930394" cy="136942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-163992" y="-13414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95724" y="1674333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341043" y="495220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5034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034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18811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49633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9633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53410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/>
          </p:nvPr>
        </p:nvSpPr>
        <p:spPr>
          <a:xfrm>
            <a:off x="15034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15034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18811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/>
          </p:nvPr>
        </p:nvSpPr>
        <p:spPr>
          <a:xfrm>
            <a:off x="49633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49633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3410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5623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947163" y="663800"/>
            <a:ext cx="7249680" cy="5254388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138000" y="1411025"/>
            <a:ext cx="2868000" cy="13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893200" y="2979050"/>
            <a:ext cx="33576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944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49400" y="3424800"/>
            <a:ext cx="40452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229300" y="1319700"/>
            <a:ext cx="46854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392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 hasCustomPrompt="1"/>
          </p:nvPr>
        </p:nvSpPr>
        <p:spPr>
          <a:xfrm>
            <a:off x="773288" y="500275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773275" y="116490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2" hasCustomPrompt="1"/>
          </p:nvPr>
        </p:nvSpPr>
        <p:spPr>
          <a:xfrm>
            <a:off x="4605113" y="3451800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4931200" y="4116425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4" hasCustomPrompt="1"/>
          </p:nvPr>
        </p:nvSpPr>
        <p:spPr>
          <a:xfrm>
            <a:off x="2795250" y="1976025"/>
            <a:ext cx="35535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2852250" y="264065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/>
          <p:nvPr/>
        </p:nvSpPr>
        <p:spPr>
          <a:xfrm rot="-1912953">
            <a:off x="6066914" y="-1729804"/>
            <a:ext cx="3922094" cy="4341405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 rot="8344467">
            <a:off x="-895351" y="2175661"/>
            <a:ext cx="3922108" cy="4341417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50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37800" y="1974050"/>
            <a:ext cx="486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Clicker Script"/>
              <a:buNone/>
              <a:defRPr sz="9600" b="1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/>
          </p:nvPr>
        </p:nvSpPr>
        <p:spPr>
          <a:xfrm>
            <a:off x="3258750" y="2797600"/>
            <a:ext cx="23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 b="1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3" hasCustomPrompt="1"/>
          </p:nvPr>
        </p:nvSpPr>
        <p:spPr>
          <a:xfrm>
            <a:off x="311700" y="1029925"/>
            <a:ext cx="85206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758500" y="3840975"/>
            <a:ext cx="362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None/>
              <a:defRPr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60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638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50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688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549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214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11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439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01/08/2020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64905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56700" y="1323500"/>
            <a:ext cx="7460400" cy="30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56575" y="339500"/>
            <a:ext cx="8175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16500" y="1249200"/>
            <a:ext cx="3291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3600"/>
              <a:buNone/>
              <a:defRPr sz="3600">
                <a:solidFill>
                  <a:srgbClr val="FF9E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6500" y="2053900"/>
            <a:ext cx="3291600" cy="19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109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1935263" y="1267567"/>
            <a:ext cx="22059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 hasCustomPrompt="1"/>
          </p:nvPr>
        </p:nvSpPr>
        <p:spPr>
          <a:xfrm>
            <a:off x="2338013" y="76366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1935263" y="1785442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/>
          </p:nvPr>
        </p:nvSpPr>
        <p:spPr>
          <a:xfrm>
            <a:off x="1935263" y="3333817"/>
            <a:ext cx="22059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4" hasCustomPrompt="1"/>
          </p:nvPr>
        </p:nvSpPr>
        <p:spPr>
          <a:xfrm>
            <a:off x="2338013" y="282991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5"/>
          </p:nvPr>
        </p:nvSpPr>
        <p:spPr>
          <a:xfrm>
            <a:off x="1935263" y="3851692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6"/>
          </p:nvPr>
        </p:nvSpPr>
        <p:spPr>
          <a:xfrm>
            <a:off x="5002838" y="1267567"/>
            <a:ext cx="22059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5405588" y="76366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8"/>
          </p:nvPr>
        </p:nvSpPr>
        <p:spPr>
          <a:xfrm>
            <a:off x="5002838" y="1785442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9"/>
          </p:nvPr>
        </p:nvSpPr>
        <p:spPr>
          <a:xfrm>
            <a:off x="5002838" y="3333817"/>
            <a:ext cx="22059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3" hasCustomPrompt="1"/>
          </p:nvPr>
        </p:nvSpPr>
        <p:spPr>
          <a:xfrm>
            <a:off x="5405588" y="282991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4"/>
          </p:nvPr>
        </p:nvSpPr>
        <p:spPr>
          <a:xfrm>
            <a:off x="5002838" y="3851692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IG_NUMBER_1_1">
    <p:bg>
      <p:bgPr>
        <a:solidFill>
          <a:schemeClr val="accen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934581" y="3102850"/>
            <a:ext cx="20757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934581" y="3620725"/>
            <a:ext cx="20757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2"/>
          </p:nvPr>
        </p:nvSpPr>
        <p:spPr>
          <a:xfrm>
            <a:off x="3534144" y="3102850"/>
            <a:ext cx="20757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3"/>
          </p:nvPr>
        </p:nvSpPr>
        <p:spPr>
          <a:xfrm>
            <a:off x="3534144" y="3620725"/>
            <a:ext cx="20757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4"/>
          </p:nvPr>
        </p:nvSpPr>
        <p:spPr>
          <a:xfrm>
            <a:off x="6133719" y="3102850"/>
            <a:ext cx="20757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5"/>
          </p:nvPr>
        </p:nvSpPr>
        <p:spPr>
          <a:xfrm>
            <a:off x="6133719" y="3620725"/>
            <a:ext cx="20757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6"/>
          </p:nvPr>
        </p:nvSpPr>
        <p:spPr>
          <a:xfrm>
            <a:off x="656575" y="339500"/>
            <a:ext cx="8175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BIG_NUMBER_1_1_1"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700968" y="3179050"/>
            <a:ext cx="20757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700975" y="3696925"/>
            <a:ext cx="20757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 idx="2"/>
          </p:nvPr>
        </p:nvSpPr>
        <p:spPr>
          <a:xfrm>
            <a:off x="5367332" y="3179050"/>
            <a:ext cx="20757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3"/>
          </p:nvPr>
        </p:nvSpPr>
        <p:spPr>
          <a:xfrm>
            <a:off x="5367330" y="3696925"/>
            <a:ext cx="20757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4"/>
          </p:nvPr>
        </p:nvSpPr>
        <p:spPr>
          <a:xfrm>
            <a:off x="656575" y="339500"/>
            <a:ext cx="8175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trick Hand"/>
              <a:buNone/>
              <a:defRPr sz="28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81801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457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ctrTitle"/>
          </p:nvPr>
        </p:nvSpPr>
        <p:spPr>
          <a:xfrm>
            <a:off x="1868728" y="2677100"/>
            <a:ext cx="5406544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chemeClr val="accent4"/>
                </a:solidFill>
              </a:rPr>
              <a:t>Desarrollo Habilidades</a:t>
            </a:r>
            <a:endParaRPr sz="8000" b="1" dirty="0">
              <a:solidFill>
                <a:schemeClr val="accent4"/>
              </a:solidFill>
            </a:endParaRPr>
          </a:p>
        </p:txBody>
      </p:sp>
      <p:sp>
        <p:nvSpPr>
          <p:cNvPr id="127" name="Google Shape;127;p26"/>
          <p:cNvSpPr/>
          <p:nvPr/>
        </p:nvSpPr>
        <p:spPr>
          <a:xfrm rot="-792729" flipH="1">
            <a:off x="3804582" y="3777090"/>
            <a:ext cx="1887822" cy="542720"/>
          </a:xfrm>
          <a:custGeom>
            <a:avLst/>
            <a:gdLst/>
            <a:ahLst/>
            <a:cxnLst/>
            <a:rect l="l" t="t" r="r" b="b"/>
            <a:pathLst>
              <a:path w="116615" h="33525" extrusionOk="0">
                <a:moveTo>
                  <a:pt x="104263" y="0"/>
                </a:moveTo>
                <a:cubicBezTo>
                  <a:pt x="102302" y="0"/>
                  <a:pt x="100338" y="147"/>
                  <a:pt x="98378" y="340"/>
                </a:cubicBezTo>
                <a:cubicBezTo>
                  <a:pt x="93591" y="815"/>
                  <a:pt x="88895" y="1779"/>
                  <a:pt x="84270" y="3110"/>
                </a:cubicBezTo>
                <a:cubicBezTo>
                  <a:pt x="70659" y="7026"/>
                  <a:pt x="57397" y="11916"/>
                  <a:pt x="44432" y="17592"/>
                </a:cubicBezTo>
                <a:cubicBezTo>
                  <a:pt x="35458" y="21519"/>
                  <a:pt x="26514" y="25503"/>
                  <a:pt x="17239" y="28683"/>
                </a:cubicBezTo>
                <a:cubicBezTo>
                  <a:pt x="13690" y="29900"/>
                  <a:pt x="10106" y="30967"/>
                  <a:pt x="6363" y="31385"/>
                </a:cubicBezTo>
                <a:cubicBezTo>
                  <a:pt x="4674" y="31573"/>
                  <a:pt x="2976" y="31681"/>
                  <a:pt x="1282" y="31835"/>
                </a:cubicBezTo>
                <a:cubicBezTo>
                  <a:pt x="1006" y="31859"/>
                  <a:pt x="699" y="31868"/>
                  <a:pt x="469" y="31996"/>
                </a:cubicBezTo>
                <a:cubicBezTo>
                  <a:pt x="259" y="32113"/>
                  <a:pt x="9" y="32380"/>
                  <a:pt x="5" y="32584"/>
                </a:cubicBezTo>
                <a:cubicBezTo>
                  <a:pt x="1" y="32797"/>
                  <a:pt x="228" y="33097"/>
                  <a:pt x="433" y="33209"/>
                </a:cubicBezTo>
                <a:cubicBezTo>
                  <a:pt x="704" y="33355"/>
                  <a:pt x="1051" y="33377"/>
                  <a:pt x="1371" y="33412"/>
                </a:cubicBezTo>
                <a:cubicBezTo>
                  <a:pt x="2057" y="33489"/>
                  <a:pt x="2741" y="33524"/>
                  <a:pt x="3423" y="33524"/>
                </a:cubicBezTo>
                <a:cubicBezTo>
                  <a:pt x="5130" y="33524"/>
                  <a:pt x="6823" y="33302"/>
                  <a:pt x="8495" y="32945"/>
                </a:cubicBezTo>
                <a:cubicBezTo>
                  <a:pt x="10910" y="32427"/>
                  <a:pt x="13293" y="31760"/>
                  <a:pt x="15686" y="31138"/>
                </a:cubicBezTo>
                <a:cubicBezTo>
                  <a:pt x="23221" y="29180"/>
                  <a:pt x="30549" y="26619"/>
                  <a:pt x="37692" y="23529"/>
                </a:cubicBezTo>
                <a:cubicBezTo>
                  <a:pt x="43240" y="21130"/>
                  <a:pt x="48738" y="18636"/>
                  <a:pt x="54452" y="16604"/>
                </a:cubicBezTo>
                <a:cubicBezTo>
                  <a:pt x="60740" y="14377"/>
                  <a:pt x="67165" y="12703"/>
                  <a:pt x="73724" y="11584"/>
                </a:cubicBezTo>
                <a:cubicBezTo>
                  <a:pt x="81323" y="10288"/>
                  <a:pt x="89005" y="9927"/>
                  <a:pt x="96704" y="9925"/>
                </a:cubicBezTo>
                <a:cubicBezTo>
                  <a:pt x="97391" y="9925"/>
                  <a:pt x="98078" y="9933"/>
                  <a:pt x="98765" y="9933"/>
                </a:cubicBezTo>
                <a:cubicBezTo>
                  <a:pt x="99177" y="9933"/>
                  <a:pt x="99589" y="9930"/>
                  <a:pt x="100000" y="9920"/>
                </a:cubicBezTo>
                <a:cubicBezTo>
                  <a:pt x="103636" y="9836"/>
                  <a:pt x="107272" y="9771"/>
                  <a:pt x="110905" y="9621"/>
                </a:cubicBezTo>
                <a:cubicBezTo>
                  <a:pt x="112173" y="9568"/>
                  <a:pt x="113418" y="9238"/>
                  <a:pt x="114535" y="8573"/>
                </a:cubicBezTo>
                <a:cubicBezTo>
                  <a:pt x="116105" y="7639"/>
                  <a:pt x="116614" y="6082"/>
                  <a:pt x="115893" y="4403"/>
                </a:cubicBezTo>
                <a:cubicBezTo>
                  <a:pt x="115326" y="3085"/>
                  <a:pt x="114408" y="2046"/>
                  <a:pt x="113091" y="1494"/>
                </a:cubicBezTo>
                <a:cubicBezTo>
                  <a:pt x="112009" y="1039"/>
                  <a:pt x="110863" y="669"/>
                  <a:pt x="109710" y="458"/>
                </a:cubicBezTo>
                <a:cubicBezTo>
                  <a:pt x="107900" y="126"/>
                  <a:pt x="106082" y="0"/>
                  <a:pt x="104263" y="0"/>
                </a:cubicBezTo>
                <a:close/>
              </a:path>
            </a:pathLst>
          </a:custGeom>
          <a:solidFill>
            <a:srgbClr val="ABE5D9"/>
          </a:solidFill>
          <a:ln>
            <a:noFill/>
          </a:ln>
          <a:effectLst>
            <a:outerShdw dist="5715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6"/>
          <p:cNvSpPr/>
          <p:nvPr/>
        </p:nvSpPr>
        <p:spPr>
          <a:xfrm>
            <a:off x="1185803" y="3368811"/>
            <a:ext cx="682925" cy="271050"/>
          </a:xfrm>
          <a:custGeom>
            <a:avLst/>
            <a:gdLst/>
            <a:ahLst/>
            <a:cxnLst/>
            <a:rect l="l" t="t" r="r" b="b"/>
            <a:pathLst>
              <a:path w="27317" h="10842" extrusionOk="0">
                <a:moveTo>
                  <a:pt x="27178" y="0"/>
                </a:moveTo>
                <a:cubicBezTo>
                  <a:pt x="26920" y="116"/>
                  <a:pt x="26648" y="207"/>
                  <a:pt x="26412" y="354"/>
                </a:cubicBezTo>
                <a:cubicBezTo>
                  <a:pt x="26214" y="478"/>
                  <a:pt x="26055" y="664"/>
                  <a:pt x="25884" y="828"/>
                </a:cubicBezTo>
                <a:cubicBezTo>
                  <a:pt x="23986" y="2654"/>
                  <a:pt x="21809" y="4070"/>
                  <a:pt x="19421" y="5156"/>
                </a:cubicBezTo>
                <a:cubicBezTo>
                  <a:pt x="17170" y="6180"/>
                  <a:pt x="14845" y="6946"/>
                  <a:pt x="12372" y="6946"/>
                </a:cubicBezTo>
                <a:cubicBezTo>
                  <a:pt x="12021" y="6946"/>
                  <a:pt x="11666" y="6930"/>
                  <a:pt x="11308" y="6898"/>
                </a:cubicBezTo>
                <a:cubicBezTo>
                  <a:pt x="9036" y="6692"/>
                  <a:pt x="7286" y="5711"/>
                  <a:pt x="6529" y="3391"/>
                </a:cubicBezTo>
                <a:cubicBezTo>
                  <a:pt x="6377" y="2925"/>
                  <a:pt x="6204" y="2427"/>
                  <a:pt x="5905" y="2053"/>
                </a:cubicBezTo>
                <a:cubicBezTo>
                  <a:pt x="5527" y="1582"/>
                  <a:pt x="5069" y="1095"/>
                  <a:pt x="4538" y="841"/>
                </a:cubicBezTo>
                <a:cubicBezTo>
                  <a:pt x="4146" y="653"/>
                  <a:pt x="3744" y="566"/>
                  <a:pt x="3350" y="566"/>
                </a:cubicBezTo>
                <a:cubicBezTo>
                  <a:pt x="1921" y="566"/>
                  <a:pt x="608" y="1718"/>
                  <a:pt x="305" y="3421"/>
                </a:cubicBezTo>
                <a:cubicBezTo>
                  <a:pt x="0" y="5146"/>
                  <a:pt x="647" y="6553"/>
                  <a:pt x="1789" y="7769"/>
                </a:cubicBezTo>
                <a:cubicBezTo>
                  <a:pt x="3925" y="10047"/>
                  <a:pt x="6673" y="10780"/>
                  <a:pt x="9942" y="10842"/>
                </a:cubicBezTo>
                <a:cubicBezTo>
                  <a:pt x="10434" y="10801"/>
                  <a:pt x="11189" y="10775"/>
                  <a:pt x="11933" y="10669"/>
                </a:cubicBezTo>
                <a:cubicBezTo>
                  <a:pt x="17502" y="9876"/>
                  <a:pt x="22205" y="7462"/>
                  <a:pt x="25846" y="3126"/>
                </a:cubicBezTo>
                <a:cubicBezTo>
                  <a:pt x="26392" y="2477"/>
                  <a:pt x="26798" y="1698"/>
                  <a:pt x="27190" y="939"/>
                </a:cubicBezTo>
                <a:cubicBezTo>
                  <a:pt x="27316" y="694"/>
                  <a:pt x="27189" y="318"/>
                  <a:pt x="27178" y="0"/>
                </a:cubicBezTo>
                <a:close/>
              </a:path>
            </a:pathLst>
          </a:custGeom>
          <a:solidFill>
            <a:srgbClr val="ABE5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6"/>
          <p:cNvSpPr/>
          <p:nvPr/>
        </p:nvSpPr>
        <p:spPr>
          <a:xfrm>
            <a:off x="6962473" y="3567114"/>
            <a:ext cx="401575" cy="164775"/>
          </a:xfrm>
          <a:custGeom>
            <a:avLst/>
            <a:gdLst/>
            <a:ahLst/>
            <a:cxnLst/>
            <a:rect l="l" t="t" r="r" b="b"/>
            <a:pathLst>
              <a:path w="16063" h="6591" extrusionOk="0">
                <a:moveTo>
                  <a:pt x="11560" y="1"/>
                </a:moveTo>
                <a:cubicBezTo>
                  <a:pt x="6987" y="1"/>
                  <a:pt x="3536" y="2408"/>
                  <a:pt x="410" y="5437"/>
                </a:cubicBezTo>
                <a:cubicBezTo>
                  <a:pt x="0" y="5834"/>
                  <a:pt x="305" y="6531"/>
                  <a:pt x="899" y="6586"/>
                </a:cubicBezTo>
                <a:cubicBezTo>
                  <a:pt x="932" y="6589"/>
                  <a:pt x="966" y="6590"/>
                  <a:pt x="999" y="6590"/>
                </a:cubicBezTo>
                <a:cubicBezTo>
                  <a:pt x="1276" y="6590"/>
                  <a:pt x="1563" y="6492"/>
                  <a:pt x="1841" y="6433"/>
                </a:cubicBezTo>
                <a:cubicBezTo>
                  <a:pt x="3185" y="6150"/>
                  <a:pt x="4516" y="5743"/>
                  <a:pt x="5875" y="5601"/>
                </a:cubicBezTo>
                <a:cubicBezTo>
                  <a:pt x="8012" y="5376"/>
                  <a:pt x="10168" y="5345"/>
                  <a:pt x="12315" y="5198"/>
                </a:cubicBezTo>
                <a:cubicBezTo>
                  <a:pt x="13379" y="5124"/>
                  <a:pt x="14388" y="4838"/>
                  <a:pt x="15260" y="4176"/>
                </a:cubicBezTo>
                <a:cubicBezTo>
                  <a:pt x="15776" y="3784"/>
                  <a:pt x="16053" y="3280"/>
                  <a:pt x="16063" y="2539"/>
                </a:cubicBezTo>
                <a:cubicBezTo>
                  <a:pt x="15961" y="1645"/>
                  <a:pt x="15450" y="875"/>
                  <a:pt x="14542" y="565"/>
                </a:cubicBezTo>
                <a:cubicBezTo>
                  <a:pt x="13621" y="251"/>
                  <a:pt x="12624" y="8"/>
                  <a:pt x="11657" y="1"/>
                </a:cubicBezTo>
                <a:cubicBezTo>
                  <a:pt x="11625" y="1"/>
                  <a:pt x="11593" y="1"/>
                  <a:pt x="11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6"/>
          <p:cNvSpPr/>
          <p:nvPr/>
        </p:nvSpPr>
        <p:spPr>
          <a:xfrm>
            <a:off x="1241095" y="3746900"/>
            <a:ext cx="314775" cy="157625"/>
          </a:xfrm>
          <a:custGeom>
            <a:avLst/>
            <a:gdLst/>
            <a:ahLst/>
            <a:cxnLst/>
            <a:rect l="l" t="t" r="r" b="b"/>
            <a:pathLst>
              <a:path w="12591" h="6305" extrusionOk="0">
                <a:moveTo>
                  <a:pt x="5323" y="1"/>
                </a:moveTo>
                <a:cubicBezTo>
                  <a:pt x="3726" y="29"/>
                  <a:pt x="2346" y="456"/>
                  <a:pt x="1202" y="1467"/>
                </a:cubicBezTo>
                <a:cubicBezTo>
                  <a:pt x="0" y="2526"/>
                  <a:pt x="49" y="4110"/>
                  <a:pt x="1314" y="5090"/>
                </a:cubicBezTo>
                <a:cubicBezTo>
                  <a:pt x="1711" y="5397"/>
                  <a:pt x="2202" y="5659"/>
                  <a:pt x="2687" y="5759"/>
                </a:cubicBezTo>
                <a:cubicBezTo>
                  <a:pt x="3524" y="5930"/>
                  <a:pt x="4388" y="6000"/>
                  <a:pt x="5244" y="6038"/>
                </a:cubicBezTo>
                <a:cubicBezTo>
                  <a:pt x="6941" y="6114"/>
                  <a:pt x="8640" y="6132"/>
                  <a:pt x="10337" y="6190"/>
                </a:cubicBezTo>
                <a:cubicBezTo>
                  <a:pt x="10819" y="6206"/>
                  <a:pt x="11301" y="6305"/>
                  <a:pt x="11781" y="6305"/>
                </a:cubicBezTo>
                <a:cubicBezTo>
                  <a:pt x="11792" y="6305"/>
                  <a:pt x="11802" y="6305"/>
                  <a:pt x="11812" y="6305"/>
                </a:cubicBezTo>
                <a:cubicBezTo>
                  <a:pt x="12254" y="6300"/>
                  <a:pt x="12590" y="6049"/>
                  <a:pt x="12475" y="5565"/>
                </a:cubicBezTo>
                <a:cubicBezTo>
                  <a:pt x="12332" y="4966"/>
                  <a:pt x="12160" y="4357"/>
                  <a:pt x="11884" y="3811"/>
                </a:cubicBezTo>
                <a:cubicBezTo>
                  <a:pt x="10510" y="1097"/>
                  <a:pt x="8092" y="165"/>
                  <a:pt x="53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6"/>
          <p:cNvSpPr/>
          <p:nvPr/>
        </p:nvSpPr>
        <p:spPr>
          <a:xfrm>
            <a:off x="1298206" y="3964900"/>
            <a:ext cx="233875" cy="167100"/>
          </a:xfrm>
          <a:custGeom>
            <a:avLst/>
            <a:gdLst/>
            <a:ahLst/>
            <a:cxnLst/>
            <a:rect l="l" t="t" r="r" b="b"/>
            <a:pathLst>
              <a:path w="9355" h="6684" extrusionOk="0">
                <a:moveTo>
                  <a:pt x="6009" y="1"/>
                </a:moveTo>
                <a:cubicBezTo>
                  <a:pt x="4210" y="103"/>
                  <a:pt x="2262" y="876"/>
                  <a:pt x="1148" y="2218"/>
                </a:cubicBezTo>
                <a:cubicBezTo>
                  <a:pt x="688" y="2770"/>
                  <a:pt x="348" y="3503"/>
                  <a:pt x="194" y="4205"/>
                </a:cubicBezTo>
                <a:cubicBezTo>
                  <a:pt x="0" y="5087"/>
                  <a:pt x="300" y="5940"/>
                  <a:pt x="1136" y="6437"/>
                </a:cubicBezTo>
                <a:cubicBezTo>
                  <a:pt x="1427" y="6610"/>
                  <a:pt x="1713" y="6684"/>
                  <a:pt x="1995" y="6684"/>
                </a:cubicBezTo>
                <a:cubicBezTo>
                  <a:pt x="2470" y="6684"/>
                  <a:pt x="2931" y="6474"/>
                  <a:pt x="3371" y="6179"/>
                </a:cubicBezTo>
                <a:cubicBezTo>
                  <a:pt x="3496" y="6095"/>
                  <a:pt x="3614" y="6002"/>
                  <a:pt x="3738" y="5915"/>
                </a:cubicBezTo>
                <a:cubicBezTo>
                  <a:pt x="5388" y="4752"/>
                  <a:pt x="7034" y="3584"/>
                  <a:pt x="8690" y="2431"/>
                </a:cubicBezTo>
                <a:cubicBezTo>
                  <a:pt x="9274" y="2025"/>
                  <a:pt x="9354" y="1808"/>
                  <a:pt x="8946" y="1233"/>
                </a:cubicBezTo>
                <a:cubicBezTo>
                  <a:pt x="8779" y="999"/>
                  <a:pt x="8534" y="758"/>
                  <a:pt x="8272" y="665"/>
                </a:cubicBezTo>
                <a:cubicBezTo>
                  <a:pt x="7531" y="403"/>
                  <a:pt x="6765" y="216"/>
                  <a:pt x="6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6"/>
          <p:cNvSpPr/>
          <p:nvPr/>
        </p:nvSpPr>
        <p:spPr>
          <a:xfrm>
            <a:off x="6900186" y="4132000"/>
            <a:ext cx="263075" cy="133000"/>
          </a:xfrm>
          <a:custGeom>
            <a:avLst/>
            <a:gdLst/>
            <a:ahLst/>
            <a:cxnLst/>
            <a:rect l="l" t="t" r="r" b="b"/>
            <a:pathLst>
              <a:path w="10523" h="5320" extrusionOk="0">
                <a:moveTo>
                  <a:pt x="4579" y="0"/>
                </a:moveTo>
                <a:cubicBezTo>
                  <a:pt x="3262" y="0"/>
                  <a:pt x="1945" y="338"/>
                  <a:pt x="638" y="937"/>
                </a:cubicBezTo>
                <a:cubicBezTo>
                  <a:pt x="369" y="1060"/>
                  <a:pt x="0" y="1408"/>
                  <a:pt x="23" y="1613"/>
                </a:cubicBezTo>
                <a:cubicBezTo>
                  <a:pt x="52" y="1865"/>
                  <a:pt x="406" y="2153"/>
                  <a:pt x="686" y="2287"/>
                </a:cubicBezTo>
                <a:cubicBezTo>
                  <a:pt x="1283" y="2573"/>
                  <a:pt x="1935" y="2744"/>
                  <a:pt x="2543" y="3009"/>
                </a:cubicBezTo>
                <a:cubicBezTo>
                  <a:pt x="4097" y="3686"/>
                  <a:pt x="5624" y="4432"/>
                  <a:pt x="7198" y="5057"/>
                </a:cubicBezTo>
                <a:cubicBezTo>
                  <a:pt x="7653" y="5236"/>
                  <a:pt x="8181" y="5320"/>
                  <a:pt x="8688" y="5320"/>
                </a:cubicBezTo>
                <a:cubicBezTo>
                  <a:pt x="8819" y="5320"/>
                  <a:pt x="8950" y="5314"/>
                  <a:pt x="9077" y="5303"/>
                </a:cubicBezTo>
                <a:cubicBezTo>
                  <a:pt x="9944" y="5228"/>
                  <a:pt x="10410" y="4562"/>
                  <a:pt x="10523" y="3633"/>
                </a:cubicBezTo>
                <a:cubicBezTo>
                  <a:pt x="10305" y="3154"/>
                  <a:pt x="10185" y="2588"/>
                  <a:pt x="9848" y="2219"/>
                </a:cubicBezTo>
                <a:cubicBezTo>
                  <a:pt x="9368" y="1691"/>
                  <a:pt x="8779" y="1208"/>
                  <a:pt x="8146" y="884"/>
                </a:cubicBezTo>
                <a:cubicBezTo>
                  <a:pt x="6961" y="276"/>
                  <a:pt x="5770" y="0"/>
                  <a:pt x="45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6"/>
          <p:cNvSpPr/>
          <p:nvPr/>
        </p:nvSpPr>
        <p:spPr>
          <a:xfrm>
            <a:off x="1802278" y="2215600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6"/>
          <p:cNvSpPr/>
          <p:nvPr/>
        </p:nvSpPr>
        <p:spPr>
          <a:xfrm>
            <a:off x="7030360" y="3832000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6"/>
          <p:cNvSpPr/>
          <p:nvPr/>
        </p:nvSpPr>
        <p:spPr>
          <a:xfrm>
            <a:off x="7439281" y="250530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2784734" y="747549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2450463" y="426500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7586218" y="681099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06AFAAB-986D-46BB-977F-F9FF7D21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1237" cy="109873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4C9A118-4C16-468F-89FD-799E8B406476}"/>
              </a:ext>
            </a:extLst>
          </p:cNvPr>
          <p:cNvSpPr/>
          <p:nvPr/>
        </p:nvSpPr>
        <p:spPr>
          <a:xfrm>
            <a:off x="861236" y="21265"/>
            <a:ext cx="1339703" cy="2870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419" b="1" dirty="0">
                <a:solidFill>
                  <a:srgbClr val="FFFF00"/>
                </a:solidFill>
              </a:rPr>
              <a:t>Agosto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816499" y="1212113"/>
            <a:ext cx="7849036" cy="23458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bg1">
                    <a:lumMod val="95000"/>
                  </a:schemeClr>
                </a:solidFill>
              </a:rPr>
              <a:t>Observa con atención el mapa a continuación y reconoce los continentes.</a:t>
            </a:r>
            <a:endParaRPr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BCE869D-5767-4CA6-B2BB-AEA15F71A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28" y="291066"/>
            <a:ext cx="7384148" cy="456136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637710F-C2D5-4B2C-9F66-56621BB363CC}"/>
              </a:ext>
            </a:extLst>
          </p:cNvPr>
          <p:cNvSpPr txBox="1"/>
          <p:nvPr/>
        </p:nvSpPr>
        <p:spPr>
          <a:xfrm>
            <a:off x="1552354" y="1392866"/>
            <a:ext cx="172247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tx1"/>
                </a:solidFill>
              </a:rPr>
              <a:t>América del Norte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CC505BF-103A-42DA-AF51-73699F98D547}"/>
              </a:ext>
            </a:extLst>
          </p:cNvPr>
          <p:cNvSpPr txBox="1"/>
          <p:nvPr/>
        </p:nvSpPr>
        <p:spPr>
          <a:xfrm>
            <a:off x="2434856" y="3148655"/>
            <a:ext cx="1580707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tx1"/>
                </a:solidFill>
              </a:rPr>
              <a:t>América del Sur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4E8AA4-9C4D-4024-ABA6-51929C3C2653}"/>
              </a:ext>
            </a:extLst>
          </p:cNvPr>
          <p:cNvSpPr txBox="1"/>
          <p:nvPr/>
        </p:nvSpPr>
        <p:spPr>
          <a:xfrm>
            <a:off x="4559834" y="1238977"/>
            <a:ext cx="842712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tx1"/>
                </a:solidFill>
              </a:rPr>
              <a:t>Europa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DE0C90D-266F-4C61-AAEB-5C8EA6DFA1E4}"/>
              </a:ext>
            </a:extLst>
          </p:cNvPr>
          <p:cNvSpPr txBox="1"/>
          <p:nvPr/>
        </p:nvSpPr>
        <p:spPr>
          <a:xfrm>
            <a:off x="4365872" y="2571749"/>
            <a:ext cx="842712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b="1" dirty="0">
                <a:solidFill>
                  <a:schemeClr val="bg1"/>
                </a:solidFill>
              </a:rPr>
              <a:t>África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CE42803-AB5C-4752-85A2-255BA2E68110}"/>
              </a:ext>
            </a:extLst>
          </p:cNvPr>
          <p:cNvSpPr txBox="1"/>
          <p:nvPr/>
        </p:nvSpPr>
        <p:spPr>
          <a:xfrm>
            <a:off x="6017701" y="1546754"/>
            <a:ext cx="669851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b="1" dirty="0">
                <a:solidFill>
                  <a:schemeClr val="tx1"/>
                </a:solidFill>
              </a:rPr>
              <a:t>Asia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FC04694-A3D1-40D2-889B-5208522CD65F}"/>
              </a:ext>
            </a:extLst>
          </p:cNvPr>
          <p:cNvSpPr txBox="1"/>
          <p:nvPr/>
        </p:nvSpPr>
        <p:spPr>
          <a:xfrm>
            <a:off x="7054375" y="3471814"/>
            <a:ext cx="88814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tx1"/>
                </a:solidFill>
              </a:rPr>
              <a:t>Oceanía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3"/>
          <p:cNvSpPr/>
          <p:nvPr/>
        </p:nvSpPr>
        <p:spPr>
          <a:xfrm>
            <a:off x="7258500" y="3291850"/>
            <a:ext cx="468850" cy="1958625"/>
          </a:xfrm>
          <a:custGeom>
            <a:avLst/>
            <a:gdLst/>
            <a:ahLst/>
            <a:cxnLst/>
            <a:rect l="l" t="t" r="r" b="b"/>
            <a:pathLst>
              <a:path w="18754" h="78345" extrusionOk="0">
                <a:moveTo>
                  <a:pt x="0" y="0"/>
                </a:moveTo>
                <a:cubicBezTo>
                  <a:pt x="21953" y="14628"/>
                  <a:pt x="22991" y="54750"/>
                  <a:pt x="11193" y="78345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4" name="Google Shape;594;p33"/>
          <p:cNvSpPr/>
          <p:nvPr/>
        </p:nvSpPr>
        <p:spPr>
          <a:xfrm>
            <a:off x="6912875" y="1909275"/>
            <a:ext cx="1925725" cy="3456425"/>
          </a:xfrm>
          <a:custGeom>
            <a:avLst/>
            <a:gdLst/>
            <a:ahLst/>
            <a:cxnLst/>
            <a:rect l="l" t="t" r="r" b="b"/>
            <a:pathLst>
              <a:path w="77029" h="138257" extrusionOk="0">
                <a:moveTo>
                  <a:pt x="0" y="0"/>
                </a:moveTo>
                <a:cubicBezTo>
                  <a:pt x="28702" y="11477"/>
                  <a:pt x="58686" y="33222"/>
                  <a:pt x="68470" y="62545"/>
                </a:cubicBezTo>
                <a:cubicBezTo>
                  <a:pt x="76509" y="86637"/>
                  <a:pt x="77029" y="112859"/>
                  <a:pt x="77029" y="13825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5" name="Google Shape;595;p33"/>
          <p:cNvSpPr/>
          <p:nvPr/>
        </p:nvSpPr>
        <p:spPr>
          <a:xfrm>
            <a:off x="8641075" y="1135675"/>
            <a:ext cx="905250" cy="691300"/>
          </a:xfrm>
          <a:custGeom>
            <a:avLst/>
            <a:gdLst/>
            <a:ahLst/>
            <a:cxnLst/>
            <a:rect l="l" t="t" r="r" b="b"/>
            <a:pathLst>
              <a:path w="36210" h="27652" extrusionOk="0">
                <a:moveTo>
                  <a:pt x="0" y="0"/>
                </a:moveTo>
                <a:cubicBezTo>
                  <a:pt x="14733" y="3686"/>
                  <a:pt x="25479" y="16905"/>
                  <a:pt x="36210" y="27652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6" name="Google Shape;596;p33"/>
          <p:cNvSpPr txBox="1">
            <a:spLocks noGrp="1"/>
          </p:cNvSpPr>
          <p:nvPr>
            <p:ph type="body" idx="1"/>
          </p:nvPr>
        </p:nvSpPr>
        <p:spPr>
          <a:xfrm>
            <a:off x="387199" y="1481325"/>
            <a:ext cx="3016783" cy="1380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FF0000"/>
                </a:solidFill>
                <a:latin typeface="Love Ya Like A Sister" panose="020B0604020202020204" charset="0"/>
              </a:rPr>
              <a:t>Actividad 1: 2 puntos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00B050"/>
                </a:solidFill>
                <a:latin typeface="Love Ya Like A Sister" panose="020B0604020202020204" charset="0"/>
              </a:rPr>
              <a:t>Actividad 2: 4 puntos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latin typeface="Love Ya Like A Sister" panose="020B0604020202020204" charset="0"/>
              </a:rPr>
              <a:t>Actividad 3: 6 puntos</a:t>
            </a:r>
          </a:p>
        </p:txBody>
      </p:sp>
      <p:grpSp>
        <p:nvGrpSpPr>
          <p:cNvPr id="597" name="Google Shape;597;p33"/>
          <p:cNvGrpSpPr/>
          <p:nvPr/>
        </p:nvGrpSpPr>
        <p:grpSpPr>
          <a:xfrm>
            <a:off x="6731430" y="589677"/>
            <a:ext cx="1731909" cy="1093555"/>
            <a:chOff x="1797175" y="4154475"/>
            <a:chExt cx="2009175" cy="1268625"/>
          </a:xfrm>
        </p:grpSpPr>
        <p:sp>
          <p:nvSpPr>
            <p:cNvPr id="598" name="Google Shape;598;p33"/>
            <p:cNvSpPr/>
            <p:nvPr/>
          </p:nvSpPr>
          <p:spPr>
            <a:xfrm>
              <a:off x="2093525" y="4608700"/>
              <a:ext cx="101075" cy="104800"/>
            </a:xfrm>
            <a:custGeom>
              <a:avLst/>
              <a:gdLst/>
              <a:ahLst/>
              <a:cxnLst/>
              <a:rect l="l" t="t" r="r" b="b"/>
              <a:pathLst>
                <a:path w="4043" h="4192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2525" y="505"/>
                    <a:pt x="874" y="683"/>
                    <a:pt x="0" y="2107"/>
                  </a:cubicBezTo>
                  <a:cubicBezTo>
                    <a:pt x="98" y="2945"/>
                    <a:pt x="1819" y="3653"/>
                    <a:pt x="3591" y="4191"/>
                  </a:cubicBezTo>
                  <a:cubicBezTo>
                    <a:pt x="3535" y="4122"/>
                    <a:pt x="3494" y="4039"/>
                    <a:pt x="3491" y="3939"/>
                  </a:cubicBezTo>
                  <a:cubicBezTo>
                    <a:pt x="3460" y="2612"/>
                    <a:pt x="3661" y="1293"/>
                    <a:pt x="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797175" y="4154475"/>
              <a:ext cx="2009175" cy="1268625"/>
            </a:xfrm>
            <a:custGeom>
              <a:avLst/>
              <a:gdLst/>
              <a:ahLst/>
              <a:cxnLst/>
              <a:rect l="l" t="t" r="r" b="b"/>
              <a:pathLst>
                <a:path w="80367" h="50745" extrusionOk="0">
                  <a:moveTo>
                    <a:pt x="41161" y="1597"/>
                  </a:moveTo>
                  <a:cubicBezTo>
                    <a:pt x="43415" y="1597"/>
                    <a:pt x="45719" y="1817"/>
                    <a:pt x="48068" y="2139"/>
                  </a:cubicBezTo>
                  <a:lnTo>
                    <a:pt x="48068" y="2141"/>
                  </a:lnTo>
                  <a:lnTo>
                    <a:pt x="48069" y="2141"/>
                  </a:lnTo>
                  <a:cubicBezTo>
                    <a:pt x="50375" y="2917"/>
                    <a:pt x="52723" y="3752"/>
                    <a:pt x="54920" y="4819"/>
                  </a:cubicBezTo>
                  <a:cubicBezTo>
                    <a:pt x="48321" y="3769"/>
                    <a:pt x="41274" y="5143"/>
                    <a:pt x="35149" y="2229"/>
                  </a:cubicBezTo>
                  <a:cubicBezTo>
                    <a:pt x="37111" y="1778"/>
                    <a:pt x="39116" y="1597"/>
                    <a:pt x="41161" y="1597"/>
                  </a:cubicBezTo>
                  <a:close/>
                  <a:moveTo>
                    <a:pt x="36404" y="8827"/>
                  </a:moveTo>
                  <a:lnTo>
                    <a:pt x="36404" y="8827"/>
                  </a:lnTo>
                  <a:cubicBezTo>
                    <a:pt x="40584" y="9183"/>
                    <a:pt x="44764" y="9557"/>
                    <a:pt x="48948" y="9868"/>
                  </a:cubicBezTo>
                  <a:cubicBezTo>
                    <a:pt x="52806" y="10155"/>
                    <a:pt x="56728" y="10618"/>
                    <a:pt x="60611" y="10618"/>
                  </a:cubicBezTo>
                  <a:cubicBezTo>
                    <a:pt x="61182" y="10618"/>
                    <a:pt x="61752" y="10608"/>
                    <a:pt x="62320" y="10586"/>
                  </a:cubicBezTo>
                  <a:cubicBezTo>
                    <a:pt x="62555" y="10903"/>
                    <a:pt x="62783" y="11231"/>
                    <a:pt x="62995" y="11572"/>
                  </a:cubicBezTo>
                  <a:cubicBezTo>
                    <a:pt x="63834" y="12920"/>
                    <a:pt x="64509" y="14382"/>
                    <a:pt x="65040" y="15897"/>
                  </a:cubicBezTo>
                  <a:cubicBezTo>
                    <a:pt x="59947" y="15182"/>
                    <a:pt x="54862" y="14506"/>
                    <a:pt x="49816" y="13488"/>
                  </a:cubicBezTo>
                  <a:cubicBezTo>
                    <a:pt x="45483" y="12613"/>
                    <a:pt x="39728" y="12078"/>
                    <a:pt x="36404" y="8827"/>
                  </a:cubicBezTo>
                  <a:close/>
                  <a:moveTo>
                    <a:pt x="23965" y="8610"/>
                  </a:moveTo>
                  <a:lnTo>
                    <a:pt x="23965" y="8612"/>
                  </a:lnTo>
                  <a:cubicBezTo>
                    <a:pt x="25661" y="12794"/>
                    <a:pt x="31880" y="13177"/>
                    <a:pt x="35655" y="13960"/>
                  </a:cubicBezTo>
                  <a:cubicBezTo>
                    <a:pt x="42104" y="15297"/>
                    <a:pt x="48514" y="16819"/>
                    <a:pt x="54963" y="18164"/>
                  </a:cubicBezTo>
                  <a:cubicBezTo>
                    <a:pt x="53253" y="18598"/>
                    <a:pt x="51560" y="18779"/>
                    <a:pt x="49877" y="18779"/>
                  </a:cubicBezTo>
                  <a:cubicBezTo>
                    <a:pt x="45437" y="18779"/>
                    <a:pt x="41068" y="17516"/>
                    <a:pt x="36633" y="16300"/>
                  </a:cubicBezTo>
                  <a:cubicBezTo>
                    <a:pt x="34077" y="15599"/>
                    <a:pt x="31491" y="14976"/>
                    <a:pt x="28843" y="14753"/>
                  </a:cubicBezTo>
                  <a:cubicBezTo>
                    <a:pt x="25780" y="14495"/>
                    <a:pt x="22635" y="14745"/>
                    <a:pt x="19776" y="13508"/>
                  </a:cubicBezTo>
                  <a:cubicBezTo>
                    <a:pt x="20973" y="11730"/>
                    <a:pt x="22397" y="10088"/>
                    <a:pt x="23965" y="8610"/>
                  </a:cubicBezTo>
                  <a:close/>
                  <a:moveTo>
                    <a:pt x="15897" y="18169"/>
                  </a:moveTo>
                  <a:cubicBezTo>
                    <a:pt x="15515" y="19462"/>
                    <a:pt x="15314" y="20781"/>
                    <a:pt x="15345" y="22108"/>
                  </a:cubicBezTo>
                  <a:cubicBezTo>
                    <a:pt x="15348" y="22208"/>
                    <a:pt x="15389" y="22290"/>
                    <a:pt x="15443" y="22360"/>
                  </a:cubicBezTo>
                  <a:lnTo>
                    <a:pt x="15443" y="22360"/>
                  </a:lnTo>
                  <a:cubicBezTo>
                    <a:pt x="13672" y="21822"/>
                    <a:pt x="11952" y="21114"/>
                    <a:pt x="11854" y="20276"/>
                  </a:cubicBezTo>
                  <a:cubicBezTo>
                    <a:pt x="12728" y="18852"/>
                    <a:pt x="14379" y="18674"/>
                    <a:pt x="15897" y="18169"/>
                  </a:cubicBezTo>
                  <a:close/>
                  <a:moveTo>
                    <a:pt x="34354" y="2433"/>
                  </a:moveTo>
                  <a:cubicBezTo>
                    <a:pt x="36831" y="4392"/>
                    <a:pt x="40207" y="4669"/>
                    <a:pt x="43274" y="4840"/>
                  </a:cubicBezTo>
                  <a:cubicBezTo>
                    <a:pt x="47853" y="5096"/>
                    <a:pt x="52331" y="5242"/>
                    <a:pt x="56862" y="5851"/>
                  </a:cubicBezTo>
                  <a:cubicBezTo>
                    <a:pt x="58778" y="6972"/>
                    <a:pt x="60513" y="8338"/>
                    <a:pt x="61922" y="10079"/>
                  </a:cubicBezTo>
                  <a:cubicBezTo>
                    <a:pt x="57818" y="9352"/>
                    <a:pt x="53577" y="9234"/>
                    <a:pt x="49429" y="8919"/>
                  </a:cubicBezTo>
                  <a:cubicBezTo>
                    <a:pt x="44786" y="8567"/>
                    <a:pt x="40136" y="8304"/>
                    <a:pt x="35488" y="8006"/>
                  </a:cubicBezTo>
                  <a:cubicBezTo>
                    <a:pt x="35479" y="8005"/>
                    <a:pt x="35471" y="8005"/>
                    <a:pt x="35463" y="8005"/>
                  </a:cubicBezTo>
                  <a:cubicBezTo>
                    <a:pt x="35135" y="8005"/>
                    <a:pt x="35041" y="8420"/>
                    <a:pt x="35226" y="8640"/>
                  </a:cubicBezTo>
                  <a:cubicBezTo>
                    <a:pt x="38332" y="12319"/>
                    <a:pt x="43807" y="12937"/>
                    <a:pt x="48241" y="13881"/>
                  </a:cubicBezTo>
                  <a:cubicBezTo>
                    <a:pt x="53860" y="15077"/>
                    <a:pt x="59561" y="16117"/>
                    <a:pt x="65288" y="16629"/>
                  </a:cubicBezTo>
                  <a:cubicBezTo>
                    <a:pt x="65893" y="18553"/>
                    <a:pt x="66275" y="20541"/>
                    <a:pt x="66425" y="22553"/>
                  </a:cubicBezTo>
                  <a:cubicBezTo>
                    <a:pt x="66456" y="22967"/>
                    <a:pt x="66467" y="23375"/>
                    <a:pt x="66476" y="23782"/>
                  </a:cubicBezTo>
                  <a:cubicBezTo>
                    <a:pt x="66374" y="23885"/>
                    <a:pt x="66320" y="24024"/>
                    <a:pt x="66301" y="24168"/>
                  </a:cubicBezTo>
                  <a:cubicBezTo>
                    <a:pt x="50169" y="23810"/>
                    <a:pt x="32851" y="23765"/>
                    <a:pt x="18005" y="16614"/>
                  </a:cubicBezTo>
                  <a:cubicBezTo>
                    <a:pt x="18400" y="15783"/>
                    <a:pt x="18841" y="14974"/>
                    <a:pt x="19329" y="14195"/>
                  </a:cubicBezTo>
                  <a:lnTo>
                    <a:pt x="19329" y="14196"/>
                  </a:lnTo>
                  <a:cubicBezTo>
                    <a:pt x="21583" y="15315"/>
                    <a:pt x="23949" y="15478"/>
                    <a:pt x="26478" y="15568"/>
                  </a:cubicBezTo>
                  <a:cubicBezTo>
                    <a:pt x="30184" y="15701"/>
                    <a:pt x="33677" y="16398"/>
                    <a:pt x="37242" y="17381"/>
                  </a:cubicBezTo>
                  <a:cubicBezTo>
                    <a:pt x="41515" y="18558"/>
                    <a:pt x="45522" y="19547"/>
                    <a:pt x="49636" y="19547"/>
                  </a:cubicBezTo>
                  <a:cubicBezTo>
                    <a:pt x="51932" y="19547"/>
                    <a:pt x="54261" y="19239"/>
                    <a:pt x="56689" y="18484"/>
                  </a:cubicBezTo>
                  <a:cubicBezTo>
                    <a:pt x="57048" y="18372"/>
                    <a:pt x="57085" y="17813"/>
                    <a:pt x="56689" y="17720"/>
                  </a:cubicBezTo>
                  <a:cubicBezTo>
                    <a:pt x="50877" y="16350"/>
                    <a:pt x="45028" y="15134"/>
                    <a:pt x="39195" y="13857"/>
                  </a:cubicBezTo>
                  <a:cubicBezTo>
                    <a:pt x="36407" y="13247"/>
                    <a:pt x="33624" y="12619"/>
                    <a:pt x="30843" y="11970"/>
                  </a:cubicBezTo>
                  <a:cubicBezTo>
                    <a:pt x="28308" y="11382"/>
                    <a:pt x="25762" y="10571"/>
                    <a:pt x="24470" y="8148"/>
                  </a:cubicBezTo>
                  <a:cubicBezTo>
                    <a:pt x="25532" y="7187"/>
                    <a:pt x="26652" y="6295"/>
                    <a:pt x="27825" y="5474"/>
                  </a:cubicBezTo>
                  <a:cubicBezTo>
                    <a:pt x="29941" y="3999"/>
                    <a:pt x="32119" y="3035"/>
                    <a:pt x="34354" y="2433"/>
                  </a:cubicBezTo>
                  <a:close/>
                  <a:moveTo>
                    <a:pt x="67662" y="30077"/>
                  </a:moveTo>
                  <a:cubicBezTo>
                    <a:pt x="68531" y="30077"/>
                    <a:pt x="68865" y="30838"/>
                    <a:pt x="68655" y="32378"/>
                  </a:cubicBezTo>
                  <a:cubicBezTo>
                    <a:pt x="67976" y="32888"/>
                    <a:pt x="67227" y="33216"/>
                    <a:pt x="66408" y="33359"/>
                  </a:cubicBezTo>
                  <a:cubicBezTo>
                    <a:pt x="66382" y="33364"/>
                    <a:pt x="66356" y="33366"/>
                    <a:pt x="66330" y="33370"/>
                  </a:cubicBezTo>
                  <a:cubicBezTo>
                    <a:pt x="66773" y="32327"/>
                    <a:pt x="67119" y="31229"/>
                    <a:pt x="67382" y="30100"/>
                  </a:cubicBezTo>
                  <a:cubicBezTo>
                    <a:pt x="67481" y="30085"/>
                    <a:pt x="67574" y="30077"/>
                    <a:pt x="67662" y="30077"/>
                  </a:cubicBezTo>
                  <a:close/>
                  <a:moveTo>
                    <a:pt x="17792" y="17058"/>
                  </a:moveTo>
                  <a:cubicBezTo>
                    <a:pt x="20628" y="19099"/>
                    <a:pt x="24257" y="20126"/>
                    <a:pt x="27562" y="21071"/>
                  </a:cubicBezTo>
                  <a:cubicBezTo>
                    <a:pt x="31764" y="22274"/>
                    <a:pt x="36061" y="23050"/>
                    <a:pt x="40382" y="23667"/>
                  </a:cubicBezTo>
                  <a:cubicBezTo>
                    <a:pt x="48987" y="24896"/>
                    <a:pt x="57705" y="25004"/>
                    <a:pt x="66382" y="25111"/>
                  </a:cubicBezTo>
                  <a:cubicBezTo>
                    <a:pt x="66406" y="25111"/>
                    <a:pt x="66424" y="25102"/>
                    <a:pt x="66446" y="25099"/>
                  </a:cubicBezTo>
                  <a:lnTo>
                    <a:pt x="66446" y="25099"/>
                  </a:lnTo>
                  <a:cubicBezTo>
                    <a:pt x="66325" y="27951"/>
                    <a:pt x="65697" y="30661"/>
                    <a:pt x="64966" y="33469"/>
                  </a:cubicBezTo>
                  <a:cubicBezTo>
                    <a:pt x="63968" y="33444"/>
                    <a:pt x="62977" y="33233"/>
                    <a:pt x="61989" y="33043"/>
                  </a:cubicBezTo>
                  <a:cubicBezTo>
                    <a:pt x="59445" y="32550"/>
                    <a:pt x="56913" y="31979"/>
                    <a:pt x="54376" y="31448"/>
                  </a:cubicBezTo>
                  <a:cubicBezTo>
                    <a:pt x="49636" y="30454"/>
                    <a:pt x="44898" y="29463"/>
                    <a:pt x="40158" y="28471"/>
                  </a:cubicBezTo>
                  <a:cubicBezTo>
                    <a:pt x="35545" y="27505"/>
                    <a:pt x="30930" y="26524"/>
                    <a:pt x="26359" y="25369"/>
                  </a:cubicBezTo>
                  <a:cubicBezTo>
                    <a:pt x="23926" y="24753"/>
                    <a:pt x="21508" y="24077"/>
                    <a:pt x="19107" y="23344"/>
                  </a:cubicBezTo>
                  <a:cubicBezTo>
                    <a:pt x="18574" y="23179"/>
                    <a:pt x="17329" y="22902"/>
                    <a:pt x="16018" y="22530"/>
                  </a:cubicBezTo>
                  <a:cubicBezTo>
                    <a:pt x="16135" y="22485"/>
                    <a:pt x="16230" y="22394"/>
                    <a:pt x="16254" y="22231"/>
                  </a:cubicBezTo>
                  <a:cubicBezTo>
                    <a:pt x="16522" y="20431"/>
                    <a:pt x="17054" y="18702"/>
                    <a:pt x="17792" y="17058"/>
                  </a:cubicBezTo>
                  <a:close/>
                  <a:moveTo>
                    <a:pt x="18124" y="13431"/>
                  </a:moveTo>
                  <a:lnTo>
                    <a:pt x="18124" y="13431"/>
                  </a:lnTo>
                  <a:cubicBezTo>
                    <a:pt x="17292" y="14735"/>
                    <a:pt x="16596" y="16097"/>
                    <a:pt x="16112" y="17497"/>
                  </a:cubicBezTo>
                  <a:cubicBezTo>
                    <a:pt x="15825" y="17420"/>
                    <a:pt x="15527" y="17386"/>
                    <a:pt x="15225" y="17386"/>
                  </a:cubicBezTo>
                  <a:cubicBezTo>
                    <a:pt x="14236" y="17386"/>
                    <a:pt x="13206" y="17756"/>
                    <a:pt x="12387" y="18215"/>
                  </a:cubicBezTo>
                  <a:cubicBezTo>
                    <a:pt x="11559" y="18680"/>
                    <a:pt x="10583" y="19726"/>
                    <a:pt x="11210" y="20709"/>
                  </a:cubicBezTo>
                  <a:cubicBezTo>
                    <a:pt x="11219" y="20725"/>
                    <a:pt x="11239" y="20735"/>
                    <a:pt x="11252" y="20749"/>
                  </a:cubicBezTo>
                  <a:cubicBezTo>
                    <a:pt x="11235" y="21755"/>
                    <a:pt x="12510" y="22275"/>
                    <a:pt x="13450" y="22664"/>
                  </a:cubicBezTo>
                  <a:cubicBezTo>
                    <a:pt x="16927" y="24103"/>
                    <a:pt x="20552" y="25203"/>
                    <a:pt x="24176" y="26196"/>
                  </a:cubicBezTo>
                  <a:cubicBezTo>
                    <a:pt x="31656" y="28249"/>
                    <a:pt x="39283" y="29708"/>
                    <a:pt x="46876" y="31263"/>
                  </a:cubicBezTo>
                  <a:lnTo>
                    <a:pt x="58311" y="33603"/>
                  </a:lnTo>
                  <a:cubicBezTo>
                    <a:pt x="60431" y="34038"/>
                    <a:pt x="62734" y="34743"/>
                    <a:pt x="64969" y="34743"/>
                  </a:cubicBezTo>
                  <a:cubicBezTo>
                    <a:pt x="64980" y="34743"/>
                    <a:pt x="64991" y="34743"/>
                    <a:pt x="65002" y="34743"/>
                  </a:cubicBezTo>
                  <a:cubicBezTo>
                    <a:pt x="65101" y="34814"/>
                    <a:pt x="65219" y="34854"/>
                    <a:pt x="65335" y="34854"/>
                  </a:cubicBezTo>
                  <a:cubicBezTo>
                    <a:pt x="65454" y="34854"/>
                    <a:pt x="65571" y="34812"/>
                    <a:pt x="65664" y="34717"/>
                  </a:cubicBezTo>
                  <a:cubicBezTo>
                    <a:pt x="66156" y="34682"/>
                    <a:pt x="66646" y="34611"/>
                    <a:pt x="67127" y="34485"/>
                  </a:cubicBezTo>
                  <a:cubicBezTo>
                    <a:pt x="68727" y="34067"/>
                    <a:pt x="70550" y="33008"/>
                    <a:pt x="70306" y="31088"/>
                  </a:cubicBezTo>
                  <a:cubicBezTo>
                    <a:pt x="70132" y="29718"/>
                    <a:pt x="69102" y="29013"/>
                    <a:pt x="67936" y="29013"/>
                  </a:cubicBezTo>
                  <a:cubicBezTo>
                    <a:pt x="67827" y="29013"/>
                    <a:pt x="67717" y="29019"/>
                    <a:pt x="67607" y="29032"/>
                  </a:cubicBezTo>
                  <a:cubicBezTo>
                    <a:pt x="67829" y="27802"/>
                    <a:pt x="67948" y="26540"/>
                    <a:pt x="67978" y="25268"/>
                  </a:cubicBezTo>
                  <a:cubicBezTo>
                    <a:pt x="71945" y="26554"/>
                    <a:pt x="78967" y="28876"/>
                    <a:pt x="77719" y="33641"/>
                  </a:cubicBezTo>
                  <a:cubicBezTo>
                    <a:pt x="76782" y="37224"/>
                    <a:pt x="73116" y="37944"/>
                    <a:pt x="69538" y="37944"/>
                  </a:cubicBezTo>
                  <a:cubicBezTo>
                    <a:pt x="67657" y="37944"/>
                    <a:pt x="65799" y="37745"/>
                    <a:pt x="64375" y="37658"/>
                  </a:cubicBezTo>
                  <a:cubicBezTo>
                    <a:pt x="59153" y="37341"/>
                    <a:pt x="53938" y="36935"/>
                    <a:pt x="48729" y="36439"/>
                  </a:cubicBezTo>
                  <a:cubicBezTo>
                    <a:pt x="46242" y="36203"/>
                    <a:pt x="43705" y="36045"/>
                    <a:pt x="41248" y="35586"/>
                  </a:cubicBezTo>
                  <a:cubicBezTo>
                    <a:pt x="38743" y="35119"/>
                    <a:pt x="36542" y="34090"/>
                    <a:pt x="34209" y="33113"/>
                  </a:cubicBezTo>
                  <a:cubicBezTo>
                    <a:pt x="26212" y="29764"/>
                    <a:pt x="17354" y="29743"/>
                    <a:pt x="9184" y="26999"/>
                  </a:cubicBezTo>
                  <a:cubicBezTo>
                    <a:pt x="7133" y="26311"/>
                    <a:pt x="4747" y="25513"/>
                    <a:pt x="3105" y="24013"/>
                  </a:cubicBezTo>
                  <a:cubicBezTo>
                    <a:pt x="223" y="21380"/>
                    <a:pt x="1928" y="17969"/>
                    <a:pt x="4752" y="16221"/>
                  </a:cubicBezTo>
                  <a:cubicBezTo>
                    <a:pt x="8742" y="13751"/>
                    <a:pt x="13554" y="13435"/>
                    <a:pt x="18124" y="13431"/>
                  </a:cubicBezTo>
                  <a:close/>
                  <a:moveTo>
                    <a:pt x="16058" y="30136"/>
                  </a:moveTo>
                  <a:lnTo>
                    <a:pt x="16058" y="30136"/>
                  </a:lnTo>
                  <a:cubicBezTo>
                    <a:pt x="17242" y="30375"/>
                    <a:pt x="18432" y="30593"/>
                    <a:pt x="19618" y="30807"/>
                  </a:cubicBezTo>
                  <a:cubicBezTo>
                    <a:pt x="24348" y="31660"/>
                    <a:pt x="29114" y="32479"/>
                    <a:pt x="33579" y="34321"/>
                  </a:cubicBezTo>
                  <a:cubicBezTo>
                    <a:pt x="35392" y="35071"/>
                    <a:pt x="37141" y="35974"/>
                    <a:pt x="39043" y="36493"/>
                  </a:cubicBezTo>
                  <a:cubicBezTo>
                    <a:pt x="41553" y="37176"/>
                    <a:pt x="44198" y="37357"/>
                    <a:pt x="46776" y="37616"/>
                  </a:cubicBezTo>
                  <a:cubicBezTo>
                    <a:pt x="51734" y="38110"/>
                    <a:pt x="56697" y="38524"/>
                    <a:pt x="61668" y="38857"/>
                  </a:cubicBezTo>
                  <a:cubicBezTo>
                    <a:pt x="61457" y="39306"/>
                    <a:pt x="61221" y="39743"/>
                    <a:pt x="60964" y="40167"/>
                  </a:cubicBezTo>
                  <a:cubicBezTo>
                    <a:pt x="53747" y="38929"/>
                    <a:pt x="46357" y="38569"/>
                    <a:pt x="39092" y="37680"/>
                  </a:cubicBezTo>
                  <a:cubicBezTo>
                    <a:pt x="31137" y="36706"/>
                    <a:pt x="23547" y="34694"/>
                    <a:pt x="16335" y="31145"/>
                  </a:cubicBezTo>
                  <a:cubicBezTo>
                    <a:pt x="16240" y="30811"/>
                    <a:pt x="16148" y="30474"/>
                    <a:pt x="16058" y="30136"/>
                  </a:cubicBezTo>
                  <a:close/>
                  <a:moveTo>
                    <a:pt x="16503" y="31728"/>
                  </a:moveTo>
                  <a:lnTo>
                    <a:pt x="16503" y="31728"/>
                  </a:lnTo>
                  <a:cubicBezTo>
                    <a:pt x="23005" y="35373"/>
                    <a:pt x="29701" y="37429"/>
                    <a:pt x="37125" y="38421"/>
                  </a:cubicBezTo>
                  <a:cubicBezTo>
                    <a:pt x="44809" y="39449"/>
                    <a:pt x="52664" y="40595"/>
                    <a:pt x="60414" y="41004"/>
                  </a:cubicBezTo>
                  <a:cubicBezTo>
                    <a:pt x="60179" y="41334"/>
                    <a:pt x="59929" y="41644"/>
                    <a:pt x="59670" y="41943"/>
                  </a:cubicBezTo>
                  <a:cubicBezTo>
                    <a:pt x="59439" y="41901"/>
                    <a:pt x="59202" y="41877"/>
                    <a:pt x="58971" y="41877"/>
                  </a:cubicBezTo>
                  <a:cubicBezTo>
                    <a:pt x="58901" y="41877"/>
                    <a:pt x="58832" y="41879"/>
                    <a:pt x="58763" y="41884"/>
                  </a:cubicBezTo>
                  <a:cubicBezTo>
                    <a:pt x="58672" y="41769"/>
                    <a:pt x="58537" y="41685"/>
                    <a:pt x="58367" y="41685"/>
                  </a:cubicBezTo>
                  <a:cubicBezTo>
                    <a:pt x="58338" y="41685"/>
                    <a:pt x="58308" y="41687"/>
                    <a:pt x="58277" y="41692"/>
                  </a:cubicBezTo>
                  <a:cubicBezTo>
                    <a:pt x="55955" y="42079"/>
                    <a:pt x="53617" y="42235"/>
                    <a:pt x="51274" y="42235"/>
                  </a:cubicBezTo>
                  <a:cubicBezTo>
                    <a:pt x="46481" y="42235"/>
                    <a:pt x="41669" y="41581"/>
                    <a:pt x="36938" y="40904"/>
                  </a:cubicBezTo>
                  <a:cubicBezTo>
                    <a:pt x="30255" y="39948"/>
                    <a:pt x="23842" y="38250"/>
                    <a:pt x="17743" y="35316"/>
                  </a:cubicBezTo>
                  <a:cubicBezTo>
                    <a:pt x="17269" y="34155"/>
                    <a:pt x="16866" y="32957"/>
                    <a:pt x="16503" y="31728"/>
                  </a:cubicBezTo>
                  <a:close/>
                  <a:moveTo>
                    <a:pt x="55444" y="45234"/>
                  </a:moveTo>
                  <a:lnTo>
                    <a:pt x="55444" y="45234"/>
                  </a:lnTo>
                  <a:cubicBezTo>
                    <a:pt x="53900" y="46060"/>
                    <a:pt x="52194" y="46704"/>
                    <a:pt x="50365" y="47244"/>
                  </a:cubicBezTo>
                  <a:cubicBezTo>
                    <a:pt x="49645" y="47456"/>
                    <a:pt x="48919" y="47660"/>
                    <a:pt x="48187" y="47856"/>
                  </a:cubicBezTo>
                  <a:cubicBezTo>
                    <a:pt x="48018" y="47853"/>
                    <a:pt x="47849" y="47853"/>
                    <a:pt x="47681" y="47853"/>
                  </a:cubicBezTo>
                  <a:cubicBezTo>
                    <a:pt x="47513" y="47853"/>
                    <a:pt x="47346" y="47853"/>
                    <a:pt x="47182" y="47849"/>
                  </a:cubicBezTo>
                  <a:cubicBezTo>
                    <a:pt x="46866" y="47842"/>
                    <a:pt x="46550" y="47834"/>
                    <a:pt x="46233" y="47831"/>
                  </a:cubicBezTo>
                  <a:cubicBezTo>
                    <a:pt x="46215" y="47813"/>
                    <a:pt x="46192" y="47800"/>
                    <a:pt x="46167" y="47796"/>
                  </a:cubicBezTo>
                  <a:cubicBezTo>
                    <a:pt x="40717" y="47114"/>
                    <a:pt x="35459" y="47890"/>
                    <a:pt x="30575" y="45315"/>
                  </a:cubicBezTo>
                  <a:lnTo>
                    <a:pt x="30575" y="45315"/>
                  </a:lnTo>
                  <a:cubicBezTo>
                    <a:pt x="33267" y="45738"/>
                    <a:pt x="35984" y="45851"/>
                    <a:pt x="38709" y="45851"/>
                  </a:cubicBezTo>
                  <a:cubicBezTo>
                    <a:pt x="40008" y="45851"/>
                    <a:pt x="41308" y="45825"/>
                    <a:pt x="42608" y="45795"/>
                  </a:cubicBezTo>
                  <a:cubicBezTo>
                    <a:pt x="46839" y="45697"/>
                    <a:pt x="51220" y="45775"/>
                    <a:pt x="55444" y="45234"/>
                  </a:cubicBezTo>
                  <a:close/>
                  <a:moveTo>
                    <a:pt x="18068" y="36082"/>
                  </a:moveTo>
                  <a:lnTo>
                    <a:pt x="18068" y="36082"/>
                  </a:lnTo>
                  <a:cubicBezTo>
                    <a:pt x="23964" y="39579"/>
                    <a:pt x="30812" y="41013"/>
                    <a:pt x="37544" y="41959"/>
                  </a:cubicBezTo>
                  <a:cubicBezTo>
                    <a:pt x="42136" y="42604"/>
                    <a:pt x="46756" y="43204"/>
                    <a:pt x="51374" y="43204"/>
                  </a:cubicBezTo>
                  <a:cubicBezTo>
                    <a:pt x="53764" y="43204"/>
                    <a:pt x="56153" y="43043"/>
                    <a:pt x="58538" y="42645"/>
                  </a:cubicBezTo>
                  <a:cubicBezTo>
                    <a:pt x="58605" y="42634"/>
                    <a:pt x="58670" y="42610"/>
                    <a:pt x="58726" y="42572"/>
                  </a:cubicBezTo>
                  <a:cubicBezTo>
                    <a:pt x="58817" y="42606"/>
                    <a:pt x="58911" y="42633"/>
                    <a:pt x="59008" y="42658"/>
                  </a:cubicBezTo>
                  <a:cubicBezTo>
                    <a:pt x="58232" y="43428"/>
                    <a:pt x="57364" y="44087"/>
                    <a:pt x="56426" y="44668"/>
                  </a:cubicBezTo>
                  <a:cubicBezTo>
                    <a:pt x="55039" y="44551"/>
                    <a:pt x="53651" y="44505"/>
                    <a:pt x="52261" y="44505"/>
                  </a:cubicBezTo>
                  <a:cubicBezTo>
                    <a:pt x="47321" y="44505"/>
                    <a:pt x="42366" y="45085"/>
                    <a:pt x="37434" y="45085"/>
                  </a:cubicBezTo>
                  <a:cubicBezTo>
                    <a:pt x="34557" y="45085"/>
                    <a:pt x="31687" y="44887"/>
                    <a:pt x="28833" y="44262"/>
                  </a:cubicBezTo>
                  <a:cubicBezTo>
                    <a:pt x="28801" y="44255"/>
                    <a:pt x="28770" y="44252"/>
                    <a:pt x="28740" y="44252"/>
                  </a:cubicBezTo>
                  <a:cubicBezTo>
                    <a:pt x="28394" y="44252"/>
                    <a:pt x="28249" y="44705"/>
                    <a:pt x="28555" y="44922"/>
                  </a:cubicBezTo>
                  <a:cubicBezTo>
                    <a:pt x="32015" y="47380"/>
                    <a:pt x="36630" y="48505"/>
                    <a:pt x="41074" y="48505"/>
                  </a:cubicBezTo>
                  <a:cubicBezTo>
                    <a:pt x="42227" y="48505"/>
                    <a:pt x="43368" y="48429"/>
                    <a:pt x="44474" y="48282"/>
                  </a:cubicBezTo>
                  <a:cubicBezTo>
                    <a:pt x="44910" y="48364"/>
                    <a:pt x="45351" y="48412"/>
                    <a:pt x="45792" y="48448"/>
                  </a:cubicBezTo>
                  <a:cubicBezTo>
                    <a:pt x="43395" y="48985"/>
                    <a:pt x="40955" y="49347"/>
                    <a:pt x="38517" y="49347"/>
                  </a:cubicBezTo>
                  <a:cubicBezTo>
                    <a:pt x="37195" y="49347"/>
                    <a:pt x="35874" y="49241"/>
                    <a:pt x="34561" y="48998"/>
                  </a:cubicBezTo>
                  <a:cubicBezTo>
                    <a:pt x="29847" y="48124"/>
                    <a:pt x="25453" y="45787"/>
                    <a:pt x="22145" y="42310"/>
                  </a:cubicBezTo>
                  <a:cubicBezTo>
                    <a:pt x="20341" y="40415"/>
                    <a:pt x="19058" y="38322"/>
                    <a:pt x="18068" y="36082"/>
                  </a:cubicBezTo>
                  <a:close/>
                  <a:moveTo>
                    <a:pt x="40712" y="1"/>
                  </a:moveTo>
                  <a:cubicBezTo>
                    <a:pt x="35881" y="1"/>
                    <a:pt x="30877" y="1725"/>
                    <a:pt x="27147" y="4314"/>
                  </a:cubicBezTo>
                  <a:cubicBezTo>
                    <a:pt x="24212" y="6351"/>
                    <a:pt x="20984" y="9272"/>
                    <a:pt x="18646" y="12641"/>
                  </a:cubicBezTo>
                  <a:cubicBezTo>
                    <a:pt x="17516" y="12381"/>
                    <a:pt x="16140" y="12241"/>
                    <a:pt x="14656" y="12241"/>
                  </a:cubicBezTo>
                  <a:cubicBezTo>
                    <a:pt x="8679" y="12241"/>
                    <a:pt x="941" y="14515"/>
                    <a:pt x="360" y="20413"/>
                  </a:cubicBezTo>
                  <a:cubicBezTo>
                    <a:pt x="0" y="24059"/>
                    <a:pt x="3452" y="25985"/>
                    <a:pt x="6322" y="27257"/>
                  </a:cubicBezTo>
                  <a:cubicBezTo>
                    <a:pt x="9161" y="28515"/>
                    <a:pt x="12149" y="29313"/>
                    <a:pt x="15177" y="29953"/>
                  </a:cubicBezTo>
                  <a:cubicBezTo>
                    <a:pt x="15437" y="40454"/>
                    <a:pt x="25126" y="49152"/>
                    <a:pt x="35087" y="50523"/>
                  </a:cubicBezTo>
                  <a:cubicBezTo>
                    <a:pt x="36191" y="50675"/>
                    <a:pt x="37306" y="50745"/>
                    <a:pt x="38426" y="50745"/>
                  </a:cubicBezTo>
                  <a:cubicBezTo>
                    <a:pt x="43308" y="50745"/>
                    <a:pt x="48280" y="49423"/>
                    <a:pt x="52805" y="47837"/>
                  </a:cubicBezTo>
                  <a:cubicBezTo>
                    <a:pt x="56973" y="46377"/>
                    <a:pt x="61822" y="43578"/>
                    <a:pt x="62904" y="38943"/>
                  </a:cubicBezTo>
                  <a:lnTo>
                    <a:pt x="62907" y="38943"/>
                  </a:lnTo>
                  <a:cubicBezTo>
                    <a:pt x="64960" y="39076"/>
                    <a:pt x="67257" y="39385"/>
                    <a:pt x="69510" y="39385"/>
                  </a:cubicBezTo>
                  <a:cubicBezTo>
                    <a:pt x="71627" y="39385"/>
                    <a:pt x="73706" y="39112"/>
                    <a:pt x="75506" y="38166"/>
                  </a:cubicBezTo>
                  <a:cubicBezTo>
                    <a:pt x="78618" y="36527"/>
                    <a:pt x="80367" y="32829"/>
                    <a:pt x="78328" y="29670"/>
                  </a:cubicBezTo>
                  <a:cubicBezTo>
                    <a:pt x="76241" y="26436"/>
                    <a:pt x="71646" y="24849"/>
                    <a:pt x="67974" y="23871"/>
                  </a:cubicBezTo>
                  <a:cubicBezTo>
                    <a:pt x="67846" y="19353"/>
                    <a:pt x="66586" y="14811"/>
                    <a:pt x="64438" y="11220"/>
                  </a:cubicBezTo>
                  <a:cubicBezTo>
                    <a:pt x="60633" y="4863"/>
                    <a:pt x="53511" y="2342"/>
                    <a:pt x="46609" y="981"/>
                  </a:cubicBezTo>
                  <a:cubicBezTo>
                    <a:pt x="44746" y="306"/>
                    <a:pt x="42744" y="1"/>
                    <a:pt x="40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33"/>
          <p:cNvSpPr/>
          <p:nvPr/>
        </p:nvSpPr>
        <p:spPr>
          <a:xfrm>
            <a:off x="5499438" y="1314703"/>
            <a:ext cx="1231969" cy="1093521"/>
          </a:xfrm>
          <a:custGeom>
            <a:avLst/>
            <a:gdLst/>
            <a:ahLst/>
            <a:cxnLst/>
            <a:rect l="l" t="t" r="r" b="b"/>
            <a:pathLst>
              <a:path w="50641" h="44950" extrusionOk="0">
                <a:moveTo>
                  <a:pt x="30281" y="1181"/>
                </a:moveTo>
                <a:cubicBezTo>
                  <a:pt x="30843" y="1186"/>
                  <a:pt x="31407" y="1197"/>
                  <a:pt x="31970" y="1216"/>
                </a:cubicBezTo>
                <a:cubicBezTo>
                  <a:pt x="33864" y="1550"/>
                  <a:pt x="35729" y="2776"/>
                  <a:pt x="37376" y="3716"/>
                </a:cubicBezTo>
                <a:cubicBezTo>
                  <a:pt x="32731" y="3113"/>
                  <a:pt x="28069" y="2822"/>
                  <a:pt x="23535" y="1540"/>
                </a:cubicBezTo>
                <a:cubicBezTo>
                  <a:pt x="25435" y="1302"/>
                  <a:pt x="27371" y="1195"/>
                  <a:pt x="29313" y="1181"/>
                </a:cubicBezTo>
                <a:cubicBezTo>
                  <a:pt x="29397" y="1262"/>
                  <a:pt x="29504" y="1318"/>
                  <a:pt x="29625" y="1318"/>
                </a:cubicBezTo>
                <a:cubicBezTo>
                  <a:pt x="29663" y="1318"/>
                  <a:pt x="29701" y="1312"/>
                  <a:pt x="29741" y="1301"/>
                </a:cubicBezTo>
                <a:cubicBezTo>
                  <a:pt x="29919" y="1249"/>
                  <a:pt x="30099" y="1210"/>
                  <a:pt x="30281" y="1181"/>
                </a:cubicBezTo>
                <a:close/>
                <a:moveTo>
                  <a:pt x="22683" y="1655"/>
                </a:moveTo>
                <a:cubicBezTo>
                  <a:pt x="24946" y="3025"/>
                  <a:pt x="27760" y="3389"/>
                  <a:pt x="30329" y="3813"/>
                </a:cubicBezTo>
                <a:cubicBezTo>
                  <a:pt x="32865" y="4232"/>
                  <a:pt x="35489" y="4649"/>
                  <a:pt x="38074" y="4649"/>
                </a:cubicBezTo>
                <a:cubicBezTo>
                  <a:pt x="38390" y="4649"/>
                  <a:pt x="38705" y="4643"/>
                  <a:pt x="39019" y="4630"/>
                </a:cubicBezTo>
                <a:cubicBezTo>
                  <a:pt x="39037" y="4627"/>
                  <a:pt x="39055" y="4623"/>
                  <a:pt x="39072" y="4617"/>
                </a:cubicBezTo>
                <a:cubicBezTo>
                  <a:pt x="40728" y="5456"/>
                  <a:pt x="42437" y="6260"/>
                  <a:pt x="43975" y="7273"/>
                </a:cubicBezTo>
                <a:cubicBezTo>
                  <a:pt x="46069" y="8651"/>
                  <a:pt x="47385" y="11010"/>
                  <a:pt x="48182" y="13572"/>
                </a:cubicBezTo>
                <a:cubicBezTo>
                  <a:pt x="42584" y="10759"/>
                  <a:pt x="36096" y="12297"/>
                  <a:pt x="30269" y="10317"/>
                </a:cubicBezTo>
                <a:cubicBezTo>
                  <a:pt x="24671" y="8416"/>
                  <a:pt x="19221" y="5565"/>
                  <a:pt x="13206" y="5565"/>
                </a:cubicBezTo>
                <a:cubicBezTo>
                  <a:pt x="12638" y="5565"/>
                  <a:pt x="12066" y="5590"/>
                  <a:pt x="11487" y="5644"/>
                </a:cubicBezTo>
                <a:cubicBezTo>
                  <a:pt x="14864" y="3453"/>
                  <a:pt x="18684" y="2243"/>
                  <a:pt x="22683" y="1655"/>
                </a:cubicBezTo>
                <a:close/>
                <a:moveTo>
                  <a:pt x="10684" y="6192"/>
                </a:moveTo>
                <a:cubicBezTo>
                  <a:pt x="10712" y="6375"/>
                  <a:pt x="10848" y="6546"/>
                  <a:pt x="11106" y="6578"/>
                </a:cubicBezTo>
                <a:cubicBezTo>
                  <a:pt x="14757" y="7037"/>
                  <a:pt x="18312" y="7150"/>
                  <a:pt x="21883" y="8198"/>
                </a:cubicBezTo>
                <a:cubicBezTo>
                  <a:pt x="24810" y="9057"/>
                  <a:pt x="27492" y="10527"/>
                  <a:pt x="30390" y="11447"/>
                </a:cubicBezTo>
                <a:cubicBezTo>
                  <a:pt x="35977" y="13219"/>
                  <a:pt x="41987" y="12137"/>
                  <a:pt x="47581" y="13925"/>
                </a:cubicBezTo>
                <a:cubicBezTo>
                  <a:pt x="47549" y="14010"/>
                  <a:pt x="47572" y="14117"/>
                  <a:pt x="47680" y="14145"/>
                </a:cubicBezTo>
                <a:cubicBezTo>
                  <a:pt x="47886" y="14197"/>
                  <a:pt x="48046" y="14288"/>
                  <a:pt x="48210" y="14421"/>
                </a:cubicBezTo>
                <a:cubicBezTo>
                  <a:pt x="48279" y="14477"/>
                  <a:pt x="48341" y="14536"/>
                  <a:pt x="48406" y="14597"/>
                </a:cubicBezTo>
                <a:cubicBezTo>
                  <a:pt x="48430" y="14619"/>
                  <a:pt x="48455" y="14639"/>
                  <a:pt x="48484" y="14655"/>
                </a:cubicBezTo>
                <a:cubicBezTo>
                  <a:pt x="48806" y="15931"/>
                  <a:pt x="49016" y="17229"/>
                  <a:pt x="49131" y="18461"/>
                </a:cubicBezTo>
                <a:cubicBezTo>
                  <a:pt x="48982" y="18352"/>
                  <a:pt x="48832" y="18245"/>
                  <a:pt x="48700" y="18103"/>
                </a:cubicBezTo>
                <a:cubicBezTo>
                  <a:pt x="48645" y="18041"/>
                  <a:pt x="48566" y="18007"/>
                  <a:pt x="48484" y="18007"/>
                </a:cubicBezTo>
                <a:cubicBezTo>
                  <a:pt x="48473" y="18007"/>
                  <a:pt x="48462" y="18008"/>
                  <a:pt x="48451" y="18009"/>
                </a:cubicBezTo>
                <a:cubicBezTo>
                  <a:pt x="45946" y="16527"/>
                  <a:pt x="43001" y="16317"/>
                  <a:pt x="40143" y="16231"/>
                </a:cubicBezTo>
                <a:cubicBezTo>
                  <a:pt x="38299" y="16175"/>
                  <a:pt x="36453" y="16186"/>
                  <a:pt x="34619" y="15943"/>
                </a:cubicBezTo>
                <a:cubicBezTo>
                  <a:pt x="32748" y="15695"/>
                  <a:pt x="31103" y="15008"/>
                  <a:pt x="29303" y="14516"/>
                </a:cubicBezTo>
                <a:cubicBezTo>
                  <a:pt x="25675" y="13525"/>
                  <a:pt x="21838" y="13792"/>
                  <a:pt x="18170" y="12791"/>
                </a:cubicBezTo>
                <a:cubicBezTo>
                  <a:pt x="14538" y="11801"/>
                  <a:pt x="10943" y="10420"/>
                  <a:pt x="7463" y="8981"/>
                </a:cubicBezTo>
                <a:cubicBezTo>
                  <a:pt x="8446" y="7951"/>
                  <a:pt x="9524" y="7017"/>
                  <a:pt x="10684" y="6192"/>
                </a:cubicBezTo>
                <a:close/>
                <a:moveTo>
                  <a:pt x="1662" y="20300"/>
                </a:moveTo>
                <a:cubicBezTo>
                  <a:pt x="3909" y="21200"/>
                  <a:pt x="6288" y="21750"/>
                  <a:pt x="8653" y="22247"/>
                </a:cubicBezTo>
                <a:cubicBezTo>
                  <a:pt x="9983" y="22527"/>
                  <a:pt x="11317" y="22790"/>
                  <a:pt x="12654" y="23030"/>
                </a:cubicBezTo>
                <a:cubicBezTo>
                  <a:pt x="12923" y="23077"/>
                  <a:pt x="13216" y="23112"/>
                  <a:pt x="13519" y="23146"/>
                </a:cubicBezTo>
                <a:cubicBezTo>
                  <a:pt x="12245" y="23194"/>
                  <a:pt x="10969" y="23214"/>
                  <a:pt x="9694" y="23214"/>
                </a:cubicBezTo>
                <a:cubicBezTo>
                  <a:pt x="8857" y="23214"/>
                  <a:pt x="8020" y="23206"/>
                  <a:pt x="7183" y="23191"/>
                </a:cubicBezTo>
                <a:cubicBezTo>
                  <a:pt x="5877" y="23169"/>
                  <a:pt x="4572" y="23118"/>
                  <a:pt x="3268" y="23044"/>
                </a:cubicBezTo>
                <a:cubicBezTo>
                  <a:pt x="2775" y="23015"/>
                  <a:pt x="2269" y="22903"/>
                  <a:pt x="1785" y="22903"/>
                </a:cubicBezTo>
                <a:cubicBezTo>
                  <a:pt x="1661" y="22903"/>
                  <a:pt x="1538" y="22910"/>
                  <a:pt x="1417" y="22929"/>
                </a:cubicBezTo>
                <a:cubicBezTo>
                  <a:pt x="1432" y="22048"/>
                  <a:pt x="1514" y="21168"/>
                  <a:pt x="1660" y="20300"/>
                </a:cubicBezTo>
                <a:close/>
                <a:moveTo>
                  <a:pt x="7113" y="9369"/>
                </a:moveTo>
                <a:cubicBezTo>
                  <a:pt x="10338" y="11015"/>
                  <a:pt x="13513" y="12597"/>
                  <a:pt x="17003" y="13640"/>
                </a:cubicBezTo>
                <a:cubicBezTo>
                  <a:pt x="20742" y="14757"/>
                  <a:pt x="24478" y="14597"/>
                  <a:pt x="28232" y="15381"/>
                </a:cubicBezTo>
                <a:cubicBezTo>
                  <a:pt x="31519" y="16068"/>
                  <a:pt x="34324" y="17109"/>
                  <a:pt x="37736" y="17218"/>
                </a:cubicBezTo>
                <a:cubicBezTo>
                  <a:pt x="41442" y="17335"/>
                  <a:pt x="44899" y="17338"/>
                  <a:pt x="48377" y="18799"/>
                </a:cubicBezTo>
                <a:cubicBezTo>
                  <a:pt x="48380" y="18800"/>
                  <a:pt x="48383" y="18799"/>
                  <a:pt x="48386" y="18801"/>
                </a:cubicBezTo>
                <a:cubicBezTo>
                  <a:pt x="48564" y="19019"/>
                  <a:pt x="48791" y="19207"/>
                  <a:pt x="49056" y="19272"/>
                </a:cubicBezTo>
                <a:cubicBezTo>
                  <a:pt x="49080" y="19278"/>
                  <a:pt x="49105" y="19281"/>
                  <a:pt x="49130" y="19281"/>
                </a:cubicBezTo>
                <a:cubicBezTo>
                  <a:pt x="49153" y="19281"/>
                  <a:pt x="49175" y="19279"/>
                  <a:pt x="49198" y="19275"/>
                </a:cubicBezTo>
                <a:cubicBezTo>
                  <a:pt x="49216" y="19557"/>
                  <a:pt x="49231" y="19835"/>
                  <a:pt x="49242" y="20107"/>
                </a:cubicBezTo>
                <a:cubicBezTo>
                  <a:pt x="49300" y="21815"/>
                  <a:pt x="49189" y="23525"/>
                  <a:pt x="48905" y="25210"/>
                </a:cubicBezTo>
                <a:cubicBezTo>
                  <a:pt x="45688" y="24919"/>
                  <a:pt x="42484" y="24561"/>
                  <a:pt x="39310" y="23925"/>
                </a:cubicBezTo>
                <a:cubicBezTo>
                  <a:pt x="36679" y="23397"/>
                  <a:pt x="33686" y="22848"/>
                  <a:pt x="31276" y="21472"/>
                </a:cubicBezTo>
                <a:lnTo>
                  <a:pt x="31276" y="21472"/>
                </a:lnTo>
                <a:cubicBezTo>
                  <a:pt x="33940" y="21881"/>
                  <a:pt x="36592" y="22111"/>
                  <a:pt x="39240" y="22111"/>
                </a:cubicBezTo>
                <a:cubicBezTo>
                  <a:pt x="42501" y="22111"/>
                  <a:pt x="45758" y="21763"/>
                  <a:pt x="49028" y="20977"/>
                </a:cubicBezTo>
                <a:cubicBezTo>
                  <a:pt x="49344" y="20901"/>
                  <a:pt x="49277" y="20412"/>
                  <a:pt x="48957" y="20412"/>
                </a:cubicBezTo>
                <a:cubicBezTo>
                  <a:pt x="48955" y="20412"/>
                  <a:pt x="48954" y="20412"/>
                  <a:pt x="48952" y="20412"/>
                </a:cubicBezTo>
                <a:cubicBezTo>
                  <a:pt x="45792" y="20452"/>
                  <a:pt x="42673" y="21161"/>
                  <a:pt x="39512" y="21167"/>
                </a:cubicBezTo>
                <a:cubicBezTo>
                  <a:pt x="39494" y="21167"/>
                  <a:pt x="39477" y="21167"/>
                  <a:pt x="39459" y="21167"/>
                </a:cubicBezTo>
                <a:cubicBezTo>
                  <a:pt x="36086" y="21167"/>
                  <a:pt x="32738" y="20393"/>
                  <a:pt x="29371" y="20231"/>
                </a:cubicBezTo>
                <a:cubicBezTo>
                  <a:pt x="29364" y="20230"/>
                  <a:pt x="29356" y="20230"/>
                  <a:pt x="29349" y="20230"/>
                </a:cubicBezTo>
                <a:cubicBezTo>
                  <a:pt x="28905" y="20230"/>
                  <a:pt x="28763" y="20868"/>
                  <a:pt x="29139" y="21085"/>
                </a:cubicBezTo>
                <a:cubicBezTo>
                  <a:pt x="34958" y="24429"/>
                  <a:pt x="42037" y="25757"/>
                  <a:pt x="48745" y="26074"/>
                </a:cubicBezTo>
                <a:cubicBezTo>
                  <a:pt x="48624" y="26671"/>
                  <a:pt x="48473" y="27259"/>
                  <a:pt x="48309" y="27844"/>
                </a:cubicBezTo>
                <a:cubicBezTo>
                  <a:pt x="47210" y="27243"/>
                  <a:pt x="46100" y="27151"/>
                  <a:pt x="44783" y="27138"/>
                </a:cubicBezTo>
                <a:cubicBezTo>
                  <a:pt x="42439" y="27116"/>
                  <a:pt x="40263" y="27076"/>
                  <a:pt x="37930" y="26643"/>
                </a:cubicBezTo>
                <a:cubicBezTo>
                  <a:pt x="36194" y="26322"/>
                  <a:pt x="34459" y="25924"/>
                  <a:pt x="32756" y="25459"/>
                </a:cubicBezTo>
                <a:cubicBezTo>
                  <a:pt x="30570" y="24864"/>
                  <a:pt x="28872" y="23841"/>
                  <a:pt x="26901" y="22839"/>
                </a:cubicBezTo>
                <a:cubicBezTo>
                  <a:pt x="23577" y="21146"/>
                  <a:pt x="19654" y="20295"/>
                  <a:pt x="16113" y="19152"/>
                </a:cubicBezTo>
                <a:cubicBezTo>
                  <a:pt x="11852" y="17777"/>
                  <a:pt x="7572" y="16271"/>
                  <a:pt x="3200" y="15284"/>
                </a:cubicBezTo>
                <a:cubicBezTo>
                  <a:pt x="4069" y="13369"/>
                  <a:pt x="5200" y="11584"/>
                  <a:pt x="6561" y="9981"/>
                </a:cubicBezTo>
                <a:cubicBezTo>
                  <a:pt x="6740" y="9768"/>
                  <a:pt x="6928" y="9571"/>
                  <a:pt x="7113" y="9369"/>
                </a:cubicBezTo>
                <a:close/>
                <a:moveTo>
                  <a:pt x="2952" y="15854"/>
                </a:moveTo>
                <a:cubicBezTo>
                  <a:pt x="2960" y="15858"/>
                  <a:pt x="2966" y="15864"/>
                  <a:pt x="2974" y="15869"/>
                </a:cubicBezTo>
                <a:cubicBezTo>
                  <a:pt x="6855" y="17448"/>
                  <a:pt x="10919" y="18615"/>
                  <a:pt x="14906" y="19895"/>
                </a:cubicBezTo>
                <a:cubicBezTo>
                  <a:pt x="18983" y="21205"/>
                  <a:pt x="23673" y="22166"/>
                  <a:pt x="27397" y="24298"/>
                </a:cubicBezTo>
                <a:cubicBezTo>
                  <a:pt x="30453" y="26047"/>
                  <a:pt x="33781" y="26834"/>
                  <a:pt x="37206" y="27581"/>
                </a:cubicBezTo>
                <a:cubicBezTo>
                  <a:pt x="38864" y="27942"/>
                  <a:pt x="40535" y="28229"/>
                  <a:pt x="42234" y="28289"/>
                </a:cubicBezTo>
                <a:cubicBezTo>
                  <a:pt x="42525" y="28299"/>
                  <a:pt x="42814" y="28302"/>
                  <a:pt x="43102" y="28302"/>
                </a:cubicBezTo>
                <a:cubicBezTo>
                  <a:pt x="43647" y="28302"/>
                  <a:pt x="44187" y="28290"/>
                  <a:pt x="44724" y="28290"/>
                </a:cubicBezTo>
                <a:cubicBezTo>
                  <a:pt x="45846" y="28290"/>
                  <a:pt x="46955" y="28342"/>
                  <a:pt x="48069" y="28663"/>
                </a:cubicBezTo>
                <a:cubicBezTo>
                  <a:pt x="47691" y="29845"/>
                  <a:pt x="47222" y="30994"/>
                  <a:pt x="46664" y="32101"/>
                </a:cubicBezTo>
                <a:lnTo>
                  <a:pt x="46664" y="32101"/>
                </a:lnTo>
                <a:cubicBezTo>
                  <a:pt x="46712" y="31922"/>
                  <a:pt x="46648" y="31701"/>
                  <a:pt x="46435" y="31654"/>
                </a:cubicBezTo>
                <a:cubicBezTo>
                  <a:pt x="38898" y="29984"/>
                  <a:pt x="31202" y="29486"/>
                  <a:pt x="23500" y="29257"/>
                </a:cubicBezTo>
                <a:cubicBezTo>
                  <a:pt x="19600" y="29142"/>
                  <a:pt x="15697" y="29057"/>
                  <a:pt x="11804" y="28767"/>
                </a:cubicBezTo>
                <a:cubicBezTo>
                  <a:pt x="9849" y="28622"/>
                  <a:pt x="7853" y="28488"/>
                  <a:pt x="5930" y="28093"/>
                </a:cubicBezTo>
                <a:cubicBezTo>
                  <a:pt x="4402" y="27779"/>
                  <a:pt x="3094" y="27063"/>
                  <a:pt x="1645" y="26575"/>
                </a:cubicBezTo>
                <a:cubicBezTo>
                  <a:pt x="1539" y="25730"/>
                  <a:pt x="1476" y="24891"/>
                  <a:pt x="1439" y="24063"/>
                </a:cubicBezTo>
                <a:cubicBezTo>
                  <a:pt x="1848" y="24013"/>
                  <a:pt x="2271" y="23992"/>
                  <a:pt x="2704" y="23992"/>
                </a:cubicBezTo>
                <a:cubicBezTo>
                  <a:pt x="4546" y="23992"/>
                  <a:pt x="6553" y="24362"/>
                  <a:pt x="8343" y="24362"/>
                </a:cubicBezTo>
                <a:cubicBezTo>
                  <a:pt x="8447" y="24362"/>
                  <a:pt x="8551" y="24361"/>
                  <a:pt x="8653" y="24358"/>
                </a:cubicBezTo>
                <a:cubicBezTo>
                  <a:pt x="11110" y="24295"/>
                  <a:pt x="13550" y="24025"/>
                  <a:pt x="15986" y="23718"/>
                </a:cubicBezTo>
                <a:cubicBezTo>
                  <a:pt x="16244" y="23686"/>
                  <a:pt x="16507" y="23330"/>
                  <a:pt x="16235" y="23116"/>
                </a:cubicBezTo>
                <a:cubicBezTo>
                  <a:pt x="14719" y="21930"/>
                  <a:pt x="12073" y="22004"/>
                  <a:pt x="10225" y="21649"/>
                </a:cubicBezTo>
                <a:cubicBezTo>
                  <a:pt x="7376" y="21101"/>
                  <a:pt x="4586" y="20363"/>
                  <a:pt x="1763" y="19714"/>
                </a:cubicBezTo>
                <a:cubicBezTo>
                  <a:pt x="2026" y="18395"/>
                  <a:pt x="2429" y="17101"/>
                  <a:pt x="2952" y="15854"/>
                </a:cubicBezTo>
                <a:close/>
                <a:moveTo>
                  <a:pt x="1800" y="27641"/>
                </a:moveTo>
                <a:lnTo>
                  <a:pt x="1800" y="27641"/>
                </a:lnTo>
                <a:cubicBezTo>
                  <a:pt x="3336" y="28971"/>
                  <a:pt x="5721" y="29287"/>
                  <a:pt x="7654" y="29548"/>
                </a:cubicBezTo>
                <a:cubicBezTo>
                  <a:pt x="11927" y="30124"/>
                  <a:pt x="16269" y="30248"/>
                  <a:pt x="20573" y="30388"/>
                </a:cubicBezTo>
                <a:cubicBezTo>
                  <a:pt x="29220" y="30668"/>
                  <a:pt x="37746" y="31364"/>
                  <a:pt x="46342" y="32341"/>
                </a:cubicBezTo>
                <a:cubicBezTo>
                  <a:pt x="46355" y="32343"/>
                  <a:pt x="46368" y="32344"/>
                  <a:pt x="46381" y="32344"/>
                </a:cubicBezTo>
                <a:cubicBezTo>
                  <a:pt x="46457" y="32344"/>
                  <a:pt x="46530" y="32312"/>
                  <a:pt x="46583" y="32256"/>
                </a:cubicBezTo>
                <a:lnTo>
                  <a:pt x="46583" y="32256"/>
                </a:lnTo>
                <a:cubicBezTo>
                  <a:pt x="45860" y="33662"/>
                  <a:pt x="44995" y="34983"/>
                  <a:pt x="43996" y="36190"/>
                </a:cubicBezTo>
                <a:cubicBezTo>
                  <a:pt x="43957" y="36180"/>
                  <a:pt x="43919" y="36167"/>
                  <a:pt x="43873" y="36167"/>
                </a:cubicBezTo>
                <a:cubicBezTo>
                  <a:pt x="43871" y="36167"/>
                  <a:pt x="43869" y="36167"/>
                  <a:pt x="43868" y="36167"/>
                </a:cubicBezTo>
                <a:cubicBezTo>
                  <a:pt x="43350" y="36180"/>
                  <a:pt x="42833" y="36186"/>
                  <a:pt x="42316" y="36186"/>
                </a:cubicBezTo>
                <a:cubicBezTo>
                  <a:pt x="29037" y="36186"/>
                  <a:pt x="16049" y="32020"/>
                  <a:pt x="2806" y="31651"/>
                </a:cubicBezTo>
                <a:cubicBezTo>
                  <a:pt x="2349" y="30355"/>
                  <a:pt x="2022" y="29001"/>
                  <a:pt x="1800" y="27641"/>
                </a:cubicBezTo>
                <a:close/>
                <a:moveTo>
                  <a:pt x="3053" y="32314"/>
                </a:moveTo>
                <a:lnTo>
                  <a:pt x="3053" y="32314"/>
                </a:lnTo>
                <a:cubicBezTo>
                  <a:pt x="9459" y="33816"/>
                  <a:pt x="16249" y="34322"/>
                  <a:pt x="22760" y="35112"/>
                </a:cubicBezTo>
                <a:cubicBezTo>
                  <a:pt x="28841" y="35851"/>
                  <a:pt x="35023" y="37161"/>
                  <a:pt x="41179" y="37161"/>
                </a:cubicBezTo>
                <a:cubicBezTo>
                  <a:pt x="41846" y="37161"/>
                  <a:pt x="42512" y="37146"/>
                  <a:pt x="43178" y="37113"/>
                </a:cubicBezTo>
                <a:lnTo>
                  <a:pt x="43178" y="37113"/>
                </a:lnTo>
                <a:cubicBezTo>
                  <a:pt x="41652" y="38743"/>
                  <a:pt x="39845" y="40116"/>
                  <a:pt x="37781" y="41150"/>
                </a:cubicBezTo>
                <a:lnTo>
                  <a:pt x="37781" y="41150"/>
                </a:lnTo>
                <a:cubicBezTo>
                  <a:pt x="37741" y="41103"/>
                  <a:pt x="37689" y="41068"/>
                  <a:pt x="37630" y="41051"/>
                </a:cubicBezTo>
                <a:cubicBezTo>
                  <a:pt x="37528" y="41022"/>
                  <a:pt x="37427" y="41012"/>
                  <a:pt x="37325" y="41012"/>
                </a:cubicBezTo>
                <a:cubicBezTo>
                  <a:pt x="37250" y="41012"/>
                  <a:pt x="37174" y="41017"/>
                  <a:pt x="37097" y="41025"/>
                </a:cubicBezTo>
                <a:cubicBezTo>
                  <a:pt x="37080" y="41027"/>
                  <a:pt x="37066" y="41030"/>
                  <a:pt x="37051" y="41033"/>
                </a:cubicBezTo>
                <a:cubicBezTo>
                  <a:pt x="37012" y="40968"/>
                  <a:pt x="36958" y="40914"/>
                  <a:pt x="36893" y="40876"/>
                </a:cubicBezTo>
                <a:cubicBezTo>
                  <a:pt x="32923" y="38407"/>
                  <a:pt x="27032" y="38737"/>
                  <a:pt x="22529" y="38272"/>
                </a:cubicBezTo>
                <a:cubicBezTo>
                  <a:pt x="17650" y="37770"/>
                  <a:pt x="12479" y="36886"/>
                  <a:pt x="7500" y="36886"/>
                </a:cubicBezTo>
                <a:cubicBezTo>
                  <a:pt x="6943" y="36886"/>
                  <a:pt x="6389" y="36897"/>
                  <a:pt x="5838" y="36921"/>
                </a:cubicBezTo>
                <a:cubicBezTo>
                  <a:pt x="4629" y="35582"/>
                  <a:pt x="3722" y="34008"/>
                  <a:pt x="3053" y="32314"/>
                </a:cubicBezTo>
                <a:close/>
                <a:moveTo>
                  <a:pt x="6657" y="37741"/>
                </a:moveTo>
                <a:lnTo>
                  <a:pt x="6657" y="37741"/>
                </a:lnTo>
                <a:cubicBezTo>
                  <a:pt x="11050" y="38621"/>
                  <a:pt x="15734" y="38686"/>
                  <a:pt x="20154" y="39093"/>
                </a:cubicBezTo>
                <a:cubicBezTo>
                  <a:pt x="25441" y="39580"/>
                  <a:pt x="31613" y="39284"/>
                  <a:pt x="36467" y="41607"/>
                </a:cubicBezTo>
                <a:cubicBezTo>
                  <a:pt x="36525" y="41635"/>
                  <a:pt x="36590" y="41649"/>
                  <a:pt x="36654" y="41649"/>
                </a:cubicBezTo>
                <a:cubicBezTo>
                  <a:pt x="36678" y="41649"/>
                  <a:pt x="36701" y="41647"/>
                  <a:pt x="36724" y="41644"/>
                </a:cubicBezTo>
                <a:lnTo>
                  <a:pt x="36724" y="41644"/>
                </a:lnTo>
                <a:cubicBezTo>
                  <a:pt x="36243" y="41848"/>
                  <a:pt x="35755" y="42042"/>
                  <a:pt x="35249" y="42210"/>
                </a:cubicBezTo>
                <a:cubicBezTo>
                  <a:pt x="32354" y="43170"/>
                  <a:pt x="29558" y="43554"/>
                  <a:pt x="26740" y="43554"/>
                </a:cubicBezTo>
                <a:cubicBezTo>
                  <a:pt x="24127" y="43554"/>
                  <a:pt x="21496" y="43224"/>
                  <a:pt x="18750" y="42715"/>
                </a:cubicBezTo>
                <a:cubicBezTo>
                  <a:pt x="14328" y="41896"/>
                  <a:pt x="10031" y="40872"/>
                  <a:pt x="6657" y="37741"/>
                </a:cubicBezTo>
                <a:close/>
                <a:moveTo>
                  <a:pt x="31488" y="1"/>
                </a:moveTo>
                <a:cubicBezTo>
                  <a:pt x="31061" y="1"/>
                  <a:pt x="30626" y="53"/>
                  <a:pt x="30178" y="170"/>
                </a:cubicBezTo>
                <a:cubicBezTo>
                  <a:pt x="29161" y="62"/>
                  <a:pt x="28131" y="9"/>
                  <a:pt x="27096" y="9"/>
                </a:cubicBezTo>
                <a:cubicBezTo>
                  <a:pt x="19394" y="9"/>
                  <a:pt x="11413" y="2965"/>
                  <a:pt x="6306" y="8570"/>
                </a:cubicBezTo>
                <a:cubicBezTo>
                  <a:pt x="2968" y="12235"/>
                  <a:pt x="622" y="17071"/>
                  <a:pt x="307" y="22056"/>
                </a:cubicBezTo>
                <a:cubicBezTo>
                  <a:pt x="0" y="26918"/>
                  <a:pt x="1011" y="32768"/>
                  <a:pt x="3993" y="36720"/>
                </a:cubicBezTo>
                <a:cubicBezTo>
                  <a:pt x="7101" y="40841"/>
                  <a:pt x="11732" y="42692"/>
                  <a:pt x="16636" y="43680"/>
                </a:cubicBezTo>
                <a:cubicBezTo>
                  <a:pt x="20165" y="44391"/>
                  <a:pt x="23577" y="44949"/>
                  <a:pt x="26996" y="44949"/>
                </a:cubicBezTo>
                <a:cubicBezTo>
                  <a:pt x="29585" y="44949"/>
                  <a:pt x="32178" y="44629"/>
                  <a:pt x="34829" y="43812"/>
                </a:cubicBezTo>
                <a:cubicBezTo>
                  <a:pt x="43152" y="41248"/>
                  <a:pt x="48579" y="34274"/>
                  <a:pt x="50140" y="26090"/>
                </a:cubicBezTo>
                <a:cubicBezTo>
                  <a:pt x="50384" y="25987"/>
                  <a:pt x="50419" y="25650"/>
                  <a:pt x="50254" y="25451"/>
                </a:cubicBezTo>
                <a:cubicBezTo>
                  <a:pt x="50524" y="23811"/>
                  <a:pt x="50640" y="22148"/>
                  <a:pt x="50600" y="20485"/>
                </a:cubicBezTo>
                <a:cubicBezTo>
                  <a:pt x="50484" y="15790"/>
                  <a:pt x="49253" y="9515"/>
                  <a:pt x="45293" y="6502"/>
                </a:cubicBezTo>
                <a:cubicBezTo>
                  <a:pt x="42643" y="4487"/>
                  <a:pt x="39291" y="3136"/>
                  <a:pt x="36335" y="1632"/>
                </a:cubicBezTo>
                <a:cubicBezTo>
                  <a:pt x="34687" y="791"/>
                  <a:pt x="33150" y="1"/>
                  <a:pt x="31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1" name="Google Shape;601;p33"/>
          <p:cNvGrpSpPr/>
          <p:nvPr/>
        </p:nvGrpSpPr>
        <p:grpSpPr>
          <a:xfrm>
            <a:off x="6238259" y="2706843"/>
            <a:ext cx="912215" cy="847504"/>
            <a:chOff x="4015400" y="257675"/>
            <a:chExt cx="1151350" cy="1069675"/>
          </a:xfrm>
        </p:grpSpPr>
        <p:sp>
          <p:nvSpPr>
            <p:cNvPr id="602" name="Google Shape;602;p33"/>
            <p:cNvSpPr/>
            <p:nvPr/>
          </p:nvSpPr>
          <p:spPr>
            <a:xfrm>
              <a:off x="4015400" y="257675"/>
              <a:ext cx="1151350" cy="1069675"/>
            </a:xfrm>
            <a:custGeom>
              <a:avLst/>
              <a:gdLst/>
              <a:ahLst/>
              <a:cxnLst/>
              <a:rect l="l" t="t" r="r" b="b"/>
              <a:pathLst>
                <a:path w="46054" h="42787" extrusionOk="0">
                  <a:moveTo>
                    <a:pt x="36751" y="5758"/>
                  </a:moveTo>
                  <a:cubicBezTo>
                    <a:pt x="39521" y="7917"/>
                    <a:pt x="41600" y="10939"/>
                    <a:pt x="42712" y="14267"/>
                  </a:cubicBezTo>
                  <a:cubicBezTo>
                    <a:pt x="44707" y="20230"/>
                    <a:pt x="43894" y="27419"/>
                    <a:pt x="40444" y="32746"/>
                  </a:cubicBezTo>
                  <a:cubicBezTo>
                    <a:pt x="40367" y="32694"/>
                    <a:pt x="40276" y="32667"/>
                    <a:pt x="40183" y="32667"/>
                  </a:cubicBezTo>
                  <a:cubicBezTo>
                    <a:pt x="40161" y="32667"/>
                    <a:pt x="40138" y="32669"/>
                    <a:pt x="40116" y="32672"/>
                  </a:cubicBezTo>
                  <a:cubicBezTo>
                    <a:pt x="39858" y="32703"/>
                    <a:pt x="39577" y="32747"/>
                    <a:pt x="39303" y="32747"/>
                  </a:cubicBezTo>
                  <a:cubicBezTo>
                    <a:pt x="39094" y="32747"/>
                    <a:pt x="38890" y="32721"/>
                    <a:pt x="38700" y="32645"/>
                  </a:cubicBezTo>
                  <a:cubicBezTo>
                    <a:pt x="38257" y="32468"/>
                    <a:pt x="38275" y="32166"/>
                    <a:pt x="38215" y="31745"/>
                  </a:cubicBezTo>
                  <a:cubicBezTo>
                    <a:pt x="38118" y="31078"/>
                    <a:pt x="37714" y="30611"/>
                    <a:pt x="37245" y="30180"/>
                  </a:cubicBezTo>
                  <a:cubicBezTo>
                    <a:pt x="37276" y="29999"/>
                    <a:pt x="37235" y="29785"/>
                    <a:pt x="37090" y="29663"/>
                  </a:cubicBezTo>
                  <a:cubicBezTo>
                    <a:pt x="36673" y="29310"/>
                    <a:pt x="36335" y="29249"/>
                    <a:pt x="36219" y="28556"/>
                  </a:cubicBezTo>
                  <a:cubicBezTo>
                    <a:pt x="36127" y="28006"/>
                    <a:pt x="36567" y="27278"/>
                    <a:pt x="36521" y="26668"/>
                  </a:cubicBezTo>
                  <a:cubicBezTo>
                    <a:pt x="36491" y="26258"/>
                    <a:pt x="36398" y="25801"/>
                    <a:pt x="36174" y="25446"/>
                  </a:cubicBezTo>
                  <a:cubicBezTo>
                    <a:pt x="36072" y="25287"/>
                    <a:pt x="35381" y="24823"/>
                    <a:pt x="35346" y="24691"/>
                  </a:cubicBezTo>
                  <a:cubicBezTo>
                    <a:pt x="35159" y="23961"/>
                    <a:pt x="36524" y="23017"/>
                    <a:pt x="36559" y="22158"/>
                  </a:cubicBezTo>
                  <a:cubicBezTo>
                    <a:pt x="36585" y="21535"/>
                    <a:pt x="36369" y="21011"/>
                    <a:pt x="35940" y="20647"/>
                  </a:cubicBezTo>
                  <a:cubicBezTo>
                    <a:pt x="35990" y="20512"/>
                    <a:pt x="35993" y="20363"/>
                    <a:pt x="35907" y="20237"/>
                  </a:cubicBezTo>
                  <a:cubicBezTo>
                    <a:pt x="35441" y="19542"/>
                    <a:pt x="34112" y="19033"/>
                    <a:pt x="33340" y="18765"/>
                  </a:cubicBezTo>
                  <a:cubicBezTo>
                    <a:pt x="33044" y="18662"/>
                    <a:pt x="32753" y="18628"/>
                    <a:pt x="32463" y="18628"/>
                  </a:cubicBezTo>
                  <a:cubicBezTo>
                    <a:pt x="31850" y="18628"/>
                    <a:pt x="31247" y="18784"/>
                    <a:pt x="30638" y="18784"/>
                  </a:cubicBezTo>
                  <a:cubicBezTo>
                    <a:pt x="30232" y="18784"/>
                    <a:pt x="29823" y="18714"/>
                    <a:pt x="29406" y="18482"/>
                  </a:cubicBezTo>
                  <a:cubicBezTo>
                    <a:pt x="28895" y="18196"/>
                    <a:pt x="28455" y="17806"/>
                    <a:pt x="27912" y="17577"/>
                  </a:cubicBezTo>
                  <a:cubicBezTo>
                    <a:pt x="27571" y="17433"/>
                    <a:pt x="27066" y="17428"/>
                    <a:pt x="26777" y="17263"/>
                  </a:cubicBezTo>
                  <a:cubicBezTo>
                    <a:pt x="25268" y="16403"/>
                    <a:pt x="26484" y="15311"/>
                    <a:pt x="26546" y="14104"/>
                  </a:cubicBezTo>
                  <a:cubicBezTo>
                    <a:pt x="27320" y="13642"/>
                    <a:pt x="27622" y="13015"/>
                    <a:pt x="27792" y="12098"/>
                  </a:cubicBezTo>
                  <a:cubicBezTo>
                    <a:pt x="27950" y="11239"/>
                    <a:pt x="27812" y="10993"/>
                    <a:pt x="28566" y="10432"/>
                  </a:cubicBezTo>
                  <a:cubicBezTo>
                    <a:pt x="29002" y="10107"/>
                    <a:pt x="29630" y="10015"/>
                    <a:pt x="30107" y="9745"/>
                  </a:cubicBezTo>
                  <a:cubicBezTo>
                    <a:pt x="30772" y="9367"/>
                    <a:pt x="31058" y="8970"/>
                    <a:pt x="31381" y="8321"/>
                  </a:cubicBezTo>
                  <a:cubicBezTo>
                    <a:pt x="31432" y="7269"/>
                    <a:pt x="31963" y="6644"/>
                    <a:pt x="32977" y="6447"/>
                  </a:cubicBezTo>
                  <a:cubicBezTo>
                    <a:pt x="33470" y="6386"/>
                    <a:pt x="33965" y="6355"/>
                    <a:pt x="34462" y="6355"/>
                  </a:cubicBezTo>
                  <a:cubicBezTo>
                    <a:pt x="34618" y="6355"/>
                    <a:pt x="34774" y="6358"/>
                    <a:pt x="34930" y="6364"/>
                  </a:cubicBezTo>
                  <a:cubicBezTo>
                    <a:pt x="35878" y="6325"/>
                    <a:pt x="35815" y="6346"/>
                    <a:pt x="36641" y="5941"/>
                  </a:cubicBezTo>
                  <a:cubicBezTo>
                    <a:pt x="36720" y="5902"/>
                    <a:pt x="36748" y="5832"/>
                    <a:pt x="36751" y="5758"/>
                  </a:cubicBezTo>
                  <a:close/>
                  <a:moveTo>
                    <a:pt x="12725" y="3690"/>
                  </a:moveTo>
                  <a:lnTo>
                    <a:pt x="12725" y="3690"/>
                  </a:lnTo>
                  <a:cubicBezTo>
                    <a:pt x="12312" y="5207"/>
                    <a:pt x="12209" y="6790"/>
                    <a:pt x="12424" y="8345"/>
                  </a:cubicBezTo>
                  <a:cubicBezTo>
                    <a:pt x="12575" y="9446"/>
                    <a:pt x="13081" y="10390"/>
                    <a:pt x="13292" y="11458"/>
                  </a:cubicBezTo>
                  <a:cubicBezTo>
                    <a:pt x="13747" y="13765"/>
                    <a:pt x="12502" y="14185"/>
                    <a:pt x="11509" y="15804"/>
                  </a:cubicBezTo>
                  <a:cubicBezTo>
                    <a:pt x="10779" y="16995"/>
                    <a:pt x="10971" y="19089"/>
                    <a:pt x="10912" y="20406"/>
                  </a:cubicBezTo>
                  <a:cubicBezTo>
                    <a:pt x="10861" y="21579"/>
                    <a:pt x="10853" y="22393"/>
                    <a:pt x="11685" y="23233"/>
                  </a:cubicBezTo>
                  <a:cubicBezTo>
                    <a:pt x="11691" y="23532"/>
                    <a:pt x="11671" y="23857"/>
                    <a:pt x="11839" y="24096"/>
                  </a:cubicBezTo>
                  <a:cubicBezTo>
                    <a:pt x="12123" y="24498"/>
                    <a:pt x="13061" y="24715"/>
                    <a:pt x="13472" y="24860"/>
                  </a:cubicBezTo>
                  <a:cubicBezTo>
                    <a:pt x="14800" y="25333"/>
                    <a:pt x="17647" y="25566"/>
                    <a:pt x="18145" y="27114"/>
                  </a:cubicBezTo>
                  <a:cubicBezTo>
                    <a:pt x="18186" y="27244"/>
                    <a:pt x="18282" y="27324"/>
                    <a:pt x="18393" y="27368"/>
                  </a:cubicBezTo>
                  <a:cubicBezTo>
                    <a:pt x="18421" y="27534"/>
                    <a:pt x="18447" y="27700"/>
                    <a:pt x="18477" y="27866"/>
                  </a:cubicBezTo>
                  <a:cubicBezTo>
                    <a:pt x="18479" y="27878"/>
                    <a:pt x="18480" y="27890"/>
                    <a:pt x="18482" y="27902"/>
                  </a:cubicBezTo>
                  <a:cubicBezTo>
                    <a:pt x="18389" y="28169"/>
                    <a:pt x="18412" y="28427"/>
                    <a:pt x="18539" y="28825"/>
                  </a:cubicBezTo>
                  <a:cubicBezTo>
                    <a:pt x="18675" y="29254"/>
                    <a:pt x="18964" y="29510"/>
                    <a:pt x="19185" y="29878"/>
                  </a:cubicBezTo>
                  <a:cubicBezTo>
                    <a:pt x="19644" y="30645"/>
                    <a:pt x="19977" y="31359"/>
                    <a:pt x="20236" y="32199"/>
                  </a:cubicBezTo>
                  <a:cubicBezTo>
                    <a:pt x="20498" y="33047"/>
                    <a:pt x="20816" y="33556"/>
                    <a:pt x="21488" y="34153"/>
                  </a:cubicBezTo>
                  <a:cubicBezTo>
                    <a:pt x="22722" y="35249"/>
                    <a:pt x="23582" y="35809"/>
                    <a:pt x="23737" y="37616"/>
                  </a:cubicBezTo>
                  <a:cubicBezTo>
                    <a:pt x="23745" y="37700"/>
                    <a:pt x="23779" y="37778"/>
                    <a:pt x="23823" y="37852"/>
                  </a:cubicBezTo>
                  <a:cubicBezTo>
                    <a:pt x="23652" y="37870"/>
                    <a:pt x="23482" y="37878"/>
                    <a:pt x="23311" y="37878"/>
                  </a:cubicBezTo>
                  <a:cubicBezTo>
                    <a:pt x="21254" y="37878"/>
                    <a:pt x="19218" y="36658"/>
                    <a:pt x="17218" y="36062"/>
                  </a:cubicBezTo>
                  <a:cubicBezTo>
                    <a:pt x="14693" y="35309"/>
                    <a:pt x="12546" y="33766"/>
                    <a:pt x="10089" y="32929"/>
                  </a:cubicBezTo>
                  <a:cubicBezTo>
                    <a:pt x="8048" y="30896"/>
                    <a:pt x="9315" y="27212"/>
                    <a:pt x="7973" y="24685"/>
                  </a:cubicBezTo>
                  <a:cubicBezTo>
                    <a:pt x="6752" y="22386"/>
                    <a:pt x="3082" y="24262"/>
                    <a:pt x="1488" y="22482"/>
                  </a:cubicBezTo>
                  <a:cubicBezTo>
                    <a:pt x="1672" y="19922"/>
                    <a:pt x="2191" y="17366"/>
                    <a:pt x="2865" y="15259"/>
                  </a:cubicBezTo>
                  <a:cubicBezTo>
                    <a:pt x="4518" y="10099"/>
                    <a:pt x="8186" y="6137"/>
                    <a:pt x="12725" y="3690"/>
                  </a:cubicBezTo>
                  <a:close/>
                  <a:moveTo>
                    <a:pt x="23350" y="886"/>
                  </a:moveTo>
                  <a:cubicBezTo>
                    <a:pt x="27287" y="2030"/>
                    <a:pt x="31673" y="2533"/>
                    <a:pt x="35202" y="4682"/>
                  </a:cubicBezTo>
                  <a:cubicBezTo>
                    <a:pt x="35574" y="4909"/>
                    <a:pt x="35935" y="5154"/>
                    <a:pt x="36289" y="5410"/>
                  </a:cubicBezTo>
                  <a:cubicBezTo>
                    <a:pt x="35533" y="5192"/>
                    <a:pt x="34685" y="5036"/>
                    <a:pt x="33856" y="5036"/>
                  </a:cubicBezTo>
                  <a:cubicBezTo>
                    <a:pt x="33217" y="5036"/>
                    <a:pt x="32588" y="5129"/>
                    <a:pt x="32021" y="5359"/>
                  </a:cubicBezTo>
                  <a:cubicBezTo>
                    <a:pt x="30643" y="5918"/>
                    <a:pt x="30676" y="6718"/>
                    <a:pt x="30161" y="7911"/>
                  </a:cubicBezTo>
                  <a:cubicBezTo>
                    <a:pt x="29623" y="9164"/>
                    <a:pt x="28135" y="9014"/>
                    <a:pt x="27209" y="9951"/>
                  </a:cubicBezTo>
                  <a:cubicBezTo>
                    <a:pt x="26214" y="10958"/>
                    <a:pt x="26635" y="12500"/>
                    <a:pt x="25822" y="13669"/>
                  </a:cubicBezTo>
                  <a:cubicBezTo>
                    <a:pt x="25742" y="13786"/>
                    <a:pt x="25744" y="13901"/>
                    <a:pt x="25788" y="14000"/>
                  </a:cubicBezTo>
                  <a:cubicBezTo>
                    <a:pt x="25244" y="14957"/>
                    <a:pt x="24353" y="15892"/>
                    <a:pt x="24502" y="17043"/>
                  </a:cubicBezTo>
                  <a:cubicBezTo>
                    <a:pt x="24665" y="18301"/>
                    <a:pt x="25613" y="18272"/>
                    <a:pt x="26627" y="18472"/>
                  </a:cubicBezTo>
                  <a:cubicBezTo>
                    <a:pt x="28115" y="18765"/>
                    <a:pt x="29163" y="20085"/>
                    <a:pt x="30736" y="20085"/>
                  </a:cubicBezTo>
                  <a:cubicBezTo>
                    <a:pt x="30778" y="20085"/>
                    <a:pt x="30821" y="20084"/>
                    <a:pt x="30864" y="20082"/>
                  </a:cubicBezTo>
                  <a:cubicBezTo>
                    <a:pt x="31373" y="20060"/>
                    <a:pt x="31812" y="20009"/>
                    <a:pt x="32249" y="20009"/>
                  </a:cubicBezTo>
                  <a:cubicBezTo>
                    <a:pt x="32693" y="20009"/>
                    <a:pt x="33136" y="20061"/>
                    <a:pt x="33649" y="20248"/>
                  </a:cubicBezTo>
                  <a:cubicBezTo>
                    <a:pt x="34019" y="20382"/>
                    <a:pt x="35016" y="20700"/>
                    <a:pt x="35220" y="20940"/>
                  </a:cubicBezTo>
                  <a:cubicBezTo>
                    <a:pt x="35239" y="20960"/>
                    <a:pt x="35262" y="20977"/>
                    <a:pt x="35286" y="20990"/>
                  </a:cubicBezTo>
                  <a:cubicBezTo>
                    <a:pt x="35632" y="22377"/>
                    <a:pt x="34336" y="22689"/>
                    <a:pt x="33937" y="23850"/>
                  </a:cubicBezTo>
                  <a:cubicBezTo>
                    <a:pt x="33681" y="24594"/>
                    <a:pt x="34010" y="24949"/>
                    <a:pt x="34365" y="25542"/>
                  </a:cubicBezTo>
                  <a:cubicBezTo>
                    <a:pt x="34870" y="26383"/>
                    <a:pt x="35155" y="27165"/>
                    <a:pt x="34998" y="28220"/>
                  </a:cubicBezTo>
                  <a:cubicBezTo>
                    <a:pt x="34938" y="28621"/>
                    <a:pt x="34766" y="29124"/>
                    <a:pt x="34927" y="29536"/>
                  </a:cubicBezTo>
                  <a:cubicBezTo>
                    <a:pt x="35245" y="30345"/>
                    <a:pt x="35901" y="30097"/>
                    <a:pt x="36433" y="30638"/>
                  </a:cubicBezTo>
                  <a:cubicBezTo>
                    <a:pt x="36502" y="30707"/>
                    <a:pt x="36595" y="30750"/>
                    <a:pt x="36693" y="30760"/>
                  </a:cubicBezTo>
                  <a:cubicBezTo>
                    <a:pt x="36927" y="31144"/>
                    <a:pt x="37029" y="31506"/>
                    <a:pt x="37039" y="32025"/>
                  </a:cubicBezTo>
                  <a:cubicBezTo>
                    <a:pt x="37047" y="32478"/>
                    <a:pt x="37149" y="32886"/>
                    <a:pt x="37448" y="33237"/>
                  </a:cubicBezTo>
                  <a:cubicBezTo>
                    <a:pt x="37927" y="33802"/>
                    <a:pt x="38573" y="33958"/>
                    <a:pt x="39247" y="33958"/>
                  </a:cubicBezTo>
                  <a:cubicBezTo>
                    <a:pt x="39365" y="33958"/>
                    <a:pt x="39485" y="33953"/>
                    <a:pt x="39604" y="33945"/>
                  </a:cubicBezTo>
                  <a:lnTo>
                    <a:pt x="39604" y="33945"/>
                  </a:lnTo>
                  <a:cubicBezTo>
                    <a:pt x="38216" y="35751"/>
                    <a:pt x="36487" y="37286"/>
                    <a:pt x="34425" y="38403"/>
                  </a:cubicBezTo>
                  <a:cubicBezTo>
                    <a:pt x="30757" y="40392"/>
                    <a:pt x="26233" y="41422"/>
                    <a:pt x="21730" y="41422"/>
                  </a:cubicBezTo>
                  <a:cubicBezTo>
                    <a:pt x="17421" y="41422"/>
                    <a:pt x="13132" y="40479"/>
                    <a:pt x="9631" y="38528"/>
                  </a:cubicBezTo>
                  <a:cubicBezTo>
                    <a:pt x="6132" y="36578"/>
                    <a:pt x="3217" y="33397"/>
                    <a:pt x="2064" y="29514"/>
                  </a:cubicBezTo>
                  <a:cubicBezTo>
                    <a:pt x="1583" y="27892"/>
                    <a:pt x="1395" y="26029"/>
                    <a:pt x="1420" y="24116"/>
                  </a:cubicBezTo>
                  <a:lnTo>
                    <a:pt x="1420" y="24116"/>
                  </a:lnTo>
                  <a:cubicBezTo>
                    <a:pt x="1538" y="24181"/>
                    <a:pt x="1661" y="24240"/>
                    <a:pt x="1786" y="24292"/>
                  </a:cubicBezTo>
                  <a:cubicBezTo>
                    <a:pt x="2308" y="24506"/>
                    <a:pt x="2886" y="24552"/>
                    <a:pt x="3470" y="24552"/>
                  </a:cubicBezTo>
                  <a:cubicBezTo>
                    <a:pt x="3917" y="24552"/>
                    <a:pt x="4366" y="24525"/>
                    <a:pt x="4796" y="24525"/>
                  </a:cubicBezTo>
                  <a:cubicBezTo>
                    <a:pt x="5976" y="24525"/>
                    <a:pt x="7007" y="24729"/>
                    <a:pt x="7414" y="26254"/>
                  </a:cubicBezTo>
                  <a:cubicBezTo>
                    <a:pt x="7934" y="28203"/>
                    <a:pt x="6751" y="33187"/>
                    <a:pt x="9706" y="33614"/>
                  </a:cubicBezTo>
                  <a:cubicBezTo>
                    <a:pt x="11868" y="36004"/>
                    <a:pt x="15464" y="36812"/>
                    <a:pt x="18394" y="37791"/>
                  </a:cubicBezTo>
                  <a:cubicBezTo>
                    <a:pt x="19829" y="38270"/>
                    <a:pt x="21208" y="39301"/>
                    <a:pt x="22567" y="39301"/>
                  </a:cubicBezTo>
                  <a:cubicBezTo>
                    <a:pt x="23258" y="39301"/>
                    <a:pt x="23944" y="39034"/>
                    <a:pt x="24630" y="38294"/>
                  </a:cubicBezTo>
                  <a:cubicBezTo>
                    <a:pt x="24697" y="38225"/>
                    <a:pt x="24727" y="38127"/>
                    <a:pt x="24711" y="38032"/>
                  </a:cubicBezTo>
                  <a:cubicBezTo>
                    <a:pt x="24745" y="37993"/>
                    <a:pt x="24774" y="37949"/>
                    <a:pt x="24796" y="37902"/>
                  </a:cubicBezTo>
                  <a:cubicBezTo>
                    <a:pt x="25616" y="35974"/>
                    <a:pt x="23626" y="34881"/>
                    <a:pt x="22475" y="33575"/>
                  </a:cubicBezTo>
                  <a:cubicBezTo>
                    <a:pt x="21572" y="32548"/>
                    <a:pt x="21766" y="31461"/>
                    <a:pt x="21198" y="30336"/>
                  </a:cubicBezTo>
                  <a:cubicBezTo>
                    <a:pt x="20663" y="29279"/>
                    <a:pt x="19693" y="28463"/>
                    <a:pt x="19094" y="27425"/>
                  </a:cubicBezTo>
                  <a:cubicBezTo>
                    <a:pt x="19068" y="27382"/>
                    <a:pt x="19028" y="27352"/>
                    <a:pt x="18981" y="27342"/>
                  </a:cubicBezTo>
                  <a:cubicBezTo>
                    <a:pt x="18966" y="27291"/>
                    <a:pt x="18952" y="27240"/>
                    <a:pt x="18937" y="27189"/>
                  </a:cubicBezTo>
                  <a:cubicBezTo>
                    <a:pt x="18964" y="27132"/>
                    <a:pt x="18975" y="27067"/>
                    <a:pt x="18970" y="27003"/>
                  </a:cubicBezTo>
                  <a:cubicBezTo>
                    <a:pt x="18891" y="25927"/>
                    <a:pt x="18059" y="25381"/>
                    <a:pt x="17124" y="24989"/>
                  </a:cubicBezTo>
                  <a:cubicBezTo>
                    <a:pt x="16353" y="24664"/>
                    <a:pt x="15565" y="24355"/>
                    <a:pt x="14773" y="24080"/>
                  </a:cubicBezTo>
                  <a:cubicBezTo>
                    <a:pt x="14190" y="23877"/>
                    <a:pt x="12761" y="23725"/>
                    <a:pt x="12306" y="23137"/>
                  </a:cubicBezTo>
                  <a:cubicBezTo>
                    <a:pt x="12341" y="23061"/>
                    <a:pt x="12343" y="22974"/>
                    <a:pt x="12313" y="22896"/>
                  </a:cubicBezTo>
                  <a:cubicBezTo>
                    <a:pt x="11774" y="21449"/>
                    <a:pt x="12299" y="19497"/>
                    <a:pt x="12486" y="17952"/>
                  </a:cubicBezTo>
                  <a:cubicBezTo>
                    <a:pt x="12726" y="15958"/>
                    <a:pt x="13969" y="15399"/>
                    <a:pt x="14474" y="13708"/>
                  </a:cubicBezTo>
                  <a:cubicBezTo>
                    <a:pt x="14816" y="12559"/>
                    <a:pt x="14522" y="11528"/>
                    <a:pt x="14154" y="10432"/>
                  </a:cubicBezTo>
                  <a:cubicBezTo>
                    <a:pt x="13336" y="7997"/>
                    <a:pt x="12886" y="6037"/>
                    <a:pt x="13202" y="3443"/>
                  </a:cubicBezTo>
                  <a:cubicBezTo>
                    <a:pt x="16322" y="1854"/>
                    <a:pt x="19822" y="966"/>
                    <a:pt x="23350" y="886"/>
                  </a:cubicBezTo>
                  <a:close/>
                  <a:moveTo>
                    <a:pt x="23003" y="1"/>
                  </a:moveTo>
                  <a:cubicBezTo>
                    <a:pt x="22935" y="1"/>
                    <a:pt x="22869" y="23"/>
                    <a:pt x="22815" y="65"/>
                  </a:cubicBezTo>
                  <a:cubicBezTo>
                    <a:pt x="22521" y="52"/>
                    <a:pt x="22227" y="45"/>
                    <a:pt x="21935" y="45"/>
                  </a:cubicBezTo>
                  <a:cubicBezTo>
                    <a:pt x="14199" y="45"/>
                    <a:pt x="7318" y="4714"/>
                    <a:pt x="3294" y="11502"/>
                  </a:cubicBezTo>
                  <a:cubicBezTo>
                    <a:pt x="784" y="15738"/>
                    <a:pt x="0" y="21709"/>
                    <a:pt x="257" y="26582"/>
                  </a:cubicBezTo>
                  <a:cubicBezTo>
                    <a:pt x="478" y="30751"/>
                    <a:pt x="2486" y="34523"/>
                    <a:pt x="5574" y="37295"/>
                  </a:cubicBezTo>
                  <a:cubicBezTo>
                    <a:pt x="9814" y="41103"/>
                    <a:pt x="15726" y="42786"/>
                    <a:pt x="21611" y="42786"/>
                  </a:cubicBezTo>
                  <a:cubicBezTo>
                    <a:pt x="25439" y="42786"/>
                    <a:pt x="29256" y="42074"/>
                    <a:pt x="32594" y="40770"/>
                  </a:cubicBezTo>
                  <a:cubicBezTo>
                    <a:pt x="41648" y="37235"/>
                    <a:pt x="46054" y="27655"/>
                    <a:pt x="45001" y="18246"/>
                  </a:cubicBezTo>
                  <a:cubicBezTo>
                    <a:pt x="44434" y="13168"/>
                    <a:pt x="42068" y="8369"/>
                    <a:pt x="38140" y="5057"/>
                  </a:cubicBezTo>
                  <a:cubicBezTo>
                    <a:pt x="33891" y="1473"/>
                    <a:pt x="28383" y="719"/>
                    <a:pt x="23049" y="4"/>
                  </a:cubicBezTo>
                  <a:cubicBezTo>
                    <a:pt x="23034" y="2"/>
                    <a:pt x="23019" y="1"/>
                    <a:pt x="23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388650" y="700850"/>
              <a:ext cx="106100" cy="91700"/>
            </a:xfrm>
            <a:custGeom>
              <a:avLst/>
              <a:gdLst/>
              <a:ahLst/>
              <a:cxnLst/>
              <a:rect l="l" t="t" r="r" b="b"/>
              <a:pathLst>
                <a:path w="4244" h="3668" extrusionOk="0">
                  <a:moveTo>
                    <a:pt x="2636" y="958"/>
                  </a:moveTo>
                  <a:cubicBezTo>
                    <a:pt x="2937" y="1178"/>
                    <a:pt x="3264" y="1381"/>
                    <a:pt x="3280" y="1789"/>
                  </a:cubicBezTo>
                  <a:cubicBezTo>
                    <a:pt x="3304" y="2393"/>
                    <a:pt x="2795" y="2570"/>
                    <a:pt x="2307" y="2570"/>
                  </a:cubicBezTo>
                  <a:cubicBezTo>
                    <a:pt x="2227" y="2570"/>
                    <a:pt x="2147" y="2566"/>
                    <a:pt x="2071" y="2557"/>
                  </a:cubicBezTo>
                  <a:cubicBezTo>
                    <a:pt x="1920" y="2541"/>
                    <a:pt x="1528" y="2541"/>
                    <a:pt x="1417" y="2420"/>
                  </a:cubicBezTo>
                  <a:cubicBezTo>
                    <a:pt x="1252" y="2244"/>
                    <a:pt x="1572" y="1965"/>
                    <a:pt x="1694" y="1830"/>
                  </a:cubicBezTo>
                  <a:cubicBezTo>
                    <a:pt x="1978" y="1515"/>
                    <a:pt x="2304" y="1230"/>
                    <a:pt x="2636" y="958"/>
                  </a:cubicBezTo>
                  <a:close/>
                  <a:moveTo>
                    <a:pt x="2824" y="1"/>
                  </a:moveTo>
                  <a:cubicBezTo>
                    <a:pt x="2791" y="1"/>
                    <a:pt x="2755" y="5"/>
                    <a:pt x="2718" y="15"/>
                  </a:cubicBezTo>
                  <a:cubicBezTo>
                    <a:pt x="1747" y="263"/>
                    <a:pt x="525" y="1046"/>
                    <a:pt x="277" y="2092"/>
                  </a:cubicBezTo>
                  <a:cubicBezTo>
                    <a:pt x="0" y="3254"/>
                    <a:pt x="1296" y="3668"/>
                    <a:pt x="2208" y="3668"/>
                  </a:cubicBezTo>
                  <a:cubicBezTo>
                    <a:pt x="2226" y="3668"/>
                    <a:pt x="2245" y="3668"/>
                    <a:pt x="2263" y="3667"/>
                  </a:cubicBezTo>
                  <a:cubicBezTo>
                    <a:pt x="3277" y="3650"/>
                    <a:pt x="4210" y="2971"/>
                    <a:pt x="4230" y="1886"/>
                  </a:cubicBezTo>
                  <a:cubicBezTo>
                    <a:pt x="4243" y="1232"/>
                    <a:pt x="3772" y="449"/>
                    <a:pt x="3140" y="273"/>
                  </a:cubicBezTo>
                  <a:cubicBezTo>
                    <a:pt x="3110" y="125"/>
                    <a:pt x="2999" y="1"/>
                    <a:pt x="2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33"/>
          <p:cNvGrpSpPr/>
          <p:nvPr/>
        </p:nvGrpSpPr>
        <p:grpSpPr>
          <a:xfrm>
            <a:off x="4792243" y="3466352"/>
            <a:ext cx="1264216" cy="1169765"/>
            <a:chOff x="1196675" y="238100"/>
            <a:chExt cx="1540600" cy="1425500"/>
          </a:xfrm>
        </p:grpSpPr>
        <p:sp>
          <p:nvSpPr>
            <p:cNvPr id="605" name="Google Shape;605;p33"/>
            <p:cNvSpPr/>
            <p:nvPr/>
          </p:nvSpPr>
          <p:spPr>
            <a:xfrm>
              <a:off x="1465900" y="462425"/>
              <a:ext cx="1068625" cy="974750"/>
            </a:xfrm>
            <a:custGeom>
              <a:avLst/>
              <a:gdLst/>
              <a:ahLst/>
              <a:cxnLst/>
              <a:rect l="l" t="t" r="r" b="b"/>
              <a:pathLst>
                <a:path w="42745" h="38990" extrusionOk="0">
                  <a:moveTo>
                    <a:pt x="22956" y="1357"/>
                  </a:moveTo>
                  <a:cubicBezTo>
                    <a:pt x="24462" y="1357"/>
                    <a:pt x="25952" y="1451"/>
                    <a:pt x="27399" y="1751"/>
                  </a:cubicBezTo>
                  <a:cubicBezTo>
                    <a:pt x="31675" y="2636"/>
                    <a:pt x="35081" y="6168"/>
                    <a:pt x="37269" y="9787"/>
                  </a:cubicBezTo>
                  <a:cubicBezTo>
                    <a:pt x="40800" y="15628"/>
                    <a:pt x="41105" y="23074"/>
                    <a:pt x="37936" y="29149"/>
                  </a:cubicBezTo>
                  <a:cubicBezTo>
                    <a:pt x="36349" y="32189"/>
                    <a:pt x="33906" y="34803"/>
                    <a:pt x="30818" y="36347"/>
                  </a:cubicBezTo>
                  <a:cubicBezTo>
                    <a:pt x="28919" y="37297"/>
                    <a:pt x="26950" y="37647"/>
                    <a:pt x="24960" y="37647"/>
                  </a:cubicBezTo>
                  <a:cubicBezTo>
                    <a:pt x="22242" y="37647"/>
                    <a:pt x="19485" y="36994"/>
                    <a:pt x="16813" y="36324"/>
                  </a:cubicBezTo>
                  <a:cubicBezTo>
                    <a:pt x="13232" y="35426"/>
                    <a:pt x="8749" y="34953"/>
                    <a:pt x="6164" y="32065"/>
                  </a:cubicBezTo>
                  <a:cubicBezTo>
                    <a:pt x="3774" y="29392"/>
                    <a:pt x="1848" y="24483"/>
                    <a:pt x="1827" y="20904"/>
                  </a:cubicBezTo>
                  <a:cubicBezTo>
                    <a:pt x="1801" y="17009"/>
                    <a:pt x="3896" y="11865"/>
                    <a:pt x="5864" y="8529"/>
                  </a:cubicBezTo>
                  <a:cubicBezTo>
                    <a:pt x="8393" y="4242"/>
                    <a:pt x="12194" y="2858"/>
                    <a:pt x="16752" y="1602"/>
                  </a:cubicBezTo>
                  <a:cubicBezTo>
                    <a:pt x="18803" y="1533"/>
                    <a:pt x="20895" y="1357"/>
                    <a:pt x="22956" y="1357"/>
                  </a:cubicBezTo>
                  <a:close/>
                  <a:moveTo>
                    <a:pt x="22906" y="1"/>
                  </a:moveTo>
                  <a:cubicBezTo>
                    <a:pt x="19957" y="1"/>
                    <a:pt x="16958" y="417"/>
                    <a:pt x="14313" y="728"/>
                  </a:cubicBezTo>
                  <a:cubicBezTo>
                    <a:pt x="13943" y="771"/>
                    <a:pt x="13813" y="1140"/>
                    <a:pt x="13936" y="1388"/>
                  </a:cubicBezTo>
                  <a:cubicBezTo>
                    <a:pt x="10891" y="2040"/>
                    <a:pt x="8159" y="3438"/>
                    <a:pt x="6102" y="6006"/>
                  </a:cubicBezTo>
                  <a:cubicBezTo>
                    <a:pt x="3654" y="9063"/>
                    <a:pt x="2411" y="12987"/>
                    <a:pt x="1315" y="16688"/>
                  </a:cubicBezTo>
                  <a:cubicBezTo>
                    <a:pt x="0" y="21120"/>
                    <a:pt x="1059" y="24968"/>
                    <a:pt x="2914" y="29103"/>
                  </a:cubicBezTo>
                  <a:cubicBezTo>
                    <a:pt x="4665" y="33007"/>
                    <a:pt x="7224" y="35141"/>
                    <a:pt x="11331" y="36251"/>
                  </a:cubicBezTo>
                  <a:cubicBezTo>
                    <a:pt x="15610" y="37408"/>
                    <a:pt x="20272" y="38990"/>
                    <a:pt x="24808" y="38990"/>
                  </a:cubicBezTo>
                  <a:cubicBezTo>
                    <a:pt x="25441" y="38990"/>
                    <a:pt x="26072" y="38959"/>
                    <a:pt x="26699" y="38892"/>
                  </a:cubicBezTo>
                  <a:cubicBezTo>
                    <a:pt x="30626" y="38471"/>
                    <a:pt x="34180" y="36278"/>
                    <a:pt x="36705" y="33296"/>
                  </a:cubicBezTo>
                  <a:cubicBezTo>
                    <a:pt x="41493" y="27639"/>
                    <a:pt x="42745" y="19308"/>
                    <a:pt x="40035" y="12438"/>
                  </a:cubicBezTo>
                  <a:cubicBezTo>
                    <a:pt x="38368" y="8207"/>
                    <a:pt x="35198" y="3979"/>
                    <a:pt x="31165" y="1757"/>
                  </a:cubicBezTo>
                  <a:cubicBezTo>
                    <a:pt x="28730" y="414"/>
                    <a:pt x="25843" y="1"/>
                    <a:pt x="22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601025" y="741800"/>
              <a:ext cx="81525" cy="107250"/>
            </a:xfrm>
            <a:custGeom>
              <a:avLst/>
              <a:gdLst/>
              <a:ahLst/>
              <a:cxnLst/>
              <a:rect l="l" t="t" r="r" b="b"/>
              <a:pathLst>
                <a:path w="3261" h="4290" extrusionOk="0">
                  <a:moveTo>
                    <a:pt x="2585" y="0"/>
                  </a:moveTo>
                  <a:cubicBezTo>
                    <a:pt x="2482" y="0"/>
                    <a:pt x="2373" y="32"/>
                    <a:pt x="2263" y="106"/>
                  </a:cubicBezTo>
                  <a:cubicBezTo>
                    <a:pt x="1739" y="457"/>
                    <a:pt x="1384" y="1052"/>
                    <a:pt x="1042" y="1573"/>
                  </a:cubicBezTo>
                  <a:cubicBezTo>
                    <a:pt x="696" y="2097"/>
                    <a:pt x="168" y="2676"/>
                    <a:pt x="71" y="3306"/>
                  </a:cubicBezTo>
                  <a:cubicBezTo>
                    <a:pt x="1" y="3766"/>
                    <a:pt x="356" y="4290"/>
                    <a:pt x="805" y="4290"/>
                  </a:cubicBezTo>
                  <a:cubicBezTo>
                    <a:pt x="927" y="4290"/>
                    <a:pt x="1055" y="4251"/>
                    <a:pt x="1185" y="4162"/>
                  </a:cubicBezTo>
                  <a:cubicBezTo>
                    <a:pt x="1735" y="3787"/>
                    <a:pt x="2017" y="3161"/>
                    <a:pt x="2351" y="2598"/>
                  </a:cubicBezTo>
                  <a:cubicBezTo>
                    <a:pt x="2672" y="2061"/>
                    <a:pt x="3116" y="1459"/>
                    <a:pt x="3205" y="832"/>
                  </a:cubicBezTo>
                  <a:cubicBezTo>
                    <a:pt x="3261" y="440"/>
                    <a:pt x="2965" y="0"/>
                    <a:pt x="2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692650" y="643850"/>
              <a:ext cx="57750" cy="57275"/>
            </a:xfrm>
            <a:custGeom>
              <a:avLst/>
              <a:gdLst/>
              <a:ahLst/>
              <a:cxnLst/>
              <a:rect l="l" t="t" r="r" b="b"/>
              <a:pathLst>
                <a:path w="2310" h="2291" extrusionOk="0">
                  <a:moveTo>
                    <a:pt x="1584" y="0"/>
                  </a:moveTo>
                  <a:cubicBezTo>
                    <a:pt x="1219" y="0"/>
                    <a:pt x="844" y="248"/>
                    <a:pt x="586" y="480"/>
                  </a:cubicBezTo>
                  <a:cubicBezTo>
                    <a:pt x="418" y="631"/>
                    <a:pt x="268" y="818"/>
                    <a:pt x="169" y="1022"/>
                  </a:cubicBezTo>
                  <a:cubicBezTo>
                    <a:pt x="24" y="1321"/>
                    <a:pt x="1" y="1535"/>
                    <a:pt x="46" y="1864"/>
                  </a:cubicBezTo>
                  <a:cubicBezTo>
                    <a:pt x="76" y="2087"/>
                    <a:pt x="334" y="2263"/>
                    <a:pt x="536" y="2286"/>
                  </a:cubicBezTo>
                  <a:cubicBezTo>
                    <a:pt x="562" y="2289"/>
                    <a:pt x="588" y="2290"/>
                    <a:pt x="613" y="2290"/>
                  </a:cubicBezTo>
                  <a:cubicBezTo>
                    <a:pt x="821" y="2290"/>
                    <a:pt x="1013" y="2188"/>
                    <a:pt x="1125" y="2004"/>
                  </a:cubicBezTo>
                  <a:lnTo>
                    <a:pt x="1125" y="2004"/>
                  </a:lnTo>
                  <a:cubicBezTo>
                    <a:pt x="1113" y="2016"/>
                    <a:pt x="1106" y="2022"/>
                    <a:pt x="1105" y="2022"/>
                  </a:cubicBezTo>
                  <a:cubicBezTo>
                    <a:pt x="1102" y="2022"/>
                    <a:pt x="1120" y="1999"/>
                    <a:pt x="1160" y="1954"/>
                  </a:cubicBezTo>
                  <a:cubicBezTo>
                    <a:pt x="1216" y="1891"/>
                    <a:pt x="1256" y="1815"/>
                    <a:pt x="1276" y="1732"/>
                  </a:cubicBezTo>
                  <a:cubicBezTo>
                    <a:pt x="1276" y="1732"/>
                    <a:pt x="1324" y="1600"/>
                    <a:pt x="1322" y="1600"/>
                  </a:cubicBezTo>
                  <a:lnTo>
                    <a:pt x="1322" y="1600"/>
                  </a:lnTo>
                  <a:cubicBezTo>
                    <a:pt x="1322" y="1600"/>
                    <a:pt x="1321" y="1601"/>
                    <a:pt x="1320" y="1603"/>
                  </a:cubicBezTo>
                  <a:lnTo>
                    <a:pt x="1320" y="1603"/>
                  </a:lnTo>
                  <a:cubicBezTo>
                    <a:pt x="1367" y="1497"/>
                    <a:pt x="1435" y="1367"/>
                    <a:pt x="1501" y="1283"/>
                  </a:cubicBezTo>
                  <a:cubicBezTo>
                    <a:pt x="1647" y="1096"/>
                    <a:pt x="1920" y="969"/>
                    <a:pt x="2054" y="761"/>
                  </a:cubicBezTo>
                  <a:cubicBezTo>
                    <a:pt x="2309" y="508"/>
                    <a:pt x="2190" y="86"/>
                    <a:pt x="1811" y="35"/>
                  </a:cubicBezTo>
                  <a:cubicBezTo>
                    <a:pt x="1737" y="11"/>
                    <a:pt x="1661" y="0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196675" y="238100"/>
              <a:ext cx="1540600" cy="1425500"/>
            </a:xfrm>
            <a:custGeom>
              <a:avLst/>
              <a:gdLst/>
              <a:ahLst/>
              <a:cxnLst/>
              <a:rect l="l" t="t" r="r" b="b"/>
              <a:pathLst>
                <a:path w="61624" h="57020" extrusionOk="0">
                  <a:moveTo>
                    <a:pt x="35628" y="1650"/>
                  </a:moveTo>
                  <a:cubicBezTo>
                    <a:pt x="36976" y="4804"/>
                    <a:pt x="39814" y="6315"/>
                    <a:pt x="42890" y="6315"/>
                  </a:cubicBezTo>
                  <a:cubicBezTo>
                    <a:pt x="44486" y="6315"/>
                    <a:pt x="46146" y="5908"/>
                    <a:pt x="47695" y="5113"/>
                  </a:cubicBezTo>
                  <a:lnTo>
                    <a:pt x="47695" y="5113"/>
                  </a:lnTo>
                  <a:cubicBezTo>
                    <a:pt x="47450" y="9891"/>
                    <a:pt x="54895" y="12165"/>
                    <a:pt x="58877" y="12228"/>
                  </a:cubicBezTo>
                  <a:cubicBezTo>
                    <a:pt x="56892" y="15531"/>
                    <a:pt x="55254" y="21917"/>
                    <a:pt x="59943" y="22353"/>
                  </a:cubicBezTo>
                  <a:cubicBezTo>
                    <a:pt x="58273" y="23756"/>
                    <a:pt x="57509" y="26265"/>
                    <a:pt x="57530" y="28357"/>
                  </a:cubicBezTo>
                  <a:cubicBezTo>
                    <a:pt x="57542" y="29649"/>
                    <a:pt x="57976" y="32272"/>
                    <a:pt x="59318" y="32980"/>
                  </a:cubicBezTo>
                  <a:cubicBezTo>
                    <a:pt x="57540" y="34867"/>
                    <a:pt x="55794" y="37041"/>
                    <a:pt x="55451" y="39629"/>
                  </a:cubicBezTo>
                  <a:cubicBezTo>
                    <a:pt x="55194" y="41566"/>
                    <a:pt x="54822" y="44572"/>
                    <a:pt x="55890" y="46463"/>
                  </a:cubicBezTo>
                  <a:cubicBezTo>
                    <a:pt x="55533" y="46387"/>
                    <a:pt x="55179" y="46351"/>
                    <a:pt x="54831" y="46351"/>
                  </a:cubicBezTo>
                  <a:cubicBezTo>
                    <a:pt x="51262" y="46351"/>
                    <a:pt x="48273" y="50128"/>
                    <a:pt x="48096" y="53638"/>
                  </a:cubicBezTo>
                  <a:cubicBezTo>
                    <a:pt x="46029" y="51764"/>
                    <a:pt x="41737" y="50299"/>
                    <a:pt x="38044" y="50299"/>
                  </a:cubicBezTo>
                  <a:cubicBezTo>
                    <a:pt x="34768" y="50299"/>
                    <a:pt x="31963" y="51451"/>
                    <a:pt x="31597" y="54494"/>
                  </a:cubicBezTo>
                  <a:cubicBezTo>
                    <a:pt x="30125" y="53530"/>
                    <a:pt x="28413" y="53050"/>
                    <a:pt x="26703" y="53050"/>
                  </a:cubicBezTo>
                  <a:cubicBezTo>
                    <a:pt x="24575" y="53050"/>
                    <a:pt x="22450" y="53794"/>
                    <a:pt x="20794" y="55272"/>
                  </a:cubicBezTo>
                  <a:cubicBezTo>
                    <a:pt x="19216" y="51984"/>
                    <a:pt x="16003" y="49915"/>
                    <a:pt x="12416" y="49915"/>
                  </a:cubicBezTo>
                  <a:cubicBezTo>
                    <a:pt x="12203" y="49915"/>
                    <a:pt x="11990" y="49922"/>
                    <a:pt x="11775" y="49937"/>
                  </a:cubicBezTo>
                  <a:cubicBezTo>
                    <a:pt x="13945" y="45168"/>
                    <a:pt x="10616" y="39131"/>
                    <a:pt x="5530" y="39131"/>
                  </a:cubicBezTo>
                  <a:cubicBezTo>
                    <a:pt x="5096" y="39131"/>
                    <a:pt x="4650" y="39175"/>
                    <a:pt x="4194" y="39267"/>
                  </a:cubicBezTo>
                  <a:cubicBezTo>
                    <a:pt x="6959" y="36627"/>
                    <a:pt x="4619" y="31827"/>
                    <a:pt x="2061" y="29236"/>
                  </a:cubicBezTo>
                  <a:cubicBezTo>
                    <a:pt x="4664" y="28496"/>
                    <a:pt x="6826" y="26514"/>
                    <a:pt x="7497" y="23801"/>
                  </a:cubicBezTo>
                  <a:cubicBezTo>
                    <a:pt x="8066" y="21501"/>
                    <a:pt x="7429" y="18105"/>
                    <a:pt x="5384" y="16604"/>
                  </a:cubicBezTo>
                  <a:cubicBezTo>
                    <a:pt x="7270" y="16577"/>
                    <a:pt x="9149" y="16038"/>
                    <a:pt x="10392" y="14507"/>
                  </a:cubicBezTo>
                  <a:cubicBezTo>
                    <a:pt x="11899" y="12648"/>
                    <a:pt x="11901" y="10105"/>
                    <a:pt x="11697" y="7804"/>
                  </a:cubicBezTo>
                  <a:lnTo>
                    <a:pt x="11697" y="7804"/>
                  </a:lnTo>
                  <a:cubicBezTo>
                    <a:pt x="12807" y="8211"/>
                    <a:pt x="13784" y="8431"/>
                    <a:pt x="14735" y="8431"/>
                  </a:cubicBezTo>
                  <a:cubicBezTo>
                    <a:pt x="16113" y="8431"/>
                    <a:pt x="17435" y="7967"/>
                    <a:pt x="19019" y="6933"/>
                  </a:cubicBezTo>
                  <a:cubicBezTo>
                    <a:pt x="20811" y="5761"/>
                    <a:pt x="22873" y="4166"/>
                    <a:pt x="23281" y="1975"/>
                  </a:cubicBezTo>
                  <a:cubicBezTo>
                    <a:pt x="24707" y="3536"/>
                    <a:pt x="26561" y="4170"/>
                    <a:pt x="28497" y="4170"/>
                  </a:cubicBezTo>
                  <a:cubicBezTo>
                    <a:pt x="30986" y="4170"/>
                    <a:pt x="33609" y="3122"/>
                    <a:pt x="35628" y="1650"/>
                  </a:cubicBezTo>
                  <a:close/>
                  <a:moveTo>
                    <a:pt x="35933" y="0"/>
                  </a:moveTo>
                  <a:cubicBezTo>
                    <a:pt x="35772" y="0"/>
                    <a:pt x="35605" y="58"/>
                    <a:pt x="35465" y="173"/>
                  </a:cubicBezTo>
                  <a:cubicBezTo>
                    <a:pt x="33401" y="1870"/>
                    <a:pt x="31195" y="2773"/>
                    <a:pt x="28976" y="2773"/>
                  </a:cubicBezTo>
                  <a:cubicBezTo>
                    <a:pt x="27075" y="2773"/>
                    <a:pt x="25165" y="2111"/>
                    <a:pt x="23326" y="719"/>
                  </a:cubicBezTo>
                  <a:cubicBezTo>
                    <a:pt x="23269" y="676"/>
                    <a:pt x="23200" y="654"/>
                    <a:pt x="23130" y="654"/>
                  </a:cubicBezTo>
                  <a:cubicBezTo>
                    <a:pt x="23125" y="654"/>
                    <a:pt x="23119" y="655"/>
                    <a:pt x="23114" y="655"/>
                  </a:cubicBezTo>
                  <a:cubicBezTo>
                    <a:pt x="23043" y="617"/>
                    <a:pt x="22963" y="597"/>
                    <a:pt x="22882" y="597"/>
                  </a:cubicBezTo>
                  <a:cubicBezTo>
                    <a:pt x="22697" y="597"/>
                    <a:pt x="22510" y="701"/>
                    <a:pt x="22436" y="926"/>
                  </a:cubicBezTo>
                  <a:cubicBezTo>
                    <a:pt x="21715" y="3108"/>
                    <a:pt x="20572" y="4411"/>
                    <a:pt x="18697" y="5698"/>
                  </a:cubicBezTo>
                  <a:cubicBezTo>
                    <a:pt x="18148" y="6074"/>
                    <a:pt x="17561" y="6468"/>
                    <a:pt x="16973" y="6784"/>
                  </a:cubicBezTo>
                  <a:cubicBezTo>
                    <a:pt x="16242" y="7177"/>
                    <a:pt x="15525" y="7334"/>
                    <a:pt x="14815" y="7334"/>
                  </a:cubicBezTo>
                  <a:cubicBezTo>
                    <a:pt x="13640" y="7334"/>
                    <a:pt x="12485" y="6904"/>
                    <a:pt x="11319" y="6406"/>
                  </a:cubicBezTo>
                  <a:cubicBezTo>
                    <a:pt x="11233" y="6369"/>
                    <a:pt x="11135" y="6351"/>
                    <a:pt x="11036" y="6351"/>
                  </a:cubicBezTo>
                  <a:cubicBezTo>
                    <a:pt x="10720" y="6351"/>
                    <a:pt x="10395" y="6536"/>
                    <a:pt x="10435" y="6913"/>
                  </a:cubicBezTo>
                  <a:cubicBezTo>
                    <a:pt x="10642" y="8866"/>
                    <a:pt x="10883" y="11021"/>
                    <a:pt x="10023" y="12854"/>
                  </a:cubicBezTo>
                  <a:cubicBezTo>
                    <a:pt x="8871" y="15307"/>
                    <a:pt x="6282" y="15477"/>
                    <a:pt x="3970" y="16077"/>
                  </a:cubicBezTo>
                  <a:cubicBezTo>
                    <a:pt x="3695" y="16149"/>
                    <a:pt x="3780" y="16516"/>
                    <a:pt x="4032" y="16543"/>
                  </a:cubicBezTo>
                  <a:cubicBezTo>
                    <a:pt x="4043" y="16544"/>
                    <a:pt x="4052" y="16544"/>
                    <a:pt x="4061" y="16545"/>
                  </a:cubicBezTo>
                  <a:cubicBezTo>
                    <a:pt x="4062" y="16617"/>
                    <a:pt x="4083" y="16687"/>
                    <a:pt x="4120" y="16748"/>
                  </a:cubicBezTo>
                  <a:cubicBezTo>
                    <a:pt x="5437" y="18882"/>
                    <a:pt x="6925" y="20470"/>
                    <a:pt x="6360" y="23220"/>
                  </a:cubicBezTo>
                  <a:cubicBezTo>
                    <a:pt x="5775" y="26069"/>
                    <a:pt x="3420" y="27916"/>
                    <a:pt x="612" y="28299"/>
                  </a:cubicBezTo>
                  <a:cubicBezTo>
                    <a:pt x="179" y="28359"/>
                    <a:pt x="0" y="29053"/>
                    <a:pt x="343" y="29318"/>
                  </a:cubicBezTo>
                  <a:cubicBezTo>
                    <a:pt x="3695" y="31918"/>
                    <a:pt x="5508" y="36056"/>
                    <a:pt x="2671" y="39690"/>
                  </a:cubicBezTo>
                  <a:cubicBezTo>
                    <a:pt x="2618" y="39757"/>
                    <a:pt x="2597" y="39843"/>
                    <a:pt x="2613" y="39928"/>
                  </a:cubicBezTo>
                  <a:cubicBezTo>
                    <a:pt x="2492" y="40221"/>
                    <a:pt x="2683" y="40596"/>
                    <a:pt x="3070" y="40596"/>
                  </a:cubicBezTo>
                  <a:cubicBezTo>
                    <a:pt x="3104" y="40596"/>
                    <a:pt x="3140" y="40593"/>
                    <a:pt x="3177" y="40587"/>
                  </a:cubicBezTo>
                  <a:cubicBezTo>
                    <a:pt x="3629" y="40512"/>
                    <a:pt x="4075" y="40475"/>
                    <a:pt x="4511" y="40475"/>
                  </a:cubicBezTo>
                  <a:cubicBezTo>
                    <a:pt x="9648" y="40475"/>
                    <a:pt x="13382" y="45507"/>
                    <a:pt x="10074" y="50400"/>
                  </a:cubicBezTo>
                  <a:cubicBezTo>
                    <a:pt x="9773" y="50845"/>
                    <a:pt x="10200" y="51337"/>
                    <a:pt x="10656" y="51337"/>
                  </a:cubicBezTo>
                  <a:cubicBezTo>
                    <a:pt x="10698" y="51337"/>
                    <a:pt x="10741" y="51333"/>
                    <a:pt x="10783" y="51324"/>
                  </a:cubicBezTo>
                  <a:cubicBezTo>
                    <a:pt x="11329" y="51209"/>
                    <a:pt x="11877" y="51153"/>
                    <a:pt x="12421" y="51153"/>
                  </a:cubicBezTo>
                  <a:cubicBezTo>
                    <a:pt x="15762" y="51153"/>
                    <a:pt x="18904" y="53256"/>
                    <a:pt x="19963" y="56554"/>
                  </a:cubicBezTo>
                  <a:cubicBezTo>
                    <a:pt x="20056" y="56842"/>
                    <a:pt x="20321" y="57019"/>
                    <a:pt x="20593" y="57019"/>
                  </a:cubicBezTo>
                  <a:cubicBezTo>
                    <a:pt x="20747" y="57019"/>
                    <a:pt x="20903" y="56962"/>
                    <a:pt x="21030" y="56835"/>
                  </a:cubicBezTo>
                  <a:cubicBezTo>
                    <a:pt x="22751" y="55119"/>
                    <a:pt x="24997" y="54244"/>
                    <a:pt x="27262" y="54244"/>
                  </a:cubicBezTo>
                  <a:cubicBezTo>
                    <a:pt x="28733" y="54244"/>
                    <a:pt x="30211" y="54614"/>
                    <a:pt x="31559" y="55361"/>
                  </a:cubicBezTo>
                  <a:cubicBezTo>
                    <a:pt x="31583" y="55714"/>
                    <a:pt x="31853" y="55898"/>
                    <a:pt x="32133" y="55898"/>
                  </a:cubicBezTo>
                  <a:cubicBezTo>
                    <a:pt x="32208" y="55898"/>
                    <a:pt x="32284" y="55885"/>
                    <a:pt x="32355" y="55858"/>
                  </a:cubicBezTo>
                  <a:cubicBezTo>
                    <a:pt x="32418" y="55901"/>
                    <a:pt x="32483" y="55939"/>
                    <a:pt x="32544" y="55985"/>
                  </a:cubicBezTo>
                  <a:cubicBezTo>
                    <a:pt x="32592" y="56020"/>
                    <a:pt x="32641" y="56036"/>
                    <a:pt x="32689" y="56036"/>
                  </a:cubicBezTo>
                  <a:cubicBezTo>
                    <a:pt x="32905" y="56036"/>
                    <a:pt x="33082" y="55717"/>
                    <a:pt x="32894" y="55533"/>
                  </a:cubicBezTo>
                  <a:cubicBezTo>
                    <a:pt x="32848" y="55489"/>
                    <a:pt x="32798" y="55451"/>
                    <a:pt x="32752" y="55409"/>
                  </a:cubicBezTo>
                  <a:cubicBezTo>
                    <a:pt x="33784" y="52530"/>
                    <a:pt x="35889" y="51862"/>
                    <a:pt x="38404" y="51862"/>
                  </a:cubicBezTo>
                  <a:cubicBezTo>
                    <a:pt x="39110" y="51862"/>
                    <a:pt x="39847" y="51915"/>
                    <a:pt x="40603" y="51986"/>
                  </a:cubicBezTo>
                  <a:cubicBezTo>
                    <a:pt x="43515" y="52261"/>
                    <a:pt x="45955" y="53192"/>
                    <a:pt x="48428" y="54718"/>
                  </a:cubicBezTo>
                  <a:cubicBezTo>
                    <a:pt x="48464" y="54741"/>
                    <a:pt x="48504" y="54751"/>
                    <a:pt x="48544" y="54751"/>
                  </a:cubicBezTo>
                  <a:cubicBezTo>
                    <a:pt x="48723" y="54751"/>
                    <a:pt x="48900" y="54543"/>
                    <a:pt x="48774" y="54372"/>
                  </a:cubicBezTo>
                  <a:cubicBezTo>
                    <a:pt x="48762" y="54358"/>
                    <a:pt x="48747" y="54343"/>
                    <a:pt x="48737" y="54328"/>
                  </a:cubicBezTo>
                  <a:cubicBezTo>
                    <a:pt x="48859" y="54300"/>
                    <a:pt x="48972" y="54230"/>
                    <a:pt x="49042" y="54098"/>
                  </a:cubicBezTo>
                  <a:cubicBezTo>
                    <a:pt x="49915" y="52438"/>
                    <a:pt x="50056" y="50556"/>
                    <a:pt x="51458" y="49160"/>
                  </a:cubicBezTo>
                  <a:cubicBezTo>
                    <a:pt x="52873" y="47751"/>
                    <a:pt x="54761" y="47425"/>
                    <a:pt x="56675" y="47386"/>
                  </a:cubicBezTo>
                  <a:cubicBezTo>
                    <a:pt x="56743" y="47415"/>
                    <a:pt x="56817" y="47429"/>
                    <a:pt x="56891" y="47429"/>
                  </a:cubicBezTo>
                  <a:cubicBezTo>
                    <a:pt x="57212" y="47429"/>
                    <a:pt x="57538" y="47172"/>
                    <a:pt x="57393" y="46807"/>
                  </a:cubicBezTo>
                  <a:cubicBezTo>
                    <a:pt x="56522" y="44606"/>
                    <a:pt x="56367" y="41515"/>
                    <a:pt x="56893" y="39164"/>
                  </a:cubicBezTo>
                  <a:cubicBezTo>
                    <a:pt x="57380" y="36991"/>
                    <a:pt x="59141" y="34995"/>
                    <a:pt x="60395" y="33119"/>
                  </a:cubicBezTo>
                  <a:cubicBezTo>
                    <a:pt x="60452" y="33108"/>
                    <a:pt x="60508" y="33105"/>
                    <a:pt x="60568" y="33088"/>
                  </a:cubicBezTo>
                  <a:cubicBezTo>
                    <a:pt x="60948" y="32980"/>
                    <a:pt x="61069" y="32392"/>
                    <a:pt x="60683" y="32200"/>
                  </a:cubicBezTo>
                  <a:cubicBezTo>
                    <a:pt x="58778" y="31253"/>
                    <a:pt x="58721" y="28332"/>
                    <a:pt x="59130" y="26539"/>
                  </a:cubicBezTo>
                  <a:cubicBezTo>
                    <a:pt x="59518" y="24836"/>
                    <a:pt x="60528" y="23623"/>
                    <a:pt x="61468" y="22213"/>
                  </a:cubicBezTo>
                  <a:cubicBezTo>
                    <a:pt x="61624" y="21978"/>
                    <a:pt x="61468" y="21758"/>
                    <a:pt x="61256" y="21687"/>
                  </a:cubicBezTo>
                  <a:cubicBezTo>
                    <a:pt x="61221" y="21586"/>
                    <a:pt x="61150" y="21494"/>
                    <a:pt x="61030" y="21431"/>
                  </a:cubicBezTo>
                  <a:cubicBezTo>
                    <a:pt x="60399" y="21103"/>
                    <a:pt x="59439" y="20954"/>
                    <a:pt x="58914" y="20514"/>
                  </a:cubicBezTo>
                  <a:cubicBezTo>
                    <a:pt x="57818" y="19594"/>
                    <a:pt x="58337" y="17877"/>
                    <a:pt x="58563" y="16749"/>
                  </a:cubicBezTo>
                  <a:cubicBezTo>
                    <a:pt x="58928" y="14930"/>
                    <a:pt x="59684" y="13273"/>
                    <a:pt x="60269" y="11523"/>
                  </a:cubicBezTo>
                  <a:cubicBezTo>
                    <a:pt x="60355" y="11268"/>
                    <a:pt x="60109" y="11031"/>
                    <a:pt x="59873" y="11031"/>
                  </a:cubicBezTo>
                  <a:cubicBezTo>
                    <a:pt x="59783" y="11031"/>
                    <a:pt x="59694" y="11066"/>
                    <a:pt x="59626" y="11148"/>
                  </a:cubicBezTo>
                  <a:cubicBezTo>
                    <a:pt x="59621" y="11155"/>
                    <a:pt x="59615" y="11163"/>
                    <a:pt x="59610" y="11169"/>
                  </a:cubicBezTo>
                  <a:cubicBezTo>
                    <a:pt x="57174" y="10453"/>
                    <a:pt x="54681" y="10485"/>
                    <a:pt x="52377" y="9241"/>
                  </a:cubicBezTo>
                  <a:cubicBezTo>
                    <a:pt x="50202" y="8066"/>
                    <a:pt x="49366" y="6288"/>
                    <a:pt x="48252" y="4227"/>
                  </a:cubicBezTo>
                  <a:cubicBezTo>
                    <a:pt x="48210" y="4149"/>
                    <a:pt x="48133" y="4115"/>
                    <a:pt x="48054" y="4115"/>
                  </a:cubicBezTo>
                  <a:cubicBezTo>
                    <a:pt x="48009" y="4115"/>
                    <a:pt x="47964" y="4126"/>
                    <a:pt x="47924" y="4146"/>
                  </a:cubicBezTo>
                  <a:cubicBezTo>
                    <a:pt x="47859" y="4114"/>
                    <a:pt x="47787" y="4098"/>
                    <a:pt x="47715" y="4098"/>
                  </a:cubicBezTo>
                  <a:cubicBezTo>
                    <a:pt x="47687" y="4098"/>
                    <a:pt x="47659" y="4100"/>
                    <a:pt x="47631" y="4106"/>
                  </a:cubicBezTo>
                  <a:cubicBezTo>
                    <a:pt x="45881" y="4432"/>
                    <a:pt x="44241" y="5143"/>
                    <a:pt x="42489" y="5143"/>
                  </a:cubicBezTo>
                  <a:cubicBezTo>
                    <a:pt x="41984" y="5143"/>
                    <a:pt x="41470" y="5084"/>
                    <a:pt x="40942" y="4940"/>
                  </a:cubicBezTo>
                  <a:cubicBezTo>
                    <a:pt x="38724" y="4335"/>
                    <a:pt x="37168" y="2614"/>
                    <a:pt x="36527" y="453"/>
                  </a:cubicBezTo>
                  <a:cubicBezTo>
                    <a:pt x="36437" y="150"/>
                    <a:pt x="36193" y="0"/>
                    <a:pt x="35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33"/>
          <p:cNvSpPr txBox="1">
            <a:spLocks noGrp="1"/>
          </p:cNvSpPr>
          <p:nvPr>
            <p:ph type="title"/>
          </p:nvPr>
        </p:nvSpPr>
        <p:spPr>
          <a:xfrm>
            <a:off x="1658218" y="167803"/>
            <a:ext cx="5254657" cy="73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accent3">
                    <a:lumMod val="10000"/>
                  </a:schemeClr>
                </a:solidFill>
              </a:rPr>
              <a:t>Sumemos el puntaje</a:t>
            </a:r>
            <a:endParaRPr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97F29C-B065-4793-9978-0ACAF931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95" y="1944864"/>
            <a:ext cx="1646063" cy="160948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17632B7-ACFF-4D6F-A3E0-EF82D99DC896}"/>
              </a:ext>
            </a:extLst>
          </p:cNvPr>
          <p:cNvSpPr txBox="1"/>
          <p:nvPr/>
        </p:nvSpPr>
        <p:spPr>
          <a:xfrm>
            <a:off x="387199" y="4127147"/>
            <a:ext cx="419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6"/>
          <p:cNvSpPr txBox="1">
            <a:spLocks noGrp="1"/>
          </p:cNvSpPr>
          <p:nvPr>
            <p:ph type="title"/>
          </p:nvPr>
        </p:nvSpPr>
        <p:spPr>
          <a:xfrm>
            <a:off x="251237" y="155975"/>
            <a:ext cx="2773575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u="sng" dirty="0">
                <a:solidFill>
                  <a:schemeClr val="tx1"/>
                </a:solidFill>
              </a:rPr>
              <a:t>Esperamos tus comentarios </a:t>
            </a:r>
            <a:r>
              <a:rPr lang="es-419" sz="2800" b="1" u="sng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2800" dirty="0"/>
          </a:p>
        </p:txBody>
      </p:sp>
      <p:sp>
        <p:nvSpPr>
          <p:cNvPr id="693" name="Google Shape;693;p36"/>
          <p:cNvSpPr txBox="1">
            <a:spLocks noGrp="1"/>
          </p:cNvSpPr>
          <p:nvPr>
            <p:ph type="subTitle" idx="5"/>
          </p:nvPr>
        </p:nvSpPr>
        <p:spPr>
          <a:xfrm>
            <a:off x="2371512" y="1935803"/>
            <a:ext cx="3439500" cy="1044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tx1"/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694" name="Google Shape;694;p36"/>
          <p:cNvSpPr/>
          <p:nvPr/>
        </p:nvSpPr>
        <p:spPr>
          <a:xfrm>
            <a:off x="412477" y="1036825"/>
            <a:ext cx="2773575" cy="2662400"/>
          </a:xfrm>
          <a:custGeom>
            <a:avLst/>
            <a:gdLst/>
            <a:ahLst/>
            <a:cxnLst/>
            <a:rect l="l" t="t" r="r" b="b"/>
            <a:pathLst>
              <a:path w="110943" h="106496" extrusionOk="0">
                <a:moveTo>
                  <a:pt x="110943" y="58594"/>
                </a:moveTo>
                <a:cubicBezTo>
                  <a:pt x="95277" y="54120"/>
                  <a:pt x="77082" y="59495"/>
                  <a:pt x="62882" y="67482"/>
                </a:cubicBezTo>
                <a:cubicBezTo>
                  <a:pt x="56796" y="70905"/>
                  <a:pt x="49715" y="73080"/>
                  <a:pt x="44777" y="78016"/>
                </a:cubicBezTo>
                <a:cubicBezTo>
                  <a:pt x="40843" y="81949"/>
                  <a:pt x="37609" y="88001"/>
                  <a:pt x="38523" y="93488"/>
                </a:cubicBezTo>
                <a:cubicBezTo>
                  <a:pt x="39531" y="99538"/>
                  <a:pt x="46533" y="108741"/>
                  <a:pt x="52019" y="105997"/>
                </a:cubicBezTo>
                <a:cubicBezTo>
                  <a:pt x="58889" y="102561"/>
                  <a:pt x="58249" y="87872"/>
                  <a:pt x="52348" y="82954"/>
                </a:cubicBezTo>
                <a:cubicBezTo>
                  <a:pt x="45065" y="76884"/>
                  <a:pt x="34630" y="76038"/>
                  <a:pt x="26343" y="71433"/>
                </a:cubicBezTo>
                <a:cubicBezTo>
                  <a:pt x="18471" y="67058"/>
                  <a:pt x="12628" y="59352"/>
                  <a:pt x="7909" y="51681"/>
                </a:cubicBezTo>
                <a:cubicBezTo>
                  <a:pt x="-1144" y="36965"/>
                  <a:pt x="-5418" y="0"/>
                  <a:pt x="11859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5" name="Google Shape;695;p36"/>
          <p:cNvSpPr/>
          <p:nvPr/>
        </p:nvSpPr>
        <p:spPr>
          <a:xfrm>
            <a:off x="4280600" y="962750"/>
            <a:ext cx="3900775" cy="2575875"/>
          </a:xfrm>
          <a:custGeom>
            <a:avLst/>
            <a:gdLst/>
            <a:ahLst/>
            <a:cxnLst/>
            <a:rect l="l" t="t" r="r" b="b"/>
            <a:pathLst>
              <a:path w="156031" h="103035" extrusionOk="0">
                <a:moveTo>
                  <a:pt x="0" y="0"/>
                </a:moveTo>
                <a:cubicBezTo>
                  <a:pt x="27678" y="27678"/>
                  <a:pt x="73908" y="35578"/>
                  <a:pt x="112910" y="32260"/>
                </a:cubicBezTo>
                <a:cubicBezTo>
                  <a:pt x="121211" y="31554"/>
                  <a:pt x="132830" y="24420"/>
                  <a:pt x="132002" y="16130"/>
                </a:cubicBezTo>
                <a:cubicBezTo>
                  <a:pt x="131574" y="11849"/>
                  <a:pt x="128301" y="6859"/>
                  <a:pt x="124102" y="5925"/>
                </a:cubicBezTo>
                <a:cubicBezTo>
                  <a:pt x="120402" y="5102"/>
                  <a:pt x="115895" y="7213"/>
                  <a:pt x="113568" y="10205"/>
                </a:cubicBezTo>
                <a:cubicBezTo>
                  <a:pt x="106470" y="19334"/>
                  <a:pt x="109594" y="35517"/>
                  <a:pt x="116531" y="44769"/>
                </a:cubicBezTo>
                <a:cubicBezTo>
                  <a:pt x="130180" y="62972"/>
                  <a:pt x="168159" y="86935"/>
                  <a:pt x="152083" y="10303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6" name="Google Shape;696;p36"/>
          <p:cNvSpPr/>
          <p:nvPr/>
        </p:nvSpPr>
        <p:spPr>
          <a:xfrm>
            <a:off x="824175" y="31371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382550" y="442760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8" name="Google Shape;698;p36"/>
          <p:cNvSpPr/>
          <p:nvPr/>
        </p:nvSpPr>
        <p:spPr>
          <a:xfrm>
            <a:off x="2430088" y="45522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36"/>
          <p:cNvSpPr/>
          <p:nvPr/>
        </p:nvSpPr>
        <p:spPr>
          <a:xfrm>
            <a:off x="340413" y="35383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36"/>
          <p:cNvSpPr/>
          <p:nvPr/>
        </p:nvSpPr>
        <p:spPr>
          <a:xfrm>
            <a:off x="6817113" y="788813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36"/>
          <p:cNvSpPr/>
          <p:nvPr/>
        </p:nvSpPr>
        <p:spPr>
          <a:xfrm>
            <a:off x="8766888" y="7888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373E7E4A-FAB0-436F-A32E-663396607284}"/>
              </a:ext>
            </a:extLst>
          </p:cNvPr>
          <p:cNvGrpSpPr/>
          <p:nvPr/>
        </p:nvGrpSpPr>
        <p:grpSpPr>
          <a:xfrm rot="4101773">
            <a:off x="1764520" y="1209358"/>
            <a:ext cx="751233" cy="647492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27B1AD8E-5D50-43BC-B502-2B24C8E87327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A7C53D74-B702-423B-87D8-1A779EE1BD9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7DEFA2A0-DC2F-46FE-BFBE-BCD6B5189410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2E5958F9-029E-41DC-A41E-0025BABDC801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69724AE0-4DF1-4FE9-AA8C-5DE00F974993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9C8F1581-5302-4E64-9BB4-833ED492FC76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89BD41BB-6786-4583-90EA-B3C769EB3C64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76FE0D5-B27A-4187-9835-B609B65BFFE4}"/>
              </a:ext>
            </a:extLst>
          </p:cNvPr>
          <p:cNvSpPr txBox="1"/>
          <p:nvPr/>
        </p:nvSpPr>
        <p:spPr>
          <a:xfrm>
            <a:off x="-268320" y="3879265"/>
            <a:ext cx="277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 esperamos para la próxima actividad.</a:t>
            </a:r>
          </a:p>
        </p:txBody>
      </p:sp>
      <p:sp>
        <p:nvSpPr>
          <p:cNvPr id="33" name="Google Shape;2227;p52">
            <a:extLst>
              <a:ext uri="{FF2B5EF4-FFF2-40B4-BE49-F238E27FC236}">
                <a16:creationId xmlns:a16="http://schemas.microsoft.com/office/drawing/2014/main" id="{9A5725FA-0993-4C78-85A5-28019A10C417}"/>
              </a:ext>
            </a:extLst>
          </p:cNvPr>
          <p:cNvSpPr/>
          <p:nvPr/>
        </p:nvSpPr>
        <p:spPr>
          <a:xfrm>
            <a:off x="6119190" y="854295"/>
            <a:ext cx="2684396" cy="4179584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226;p52">
            <a:extLst>
              <a:ext uri="{FF2B5EF4-FFF2-40B4-BE49-F238E27FC236}">
                <a16:creationId xmlns:a16="http://schemas.microsoft.com/office/drawing/2014/main" id="{6B706BAC-7B84-4944-8FA1-62A3607533B2}"/>
              </a:ext>
            </a:extLst>
          </p:cNvPr>
          <p:cNvSpPr txBox="1">
            <a:spLocks/>
          </p:cNvSpPr>
          <p:nvPr/>
        </p:nvSpPr>
        <p:spPr>
          <a:xfrm>
            <a:off x="6516540" y="1948780"/>
            <a:ext cx="1894738" cy="2728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8571325" y="2621363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37"/>
          <p:cNvSpPr/>
          <p:nvPr/>
        </p:nvSpPr>
        <p:spPr>
          <a:xfrm>
            <a:off x="1546250" y="1063200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37"/>
          <p:cNvSpPr/>
          <p:nvPr/>
        </p:nvSpPr>
        <p:spPr>
          <a:xfrm>
            <a:off x="2021200" y="477425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37"/>
          <p:cNvSpPr/>
          <p:nvPr/>
        </p:nvSpPr>
        <p:spPr>
          <a:xfrm>
            <a:off x="7247950" y="42244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37"/>
          <p:cNvSpPr/>
          <p:nvPr/>
        </p:nvSpPr>
        <p:spPr>
          <a:xfrm>
            <a:off x="311700" y="27824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37"/>
          <p:cNvSpPr/>
          <p:nvPr/>
        </p:nvSpPr>
        <p:spPr>
          <a:xfrm>
            <a:off x="8771913" y="35567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37"/>
          <p:cNvSpPr/>
          <p:nvPr/>
        </p:nvSpPr>
        <p:spPr>
          <a:xfrm>
            <a:off x="8146613" y="422442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37"/>
          <p:cNvSpPr/>
          <p:nvPr/>
        </p:nvSpPr>
        <p:spPr>
          <a:xfrm>
            <a:off x="325838" y="11361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25;p36">
            <a:extLst>
              <a:ext uri="{FF2B5EF4-FFF2-40B4-BE49-F238E27FC236}">
                <a16:creationId xmlns:a16="http://schemas.microsoft.com/office/drawing/2014/main" id="{8FBEBB39-1A98-4DCD-B4B5-6C97DB54CD72}"/>
              </a:ext>
            </a:extLst>
          </p:cNvPr>
          <p:cNvSpPr/>
          <p:nvPr/>
        </p:nvSpPr>
        <p:spPr>
          <a:xfrm>
            <a:off x="787237" y="646444"/>
            <a:ext cx="5472045" cy="403773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2192;p50">
            <a:extLst>
              <a:ext uri="{FF2B5EF4-FFF2-40B4-BE49-F238E27FC236}">
                <a16:creationId xmlns:a16="http://schemas.microsoft.com/office/drawing/2014/main" id="{C9EE1995-A34B-4DD9-A107-242D6BB52AD3}"/>
              </a:ext>
            </a:extLst>
          </p:cNvPr>
          <p:cNvSpPr txBox="1">
            <a:spLocks/>
          </p:cNvSpPr>
          <p:nvPr/>
        </p:nvSpPr>
        <p:spPr>
          <a:xfrm>
            <a:off x="1437285" y="1305119"/>
            <a:ext cx="4171947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Los extrañamos mucho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5D66F5-B492-40AE-B569-A244D108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45" y="912560"/>
            <a:ext cx="2389485" cy="3097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656575" y="339500"/>
            <a:ext cx="8175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Habilidad Reconocer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2FC08E-744C-41EA-B963-1E807D19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379" y="1936928"/>
            <a:ext cx="4817991" cy="27928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8CACD99-01C2-4F21-BE26-3264A7CCDE6E}"/>
              </a:ext>
            </a:extLst>
          </p:cNvPr>
          <p:cNvSpPr txBox="1"/>
          <p:nvPr/>
        </p:nvSpPr>
        <p:spPr>
          <a:xfrm>
            <a:off x="210907" y="1925419"/>
            <a:ext cx="175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>
                <a:solidFill>
                  <a:srgbClr val="FFFF00"/>
                </a:solidFill>
                <a:latin typeface="Bodoni MT" panose="02070603080606020203" pitchFamily="18" charset="0"/>
              </a:rPr>
              <a:t>2° Ciclo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72EAEA-6A94-411E-83DA-EA956406930A}"/>
              </a:ext>
            </a:extLst>
          </p:cNvPr>
          <p:cNvSpPr txBox="1"/>
          <p:nvPr/>
        </p:nvSpPr>
        <p:spPr>
          <a:xfrm>
            <a:off x="7651962" y="1399586"/>
            <a:ext cx="118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b="1" dirty="0">
                <a:solidFill>
                  <a:srgbClr val="FFFF00"/>
                </a:solidFill>
                <a:latin typeface="Bodoni MT" panose="02070603080606020203" pitchFamily="18" charset="0"/>
              </a:rPr>
              <a:t>17 – 21</a:t>
            </a:r>
          </a:p>
          <a:p>
            <a:pPr algn="ctr"/>
            <a:r>
              <a:rPr lang="es-419" sz="1800" b="1" dirty="0">
                <a:solidFill>
                  <a:srgbClr val="FFFF00"/>
                </a:solidFill>
                <a:latin typeface="Bodoni MT" panose="02070603080606020203" pitchFamily="18" charset="0"/>
              </a:rPr>
              <a:t>Agosto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62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>
            <a:spLocks noGrp="1"/>
          </p:cNvSpPr>
          <p:nvPr>
            <p:ph type="title" idx="6"/>
          </p:nvPr>
        </p:nvSpPr>
        <p:spPr>
          <a:xfrm>
            <a:off x="656575" y="339500"/>
            <a:ext cx="8175600" cy="4009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Observa la receta a continuación e identifica cada una de las partes de esta</a:t>
            </a:r>
            <a:endParaRPr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o digital de Lengua y Literatura 5to año de educación básica: B3:  Contenido 3: Pasos para leer. Tema 2: • Lectura: Estructura de la receta">
            <a:extLst>
              <a:ext uri="{FF2B5EF4-FFF2-40B4-BE49-F238E27FC236}">
                <a16:creationId xmlns:a16="http://schemas.microsoft.com/office/drawing/2014/main" id="{1145F585-E227-40C5-BCEE-F6D49C98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17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3FC317B-91B3-447F-A4F2-E62694A668CE}"/>
              </a:ext>
            </a:extLst>
          </p:cNvPr>
          <p:cNvCxnSpPr/>
          <p:nvPr/>
        </p:nvCxnSpPr>
        <p:spPr>
          <a:xfrm>
            <a:off x="3902149" y="170121"/>
            <a:ext cx="25411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EA9214B-E184-442A-9B6C-721766F3DEA9}"/>
              </a:ext>
            </a:extLst>
          </p:cNvPr>
          <p:cNvSpPr txBox="1"/>
          <p:nvPr/>
        </p:nvSpPr>
        <p:spPr>
          <a:xfrm>
            <a:off x="6751675" y="148856"/>
            <a:ext cx="78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dirty="0">
                <a:solidFill>
                  <a:schemeClr val="bg1"/>
                </a:solidFill>
              </a:rPr>
              <a:t>Título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C74AC595-D2F9-48DE-845A-32D2C8FEAA00}"/>
              </a:ext>
            </a:extLst>
          </p:cNvPr>
          <p:cNvCxnSpPr/>
          <p:nvPr/>
        </p:nvCxnSpPr>
        <p:spPr>
          <a:xfrm>
            <a:off x="1073888" y="1265275"/>
            <a:ext cx="56565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9D378946-4458-46E6-8C1C-ED3608EC19B7}"/>
              </a:ext>
            </a:extLst>
          </p:cNvPr>
          <p:cNvCxnSpPr/>
          <p:nvPr/>
        </p:nvCxnSpPr>
        <p:spPr>
          <a:xfrm>
            <a:off x="4157330" y="2083981"/>
            <a:ext cx="24880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9A793E3-188E-4185-8103-1757FB40FA5B}"/>
              </a:ext>
            </a:extLst>
          </p:cNvPr>
          <p:cNvCxnSpPr>
            <a:cxnSpLocks/>
          </p:cNvCxnSpPr>
          <p:nvPr/>
        </p:nvCxnSpPr>
        <p:spPr>
          <a:xfrm>
            <a:off x="2764465" y="3359888"/>
            <a:ext cx="36788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9A21857-840E-4996-A768-C80BE252F9DE}"/>
              </a:ext>
            </a:extLst>
          </p:cNvPr>
          <p:cNvSpPr txBox="1"/>
          <p:nvPr/>
        </p:nvSpPr>
        <p:spPr>
          <a:xfrm>
            <a:off x="6815471" y="1080609"/>
            <a:ext cx="208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dirty="0">
                <a:solidFill>
                  <a:schemeClr val="bg1"/>
                </a:solidFill>
              </a:rPr>
              <a:t>Ingredientes /Lista de materiales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55E8152F-DDE1-4732-8E40-5EB13D05D753}"/>
              </a:ext>
            </a:extLst>
          </p:cNvPr>
          <p:cNvSpPr txBox="1"/>
          <p:nvPr/>
        </p:nvSpPr>
        <p:spPr>
          <a:xfrm>
            <a:off x="6751674" y="1930622"/>
            <a:ext cx="208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dirty="0">
                <a:solidFill>
                  <a:schemeClr val="bg1"/>
                </a:solidFill>
              </a:rPr>
              <a:t>Ilustración / Imágenes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B7F363A4-3522-4D1C-B81D-5B65BDCE68E2}"/>
              </a:ext>
            </a:extLst>
          </p:cNvPr>
          <p:cNvSpPr txBox="1"/>
          <p:nvPr/>
        </p:nvSpPr>
        <p:spPr>
          <a:xfrm>
            <a:off x="6645350" y="3172009"/>
            <a:ext cx="160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dirty="0">
                <a:solidFill>
                  <a:schemeClr val="bg1"/>
                </a:solidFill>
              </a:rPr>
              <a:t>Preparación / instrucciones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1610733" y="1028436"/>
            <a:ext cx="6017471" cy="28445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Observa las figuras geometricas a continuación y encierra en un circulo imaginario aquellas correspondientes a figuras 3D</a:t>
            </a:r>
            <a:endParaRPr sz="3600" dirty="0"/>
          </a:p>
        </p:txBody>
      </p:sp>
      <p:sp>
        <p:nvSpPr>
          <p:cNvPr id="180" name="Google Shape;180;p28"/>
          <p:cNvSpPr/>
          <p:nvPr/>
        </p:nvSpPr>
        <p:spPr>
          <a:xfrm flipH="1">
            <a:off x="8200799" y="4033075"/>
            <a:ext cx="662001" cy="836925"/>
          </a:xfrm>
          <a:custGeom>
            <a:avLst/>
            <a:gdLst/>
            <a:ahLst/>
            <a:cxnLst/>
            <a:rect l="l" t="t" r="r" b="b"/>
            <a:pathLst>
              <a:path w="13893" h="17564" extrusionOk="0">
                <a:moveTo>
                  <a:pt x="3051" y="5073"/>
                </a:moveTo>
                <a:cubicBezTo>
                  <a:pt x="3084" y="5073"/>
                  <a:pt x="3113" y="5079"/>
                  <a:pt x="3134" y="5092"/>
                </a:cubicBezTo>
                <a:cubicBezTo>
                  <a:pt x="3239" y="5157"/>
                  <a:pt x="3356" y="5348"/>
                  <a:pt x="3331" y="5453"/>
                </a:cubicBezTo>
                <a:cubicBezTo>
                  <a:pt x="3091" y="6494"/>
                  <a:pt x="3471" y="7441"/>
                  <a:pt x="3735" y="8408"/>
                </a:cubicBezTo>
                <a:cubicBezTo>
                  <a:pt x="3781" y="8575"/>
                  <a:pt x="3741" y="8768"/>
                  <a:pt x="3741" y="9040"/>
                </a:cubicBezTo>
                <a:cubicBezTo>
                  <a:pt x="2613" y="8312"/>
                  <a:pt x="2065" y="6624"/>
                  <a:pt x="2514" y="5552"/>
                </a:cubicBezTo>
                <a:cubicBezTo>
                  <a:pt x="2573" y="5412"/>
                  <a:pt x="2655" y="5262"/>
                  <a:pt x="2770" y="5169"/>
                </a:cubicBezTo>
                <a:cubicBezTo>
                  <a:pt x="2836" y="5116"/>
                  <a:pt x="2959" y="5073"/>
                  <a:pt x="3051" y="5073"/>
                </a:cubicBezTo>
                <a:close/>
                <a:moveTo>
                  <a:pt x="12007" y="0"/>
                </a:moveTo>
                <a:cubicBezTo>
                  <a:pt x="11646" y="0"/>
                  <a:pt x="11267" y="111"/>
                  <a:pt x="10910" y="345"/>
                </a:cubicBezTo>
                <a:cubicBezTo>
                  <a:pt x="9634" y="1179"/>
                  <a:pt x="8727" y="2344"/>
                  <a:pt x="8060" y="3703"/>
                </a:cubicBezTo>
                <a:cubicBezTo>
                  <a:pt x="7979" y="3868"/>
                  <a:pt x="7898" y="4035"/>
                  <a:pt x="7858" y="4117"/>
                </a:cubicBezTo>
                <a:cubicBezTo>
                  <a:pt x="7246" y="3502"/>
                  <a:pt x="6696" y="2804"/>
                  <a:pt x="6010" y="2286"/>
                </a:cubicBezTo>
                <a:cubicBezTo>
                  <a:pt x="5279" y="1735"/>
                  <a:pt x="4548" y="1464"/>
                  <a:pt x="3854" y="1464"/>
                </a:cubicBezTo>
                <a:cubicBezTo>
                  <a:pt x="2857" y="1464"/>
                  <a:pt x="1938" y="2024"/>
                  <a:pt x="1211" y="3117"/>
                </a:cubicBezTo>
                <a:cubicBezTo>
                  <a:pt x="1" y="4934"/>
                  <a:pt x="5" y="6861"/>
                  <a:pt x="1060" y="8713"/>
                </a:cubicBezTo>
                <a:cubicBezTo>
                  <a:pt x="1642" y="9735"/>
                  <a:pt x="2429" y="10656"/>
                  <a:pt x="3209" y="11546"/>
                </a:cubicBezTo>
                <a:cubicBezTo>
                  <a:pt x="4856" y="13429"/>
                  <a:pt x="6562" y="15261"/>
                  <a:pt x="8238" y="17119"/>
                </a:cubicBezTo>
                <a:cubicBezTo>
                  <a:pt x="8502" y="17412"/>
                  <a:pt x="8684" y="17563"/>
                  <a:pt x="8842" y="17563"/>
                </a:cubicBezTo>
                <a:cubicBezTo>
                  <a:pt x="9024" y="17563"/>
                  <a:pt x="9175" y="17362"/>
                  <a:pt x="9385" y="16942"/>
                </a:cubicBezTo>
                <a:cubicBezTo>
                  <a:pt x="9412" y="16887"/>
                  <a:pt x="9436" y="16829"/>
                  <a:pt x="9464" y="16772"/>
                </a:cubicBezTo>
                <a:cubicBezTo>
                  <a:pt x="10664" y="14292"/>
                  <a:pt x="11758" y="11766"/>
                  <a:pt x="12618" y="9146"/>
                </a:cubicBezTo>
                <a:cubicBezTo>
                  <a:pt x="13200" y="7372"/>
                  <a:pt x="13730" y="5583"/>
                  <a:pt x="13847" y="3712"/>
                </a:cubicBezTo>
                <a:cubicBezTo>
                  <a:pt x="13893" y="2955"/>
                  <a:pt x="13875" y="2165"/>
                  <a:pt x="13704" y="1432"/>
                </a:cubicBezTo>
                <a:cubicBezTo>
                  <a:pt x="13492" y="522"/>
                  <a:pt x="12791" y="0"/>
                  <a:pt x="120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28"/>
          <p:cNvGrpSpPr/>
          <p:nvPr/>
        </p:nvGrpSpPr>
        <p:grpSpPr>
          <a:xfrm>
            <a:off x="246529" y="257403"/>
            <a:ext cx="941471" cy="1034145"/>
            <a:chOff x="9887550" y="272050"/>
            <a:chExt cx="608500" cy="668225"/>
          </a:xfrm>
        </p:grpSpPr>
        <p:sp>
          <p:nvSpPr>
            <p:cNvPr id="182" name="Google Shape;182;p28"/>
            <p:cNvSpPr/>
            <p:nvPr/>
          </p:nvSpPr>
          <p:spPr>
            <a:xfrm>
              <a:off x="10068825" y="483550"/>
              <a:ext cx="238100" cy="239900"/>
            </a:xfrm>
            <a:custGeom>
              <a:avLst/>
              <a:gdLst/>
              <a:ahLst/>
              <a:cxnLst/>
              <a:rect l="l" t="t" r="r" b="b"/>
              <a:pathLst>
                <a:path w="9524" h="9596" extrusionOk="0">
                  <a:moveTo>
                    <a:pt x="4591" y="1"/>
                  </a:moveTo>
                  <a:cubicBezTo>
                    <a:pt x="2897" y="1"/>
                    <a:pt x="1267" y="1172"/>
                    <a:pt x="671" y="2938"/>
                  </a:cubicBezTo>
                  <a:cubicBezTo>
                    <a:pt x="0" y="4923"/>
                    <a:pt x="706" y="7206"/>
                    <a:pt x="2410" y="8650"/>
                  </a:cubicBezTo>
                  <a:cubicBezTo>
                    <a:pt x="3091" y="9227"/>
                    <a:pt x="3844" y="9596"/>
                    <a:pt x="4698" y="9596"/>
                  </a:cubicBezTo>
                  <a:cubicBezTo>
                    <a:pt x="4852" y="9596"/>
                    <a:pt x="5010" y="9584"/>
                    <a:pt x="5170" y="9559"/>
                  </a:cubicBezTo>
                  <a:cubicBezTo>
                    <a:pt x="7762" y="9160"/>
                    <a:pt x="9523" y="6286"/>
                    <a:pt x="8713" y="3784"/>
                  </a:cubicBezTo>
                  <a:cubicBezTo>
                    <a:pt x="8566" y="3334"/>
                    <a:pt x="8405" y="2766"/>
                    <a:pt x="8060" y="2524"/>
                  </a:cubicBezTo>
                  <a:cubicBezTo>
                    <a:pt x="7341" y="2021"/>
                    <a:pt x="6698" y="1737"/>
                    <a:pt x="6028" y="1737"/>
                  </a:cubicBezTo>
                  <a:cubicBezTo>
                    <a:pt x="5531" y="1737"/>
                    <a:pt x="5019" y="1893"/>
                    <a:pt x="4450" y="2230"/>
                  </a:cubicBezTo>
                  <a:cubicBezTo>
                    <a:pt x="2478" y="3396"/>
                    <a:pt x="2333" y="5266"/>
                    <a:pt x="3702" y="6677"/>
                  </a:cubicBezTo>
                  <a:cubicBezTo>
                    <a:pt x="4067" y="7053"/>
                    <a:pt x="4566" y="7241"/>
                    <a:pt x="5041" y="7241"/>
                  </a:cubicBezTo>
                  <a:cubicBezTo>
                    <a:pt x="5465" y="7241"/>
                    <a:pt x="5870" y="7091"/>
                    <a:pt x="6143" y="6791"/>
                  </a:cubicBezTo>
                  <a:cubicBezTo>
                    <a:pt x="6760" y="6113"/>
                    <a:pt x="6838" y="4606"/>
                    <a:pt x="6090" y="4068"/>
                  </a:cubicBezTo>
                  <a:cubicBezTo>
                    <a:pt x="5904" y="3935"/>
                    <a:pt x="5698" y="3866"/>
                    <a:pt x="5493" y="3866"/>
                  </a:cubicBezTo>
                  <a:cubicBezTo>
                    <a:pt x="5267" y="3866"/>
                    <a:pt x="5042" y="3950"/>
                    <a:pt x="4849" y="4125"/>
                  </a:cubicBezTo>
                  <a:cubicBezTo>
                    <a:pt x="4550" y="4397"/>
                    <a:pt x="4546" y="4715"/>
                    <a:pt x="4863" y="5146"/>
                  </a:cubicBezTo>
                  <a:cubicBezTo>
                    <a:pt x="5034" y="5381"/>
                    <a:pt x="4931" y="5501"/>
                    <a:pt x="4709" y="5548"/>
                  </a:cubicBezTo>
                  <a:cubicBezTo>
                    <a:pt x="4660" y="5558"/>
                    <a:pt x="4615" y="5562"/>
                    <a:pt x="4572" y="5562"/>
                  </a:cubicBezTo>
                  <a:cubicBezTo>
                    <a:pt x="4278" y="5562"/>
                    <a:pt x="4113" y="5335"/>
                    <a:pt x="3991" y="5080"/>
                  </a:cubicBezTo>
                  <a:cubicBezTo>
                    <a:pt x="3792" y="4666"/>
                    <a:pt x="3969" y="4034"/>
                    <a:pt x="4372" y="3634"/>
                  </a:cubicBezTo>
                  <a:cubicBezTo>
                    <a:pt x="4676" y="3331"/>
                    <a:pt x="5069" y="3168"/>
                    <a:pt x="5452" y="3168"/>
                  </a:cubicBezTo>
                  <a:cubicBezTo>
                    <a:pt x="5627" y="3168"/>
                    <a:pt x="5799" y="3202"/>
                    <a:pt x="5961" y="3272"/>
                  </a:cubicBezTo>
                  <a:cubicBezTo>
                    <a:pt x="6871" y="3669"/>
                    <a:pt x="7315" y="4442"/>
                    <a:pt x="7267" y="5540"/>
                  </a:cubicBezTo>
                  <a:cubicBezTo>
                    <a:pt x="7208" y="6857"/>
                    <a:pt x="6170" y="7877"/>
                    <a:pt x="4975" y="7877"/>
                  </a:cubicBezTo>
                  <a:cubicBezTo>
                    <a:pt x="4767" y="7877"/>
                    <a:pt x="4554" y="7846"/>
                    <a:pt x="4341" y="7780"/>
                  </a:cubicBezTo>
                  <a:cubicBezTo>
                    <a:pt x="3793" y="7612"/>
                    <a:pt x="3240" y="7222"/>
                    <a:pt x="2862" y="6785"/>
                  </a:cubicBezTo>
                  <a:cubicBezTo>
                    <a:pt x="1872" y="5635"/>
                    <a:pt x="1688" y="4389"/>
                    <a:pt x="2508" y="3083"/>
                  </a:cubicBezTo>
                  <a:cubicBezTo>
                    <a:pt x="3329" y="1779"/>
                    <a:pt x="4503" y="1094"/>
                    <a:pt x="5981" y="1094"/>
                  </a:cubicBezTo>
                  <a:cubicBezTo>
                    <a:pt x="6375" y="1094"/>
                    <a:pt x="6791" y="1142"/>
                    <a:pt x="7227" y="1241"/>
                  </a:cubicBezTo>
                  <a:cubicBezTo>
                    <a:pt x="6736" y="628"/>
                    <a:pt x="6168" y="291"/>
                    <a:pt x="5505" y="118"/>
                  </a:cubicBezTo>
                  <a:cubicBezTo>
                    <a:pt x="5202" y="38"/>
                    <a:pt x="4896" y="1"/>
                    <a:pt x="4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0400225" y="496525"/>
              <a:ext cx="95825" cy="59975"/>
            </a:xfrm>
            <a:custGeom>
              <a:avLst/>
              <a:gdLst/>
              <a:ahLst/>
              <a:cxnLst/>
              <a:rect l="l" t="t" r="r" b="b"/>
              <a:pathLst>
                <a:path w="3833" h="2399" extrusionOk="0">
                  <a:moveTo>
                    <a:pt x="2390" y="1"/>
                  </a:moveTo>
                  <a:cubicBezTo>
                    <a:pt x="2306" y="1"/>
                    <a:pt x="2220" y="7"/>
                    <a:pt x="2134" y="20"/>
                  </a:cubicBezTo>
                  <a:cubicBezTo>
                    <a:pt x="1448" y="123"/>
                    <a:pt x="964" y="514"/>
                    <a:pt x="544" y="1017"/>
                  </a:cubicBezTo>
                  <a:cubicBezTo>
                    <a:pt x="1" y="1668"/>
                    <a:pt x="187" y="2164"/>
                    <a:pt x="1035" y="2332"/>
                  </a:cubicBezTo>
                  <a:cubicBezTo>
                    <a:pt x="1188" y="2362"/>
                    <a:pt x="1344" y="2373"/>
                    <a:pt x="1540" y="2398"/>
                  </a:cubicBezTo>
                  <a:cubicBezTo>
                    <a:pt x="1844" y="2346"/>
                    <a:pt x="2181" y="2289"/>
                    <a:pt x="2519" y="2228"/>
                  </a:cubicBezTo>
                  <a:cubicBezTo>
                    <a:pt x="2627" y="2209"/>
                    <a:pt x="2733" y="2182"/>
                    <a:pt x="2837" y="2145"/>
                  </a:cubicBezTo>
                  <a:cubicBezTo>
                    <a:pt x="3375" y="1948"/>
                    <a:pt x="3832" y="1172"/>
                    <a:pt x="3646" y="779"/>
                  </a:cubicBezTo>
                  <a:cubicBezTo>
                    <a:pt x="3405" y="271"/>
                    <a:pt x="2932" y="1"/>
                    <a:pt x="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10129075" y="272050"/>
              <a:ext cx="46850" cy="99025"/>
            </a:xfrm>
            <a:custGeom>
              <a:avLst/>
              <a:gdLst/>
              <a:ahLst/>
              <a:cxnLst/>
              <a:rect l="l" t="t" r="r" b="b"/>
              <a:pathLst>
                <a:path w="1874" h="3961" extrusionOk="0">
                  <a:moveTo>
                    <a:pt x="1094" y="1"/>
                  </a:moveTo>
                  <a:cubicBezTo>
                    <a:pt x="922" y="1"/>
                    <a:pt x="585" y="243"/>
                    <a:pt x="474" y="436"/>
                  </a:cubicBezTo>
                  <a:cubicBezTo>
                    <a:pt x="249" y="826"/>
                    <a:pt x="142" y="1285"/>
                    <a:pt x="1" y="1677"/>
                  </a:cubicBezTo>
                  <a:cubicBezTo>
                    <a:pt x="143" y="2326"/>
                    <a:pt x="211" y="2905"/>
                    <a:pt x="412" y="3435"/>
                  </a:cubicBezTo>
                  <a:cubicBezTo>
                    <a:pt x="502" y="3674"/>
                    <a:pt x="843" y="3923"/>
                    <a:pt x="1098" y="3959"/>
                  </a:cubicBezTo>
                  <a:cubicBezTo>
                    <a:pt x="1103" y="3960"/>
                    <a:pt x="1109" y="3961"/>
                    <a:pt x="1115" y="3961"/>
                  </a:cubicBezTo>
                  <a:cubicBezTo>
                    <a:pt x="1288" y="3961"/>
                    <a:pt x="1625" y="3642"/>
                    <a:pt x="1654" y="3440"/>
                  </a:cubicBezTo>
                  <a:cubicBezTo>
                    <a:pt x="1781" y="2537"/>
                    <a:pt x="1873" y="1620"/>
                    <a:pt x="1852" y="712"/>
                  </a:cubicBezTo>
                  <a:cubicBezTo>
                    <a:pt x="1847" y="460"/>
                    <a:pt x="1438" y="132"/>
                    <a:pt x="1143" y="9"/>
                  </a:cubicBezTo>
                  <a:cubicBezTo>
                    <a:pt x="1129" y="3"/>
                    <a:pt x="1112" y="1"/>
                    <a:pt x="1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10370650" y="733500"/>
              <a:ext cx="72400" cy="73525"/>
            </a:xfrm>
            <a:custGeom>
              <a:avLst/>
              <a:gdLst/>
              <a:ahLst/>
              <a:cxnLst/>
              <a:rect l="l" t="t" r="r" b="b"/>
              <a:pathLst>
                <a:path w="2896" h="2941" extrusionOk="0">
                  <a:moveTo>
                    <a:pt x="843" y="1"/>
                  </a:moveTo>
                  <a:cubicBezTo>
                    <a:pt x="410" y="1"/>
                    <a:pt x="1" y="419"/>
                    <a:pt x="2" y="1020"/>
                  </a:cubicBezTo>
                  <a:cubicBezTo>
                    <a:pt x="37" y="1117"/>
                    <a:pt x="59" y="1364"/>
                    <a:pt x="191" y="1515"/>
                  </a:cubicBezTo>
                  <a:cubicBezTo>
                    <a:pt x="562" y="1949"/>
                    <a:pt x="955" y="2372"/>
                    <a:pt x="1387" y="2746"/>
                  </a:cubicBezTo>
                  <a:cubicBezTo>
                    <a:pt x="1528" y="2868"/>
                    <a:pt x="1690" y="2940"/>
                    <a:pt x="1857" y="2940"/>
                  </a:cubicBezTo>
                  <a:cubicBezTo>
                    <a:pt x="2012" y="2940"/>
                    <a:pt x="2171" y="2878"/>
                    <a:pt x="2320" y="2736"/>
                  </a:cubicBezTo>
                  <a:cubicBezTo>
                    <a:pt x="2713" y="2362"/>
                    <a:pt x="2895" y="1894"/>
                    <a:pt x="2645" y="1576"/>
                  </a:cubicBezTo>
                  <a:cubicBezTo>
                    <a:pt x="2235" y="1058"/>
                    <a:pt x="1791" y="538"/>
                    <a:pt x="1265" y="146"/>
                  </a:cubicBezTo>
                  <a:cubicBezTo>
                    <a:pt x="1131" y="46"/>
                    <a:pt x="986" y="1"/>
                    <a:pt x="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9978625" y="784150"/>
              <a:ext cx="65800" cy="90500"/>
            </a:xfrm>
            <a:custGeom>
              <a:avLst/>
              <a:gdLst/>
              <a:ahLst/>
              <a:cxnLst/>
              <a:rect l="l" t="t" r="r" b="b"/>
              <a:pathLst>
                <a:path w="2632" h="3620" extrusionOk="0">
                  <a:moveTo>
                    <a:pt x="2162" y="0"/>
                  </a:moveTo>
                  <a:cubicBezTo>
                    <a:pt x="2041" y="0"/>
                    <a:pt x="1859" y="86"/>
                    <a:pt x="1763" y="173"/>
                  </a:cubicBezTo>
                  <a:cubicBezTo>
                    <a:pt x="977" y="886"/>
                    <a:pt x="558" y="1833"/>
                    <a:pt x="151" y="2785"/>
                  </a:cubicBezTo>
                  <a:cubicBezTo>
                    <a:pt x="1" y="3138"/>
                    <a:pt x="210" y="3340"/>
                    <a:pt x="469" y="3524"/>
                  </a:cubicBezTo>
                  <a:cubicBezTo>
                    <a:pt x="563" y="3591"/>
                    <a:pt x="651" y="3620"/>
                    <a:pt x="734" y="3620"/>
                  </a:cubicBezTo>
                  <a:cubicBezTo>
                    <a:pt x="882" y="3620"/>
                    <a:pt x="1014" y="3529"/>
                    <a:pt x="1133" y="3407"/>
                  </a:cubicBezTo>
                  <a:cubicBezTo>
                    <a:pt x="1308" y="3228"/>
                    <a:pt x="1469" y="3036"/>
                    <a:pt x="1618" y="2835"/>
                  </a:cubicBezTo>
                  <a:cubicBezTo>
                    <a:pt x="2127" y="2150"/>
                    <a:pt x="2525" y="1412"/>
                    <a:pt x="2632" y="425"/>
                  </a:cubicBezTo>
                  <a:cubicBezTo>
                    <a:pt x="2539" y="322"/>
                    <a:pt x="2418" y="106"/>
                    <a:pt x="2234" y="14"/>
                  </a:cubicBezTo>
                  <a:cubicBezTo>
                    <a:pt x="2214" y="5"/>
                    <a:pt x="2190" y="0"/>
                    <a:pt x="2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10225400" y="854925"/>
              <a:ext cx="49350" cy="85350"/>
            </a:xfrm>
            <a:custGeom>
              <a:avLst/>
              <a:gdLst/>
              <a:ahLst/>
              <a:cxnLst/>
              <a:rect l="l" t="t" r="r" b="b"/>
              <a:pathLst>
                <a:path w="1974" h="3414" extrusionOk="0">
                  <a:moveTo>
                    <a:pt x="564" y="1"/>
                  </a:moveTo>
                  <a:cubicBezTo>
                    <a:pt x="549" y="1"/>
                    <a:pt x="536" y="3"/>
                    <a:pt x="526" y="9"/>
                  </a:cubicBezTo>
                  <a:cubicBezTo>
                    <a:pt x="318" y="122"/>
                    <a:pt x="147" y="408"/>
                    <a:pt x="84" y="653"/>
                  </a:cubicBezTo>
                  <a:cubicBezTo>
                    <a:pt x="0" y="978"/>
                    <a:pt x="34" y="1334"/>
                    <a:pt x="19" y="1676"/>
                  </a:cubicBezTo>
                  <a:cubicBezTo>
                    <a:pt x="13" y="2303"/>
                    <a:pt x="84" y="2897"/>
                    <a:pt x="676" y="3281"/>
                  </a:cubicBezTo>
                  <a:cubicBezTo>
                    <a:pt x="808" y="3368"/>
                    <a:pt x="931" y="3414"/>
                    <a:pt x="1049" y="3414"/>
                  </a:cubicBezTo>
                  <a:cubicBezTo>
                    <a:pt x="1192" y="3414"/>
                    <a:pt x="1327" y="3346"/>
                    <a:pt x="1464" y="3201"/>
                  </a:cubicBezTo>
                  <a:cubicBezTo>
                    <a:pt x="1859" y="2783"/>
                    <a:pt x="1973" y="2298"/>
                    <a:pt x="1779" y="1776"/>
                  </a:cubicBezTo>
                  <a:cubicBezTo>
                    <a:pt x="1602" y="1297"/>
                    <a:pt x="1383" y="825"/>
                    <a:pt x="1115" y="390"/>
                  </a:cubicBezTo>
                  <a:cubicBezTo>
                    <a:pt x="1009" y="218"/>
                    <a:pt x="700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9887550" y="546800"/>
              <a:ext cx="77475" cy="37925"/>
            </a:xfrm>
            <a:custGeom>
              <a:avLst/>
              <a:gdLst/>
              <a:ahLst/>
              <a:cxnLst/>
              <a:rect l="l" t="t" r="r" b="b"/>
              <a:pathLst>
                <a:path w="3099" h="1517" extrusionOk="0">
                  <a:moveTo>
                    <a:pt x="993" y="0"/>
                  </a:moveTo>
                  <a:cubicBezTo>
                    <a:pt x="893" y="0"/>
                    <a:pt x="794" y="4"/>
                    <a:pt x="696" y="12"/>
                  </a:cubicBezTo>
                  <a:cubicBezTo>
                    <a:pt x="446" y="32"/>
                    <a:pt x="160" y="445"/>
                    <a:pt x="39" y="740"/>
                  </a:cubicBezTo>
                  <a:cubicBezTo>
                    <a:pt x="0" y="836"/>
                    <a:pt x="399" y="1230"/>
                    <a:pt x="651" y="1303"/>
                  </a:cubicBezTo>
                  <a:cubicBezTo>
                    <a:pt x="1140" y="1442"/>
                    <a:pt x="1666" y="1448"/>
                    <a:pt x="2178" y="1510"/>
                  </a:cubicBezTo>
                  <a:cubicBezTo>
                    <a:pt x="2215" y="1514"/>
                    <a:pt x="2250" y="1516"/>
                    <a:pt x="2285" y="1516"/>
                  </a:cubicBezTo>
                  <a:cubicBezTo>
                    <a:pt x="2656" y="1516"/>
                    <a:pt x="2885" y="1287"/>
                    <a:pt x="2985" y="944"/>
                  </a:cubicBezTo>
                  <a:cubicBezTo>
                    <a:pt x="3099" y="547"/>
                    <a:pt x="2791" y="278"/>
                    <a:pt x="2489" y="207"/>
                  </a:cubicBezTo>
                  <a:cubicBezTo>
                    <a:pt x="2003" y="92"/>
                    <a:pt x="149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9946650" y="371575"/>
              <a:ext cx="56925" cy="56275"/>
            </a:xfrm>
            <a:custGeom>
              <a:avLst/>
              <a:gdLst/>
              <a:ahLst/>
              <a:cxnLst/>
              <a:rect l="l" t="t" r="r" b="b"/>
              <a:pathLst>
                <a:path w="2277" h="2251" extrusionOk="0">
                  <a:moveTo>
                    <a:pt x="680" y="1"/>
                  </a:moveTo>
                  <a:cubicBezTo>
                    <a:pt x="422" y="297"/>
                    <a:pt x="178" y="481"/>
                    <a:pt x="74" y="726"/>
                  </a:cubicBezTo>
                  <a:cubicBezTo>
                    <a:pt x="0" y="898"/>
                    <a:pt x="40" y="1226"/>
                    <a:pt x="164" y="1353"/>
                  </a:cubicBezTo>
                  <a:cubicBezTo>
                    <a:pt x="486" y="1683"/>
                    <a:pt x="862" y="1972"/>
                    <a:pt x="1257" y="2212"/>
                  </a:cubicBezTo>
                  <a:cubicBezTo>
                    <a:pt x="1301" y="2239"/>
                    <a:pt x="1363" y="2251"/>
                    <a:pt x="1432" y="2251"/>
                  </a:cubicBezTo>
                  <a:cubicBezTo>
                    <a:pt x="1571" y="2251"/>
                    <a:pt x="1737" y="2203"/>
                    <a:pt x="1825" y="2131"/>
                  </a:cubicBezTo>
                  <a:cubicBezTo>
                    <a:pt x="2264" y="1777"/>
                    <a:pt x="2277" y="1437"/>
                    <a:pt x="1870" y="1028"/>
                  </a:cubicBezTo>
                  <a:cubicBezTo>
                    <a:pt x="1528" y="684"/>
                    <a:pt x="1134" y="389"/>
                    <a:pt x="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10346825" y="338325"/>
              <a:ext cx="40700" cy="36700"/>
            </a:xfrm>
            <a:custGeom>
              <a:avLst/>
              <a:gdLst/>
              <a:ahLst/>
              <a:cxnLst/>
              <a:rect l="l" t="t" r="r" b="b"/>
              <a:pathLst>
                <a:path w="1628" h="1468" extrusionOk="0">
                  <a:moveTo>
                    <a:pt x="1096" y="1"/>
                  </a:moveTo>
                  <a:cubicBezTo>
                    <a:pt x="995" y="1"/>
                    <a:pt x="885" y="30"/>
                    <a:pt x="831" y="81"/>
                  </a:cubicBezTo>
                  <a:cubicBezTo>
                    <a:pt x="582" y="315"/>
                    <a:pt x="362" y="577"/>
                    <a:pt x="173" y="861"/>
                  </a:cubicBezTo>
                  <a:cubicBezTo>
                    <a:pt x="1" y="1121"/>
                    <a:pt x="149" y="1407"/>
                    <a:pt x="440" y="1462"/>
                  </a:cubicBezTo>
                  <a:cubicBezTo>
                    <a:pt x="456" y="1466"/>
                    <a:pt x="474" y="1467"/>
                    <a:pt x="493" y="1467"/>
                  </a:cubicBezTo>
                  <a:cubicBezTo>
                    <a:pt x="875" y="1467"/>
                    <a:pt x="1627" y="817"/>
                    <a:pt x="1613" y="382"/>
                  </a:cubicBezTo>
                  <a:cubicBezTo>
                    <a:pt x="1528" y="295"/>
                    <a:pt x="1413" y="118"/>
                    <a:pt x="1248" y="31"/>
                  </a:cubicBezTo>
                  <a:cubicBezTo>
                    <a:pt x="1209" y="11"/>
                    <a:pt x="1154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CE706D2-C3C2-4A12-8607-CB254EC55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6" t="16551" r="5762" b="6266"/>
          <a:stretch/>
        </p:blipFill>
        <p:spPr>
          <a:xfrm>
            <a:off x="1509824" y="9420"/>
            <a:ext cx="5805376" cy="513408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3E7FD608-FA2D-4CCA-B502-12B45783B838}"/>
              </a:ext>
            </a:extLst>
          </p:cNvPr>
          <p:cNvSpPr/>
          <p:nvPr/>
        </p:nvSpPr>
        <p:spPr>
          <a:xfrm>
            <a:off x="2987749" y="73712"/>
            <a:ext cx="1371600" cy="11490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0E5BF01-42FE-4122-B78F-D5CA25C0F071}"/>
              </a:ext>
            </a:extLst>
          </p:cNvPr>
          <p:cNvSpPr/>
          <p:nvPr/>
        </p:nvSpPr>
        <p:spPr>
          <a:xfrm>
            <a:off x="2987749" y="1422718"/>
            <a:ext cx="1371600" cy="11490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95DA51F-38FC-40F1-B8F0-466A926C231E}"/>
              </a:ext>
            </a:extLst>
          </p:cNvPr>
          <p:cNvSpPr/>
          <p:nvPr/>
        </p:nvSpPr>
        <p:spPr>
          <a:xfrm>
            <a:off x="5837274" y="1422718"/>
            <a:ext cx="1371600" cy="11490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D89D1BF-A2B1-4763-AC96-3A1A9257076F}"/>
              </a:ext>
            </a:extLst>
          </p:cNvPr>
          <p:cNvSpPr/>
          <p:nvPr/>
        </p:nvSpPr>
        <p:spPr>
          <a:xfrm>
            <a:off x="1509824" y="2703498"/>
            <a:ext cx="1371600" cy="11490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A32C305-7B56-4473-9F5F-71A8FA54C437}"/>
              </a:ext>
            </a:extLst>
          </p:cNvPr>
          <p:cNvSpPr/>
          <p:nvPr/>
        </p:nvSpPr>
        <p:spPr>
          <a:xfrm>
            <a:off x="2987749" y="3994468"/>
            <a:ext cx="1371600" cy="11490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D72D97A5-510F-48D9-AC77-8F9DC8EA6510}"/>
              </a:ext>
            </a:extLst>
          </p:cNvPr>
          <p:cNvSpPr/>
          <p:nvPr/>
        </p:nvSpPr>
        <p:spPr>
          <a:xfrm>
            <a:off x="5837274" y="3985048"/>
            <a:ext cx="1371600" cy="11490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8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ettering Portfoli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4D4D4D"/>
      </a:accent1>
      <a:accent2>
        <a:srgbClr val="FFFFFF"/>
      </a:accent2>
      <a:accent3>
        <a:srgbClr val="F1C36A"/>
      </a:accent3>
      <a:accent4>
        <a:srgbClr val="ABE5D9"/>
      </a:accent4>
      <a:accent5>
        <a:srgbClr val="FF9E98"/>
      </a:accent5>
      <a:accent6>
        <a:srgbClr val="3333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Astronomy Lesson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195</Words>
  <Application>Microsoft Office PowerPoint</Application>
  <PresentationFormat>Presentación en pantalla (16:9)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7" baseType="lpstr">
      <vt:lpstr>Patrick Hand</vt:lpstr>
      <vt:lpstr>Raleway</vt:lpstr>
      <vt:lpstr>Clicker Script</vt:lpstr>
      <vt:lpstr>Love Ya Like A Sister</vt:lpstr>
      <vt:lpstr>Nixie One</vt:lpstr>
      <vt:lpstr>Bodoni MT</vt:lpstr>
      <vt:lpstr>Montserrat</vt:lpstr>
      <vt:lpstr>Arial</vt:lpstr>
      <vt:lpstr>Varela Round</vt:lpstr>
      <vt:lpstr>Catamaran</vt:lpstr>
      <vt:lpstr>Lettering Portfolio</vt:lpstr>
      <vt:lpstr>Doodle Astronomy Lesson by Slidesgo</vt:lpstr>
      <vt:lpstr>Puck template</vt:lpstr>
      <vt:lpstr>Desarrollo Habilidades</vt:lpstr>
      <vt:lpstr>Habilidad Reconocer</vt:lpstr>
      <vt:lpstr>Presentación de PowerPoint</vt:lpstr>
      <vt:lpstr>Observa la receta a continuación e identifica cada una de las partes de esta</vt:lpstr>
      <vt:lpstr>Presentación de PowerPoint</vt:lpstr>
      <vt:lpstr>Presentación de PowerPoint</vt:lpstr>
      <vt:lpstr>Observa las figuras geometricas a continuación y encierra en un circulo imaginario aquellas correspondientes a figuras 3D</vt:lpstr>
      <vt:lpstr>Presentación de PowerPoint</vt:lpstr>
      <vt:lpstr>Presentación de PowerPoint</vt:lpstr>
      <vt:lpstr>Observa con atención el mapa a continuación y reconoce los continentes.</vt:lpstr>
      <vt:lpstr>Presentación de PowerPoint</vt:lpstr>
      <vt:lpstr>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6</cp:revision>
  <dcterms:modified xsi:type="dcterms:W3CDTF">2020-08-02T03:51:05Z</dcterms:modified>
</cp:coreProperties>
</file>