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80" r:id="rId3"/>
  </p:sldMasterIdLst>
  <p:notesMasterIdLst>
    <p:notesMasterId r:id="rId16"/>
  </p:notesMasterIdLst>
  <p:sldIdLst>
    <p:sldId id="256" r:id="rId4"/>
    <p:sldId id="257" r:id="rId5"/>
    <p:sldId id="315" r:id="rId6"/>
    <p:sldId id="259" r:id="rId7"/>
    <p:sldId id="258" r:id="rId8"/>
    <p:sldId id="316" r:id="rId9"/>
    <p:sldId id="263" r:id="rId10"/>
    <p:sldId id="303" r:id="rId11"/>
    <p:sldId id="304" r:id="rId12"/>
    <p:sldId id="321" r:id="rId13"/>
    <p:sldId id="322" r:id="rId14"/>
    <p:sldId id="323" r:id="rId15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7"/>
      <p:bold r:id="rId18"/>
      <p:italic r:id="rId19"/>
      <p:boldItalic r:id="rId20"/>
    </p:embeddedFont>
    <p:embeddedFont>
      <p:font typeface="Catamaran" panose="020B0604020202020204" charset="0"/>
      <p:regular r:id="rId21"/>
      <p:bold r:id="rId22"/>
    </p:embeddedFont>
    <p:embeddedFont>
      <p:font typeface="Love Ya Like A Sister" panose="020B0604020202020204" charset="0"/>
      <p:regular r:id="rId23"/>
    </p:embeddedFont>
    <p:embeddedFont>
      <p:font typeface="Scope One" panose="020B0604020202020204" charset="0"/>
      <p:regular r:id="rId24"/>
    </p:embeddedFont>
    <p:embeddedFont>
      <p:font typeface="Unica On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FFC7A4-DE9D-416C-838B-51D4BD8B1AF4}">
  <a:tblStyle styleId="{CDFFC7A4-DE9D-416C-838B-51D4BD8B1AF4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4dc676206e_0_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4dc676206e_0_1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c1899dd7a_0_24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6c1899dd7a_0_24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g4dc676206e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9" name="Google Shape;2479;g4dc676206e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4dc676206e_0_1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7" name="Google Shape;2547;g4dc676206e_0_1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4dc676206e_0_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4dc676206e_0_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g4dc676206e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4" name="Google Shape;2624;g4dc676206e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75ce3757a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75ce3757a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53675" y="-14175"/>
            <a:ext cx="9265825" cy="5243926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9710" y="-14172"/>
            <a:ext cx="9252075" cy="5165294"/>
            <a:chOff x="3655900" y="1642950"/>
            <a:chExt cx="1299175" cy="751250"/>
          </a:xfrm>
        </p:grpSpPr>
        <p:sp>
          <p:nvSpPr>
            <p:cNvPr id="12" name="Google Shape;12;p2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-33384" y="24104"/>
            <a:ext cx="9191800" cy="5125321"/>
            <a:chOff x="5820575" y="792900"/>
            <a:chExt cx="1357625" cy="786925"/>
          </a:xfrm>
        </p:grpSpPr>
        <p:sp>
          <p:nvSpPr>
            <p:cNvPr id="16" name="Google Shape;16;p2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59" y="24104"/>
            <a:ext cx="9191800" cy="5125321"/>
            <a:chOff x="5820575" y="792900"/>
            <a:chExt cx="1357625" cy="786925"/>
          </a:xfrm>
        </p:grpSpPr>
        <p:sp>
          <p:nvSpPr>
            <p:cNvPr id="21" name="Google Shape;21;p2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Google Shape;2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950" y="-14179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391150" y="1897688"/>
            <a:ext cx="8342700" cy="142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-33325" y="3248888"/>
            <a:ext cx="91917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25550" y="2593875"/>
            <a:ext cx="650" cy="625"/>
          </a:xfrm>
          <a:custGeom>
            <a:avLst/>
            <a:gdLst/>
            <a:ahLst/>
            <a:cxnLst/>
            <a:rect l="l" t="t" r="r" b="b"/>
            <a:pathLst>
              <a:path w="26" h="25" extrusionOk="0">
                <a:moveTo>
                  <a:pt x="26" y="0"/>
                </a:moveTo>
                <a:cubicBezTo>
                  <a:pt x="17" y="4"/>
                  <a:pt x="9" y="16"/>
                  <a:pt x="1" y="25"/>
                </a:cubicBezTo>
                <a:lnTo>
                  <a:pt x="26" y="0"/>
                </a:lnTo>
                <a:close/>
              </a:path>
            </a:pathLst>
          </a:custGeom>
          <a:solidFill>
            <a:srgbClr val="333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>
            <a:off x="-43050" y="-19639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247279" y="2339798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97">
          <p15:clr>
            <a:srgbClr val="F9AD4C"/>
          </p15:clr>
        </p15:guide>
        <p15:guide id="2" pos="2874">
          <p15:clr>
            <a:srgbClr val="F9AD4C"/>
          </p15:clr>
        </p15:guide>
        <p15:guide id="3" orient="horz" pos="1957">
          <p15:clr>
            <a:srgbClr val="F9AD4C"/>
          </p15:clr>
        </p15:guide>
        <p15:guide id="4" orient="horz" pos="2219">
          <p15:clr>
            <a:srgbClr val="F9AD4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73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11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63472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27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299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230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843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26/09/2020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187003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21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AST TITTLE 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/>
          <p:nvPr/>
        </p:nvSpPr>
        <p:spPr>
          <a:xfrm flipH="1">
            <a:off x="-53675" y="-14175"/>
            <a:ext cx="9265825" cy="5243926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 flipH="1">
            <a:off x="-39710" y="-14172"/>
            <a:ext cx="9252075" cy="5165294"/>
            <a:chOff x="3655900" y="1642950"/>
            <a:chExt cx="1299175" cy="751250"/>
          </a:xfrm>
        </p:grpSpPr>
        <p:sp>
          <p:nvSpPr>
            <p:cNvPr id="35" name="Google Shape;35;p3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 flipH="1">
            <a:off x="59" y="24104"/>
            <a:ext cx="9191800" cy="5125321"/>
            <a:chOff x="5820575" y="792900"/>
            <a:chExt cx="1357625" cy="786925"/>
          </a:xfrm>
        </p:grpSpPr>
        <p:sp>
          <p:nvSpPr>
            <p:cNvPr id="39" name="Google Shape;39;p3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Google Shape;4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 flipH="1">
            <a:off x="8632275" y="2593875"/>
            <a:ext cx="650" cy="625"/>
          </a:xfrm>
          <a:custGeom>
            <a:avLst/>
            <a:gdLst/>
            <a:ahLst/>
            <a:cxnLst/>
            <a:rect l="l" t="t" r="r" b="b"/>
            <a:pathLst>
              <a:path w="26" h="25" extrusionOk="0">
                <a:moveTo>
                  <a:pt x="26" y="0"/>
                </a:moveTo>
                <a:cubicBezTo>
                  <a:pt x="17" y="4"/>
                  <a:pt x="9" y="16"/>
                  <a:pt x="1" y="25"/>
                </a:cubicBezTo>
                <a:lnTo>
                  <a:pt x="26" y="0"/>
                </a:lnTo>
                <a:close/>
              </a:path>
            </a:pathLst>
          </a:custGeom>
          <a:solidFill>
            <a:srgbClr val="333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 flipH="1">
            <a:off x="13731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ctrTitle"/>
          </p:nvPr>
        </p:nvSpPr>
        <p:spPr>
          <a:xfrm>
            <a:off x="391150" y="1897688"/>
            <a:ext cx="8342700" cy="142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-33325" y="3248888"/>
            <a:ext cx="91917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"/>
          <p:cNvSpPr/>
          <p:nvPr/>
        </p:nvSpPr>
        <p:spPr>
          <a:xfrm flipH="1">
            <a:off x="-64162" y="2344923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5247279" y="11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61">
          <p15:clr>
            <a:srgbClr val="F9AD4C"/>
          </p15:clr>
        </p15:guide>
        <p15:guide id="2" orient="horz" pos="1492">
          <p15:clr>
            <a:srgbClr val="F9AD4C"/>
          </p15:clr>
        </p15:guide>
        <p15:guide id="3" orient="horz" pos="2219">
          <p15:clr>
            <a:srgbClr val="F9AD4C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35425" y="1262700"/>
            <a:ext cx="73746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773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35425" y="2269575"/>
            <a:ext cx="31083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413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02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923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 flipH="1">
            <a:off x="-3562169" y="-1501756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4947381" y="1129694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65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33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5400000">
            <a:off x="5555966" y="1743945"/>
            <a:ext cx="5899737" cy="1519868"/>
          </a:xfrm>
          <a:custGeom>
            <a:avLst/>
            <a:gdLst/>
            <a:ahLst/>
            <a:cxnLst/>
            <a:rect l="l" t="t" r="r" b="b"/>
            <a:pathLst>
              <a:path w="168588" h="43431" extrusionOk="0">
                <a:moveTo>
                  <a:pt x="49995" y="1"/>
                </a:moveTo>
                <a:cubicBezTo>
                  <a:pt x="46084" y="1"/>
                  <a:pt x="41998" y="657"/>
                  <a:pt x="38409" y="2114"/>
                </a:cubicBezTo>
                <a:cubicBezTo>
                  <a:pt x="31181" y="5049"/>
                  <a:pt x="25937" y="11113"/>
                  <a:pt x="20309" y="16260"/>
                </a:cubicBezTo>
                <a:cubicBezTo>
                  <a:pt x="15158" y="20970"/>
                  <a:pt x="9197" y="25234"/>
                  <a:pt x="1971" y="25234"/>
                </a:cubicBezTo>
                <a:cubicBezTo>
                  <a:pt x="1750" y="25234"/>
                  <a:pt x="1528" y="25230"/>
                  <a:pt x="1304" y="25222"/>
                </a:cubicBezTo>
                <a:cubicBezTo>
                  <a:pt x="866" y="25206"/>
                  <a:pt x="432" y="25172"/>
                  <a:pt x="0" y="25128"/>
                </a:cubicBezTo>
                <a:lnTo>
                  <a:pt x="0" y="43431"/>
                </a:lnTo>
                <a:lnTo>
                  <a:pt x="168588" y="43431"/>
                </a:lnTo>
                <a:cubicBezTo>
                  <a:pt x="168388" y="42192"/>
                  <a:pt x="168146" y="40965"/>
                  <a:pt x="167861" y="39751"/>
                </a:cubicBezTo>
                <a:cubicBezTo>
                  <a:pt x="166693" y="34753"/>
                  <a:pt x="164850" y="29515"/>
                  <a:pt x="161418" y="25592"/>
                </a:cubicBezTo>
                <a:cubicBezTo>
                  <a:pt x="158528" y="22287"/>
                  <a:pt x="154629" y="20586"/>
                  <a:pt x="150265" y="20338"/>
                </a:cubicBezTo>
                <a:cubicBezTo>
                  <a:pt x="149737" y="20308"/>
                  <a:pt x="149208" y="20294"/>
                  <a:pt x="148679" y="20294"/>
                </a:cubicBezTo>
                <a:cubicBezTo>
                  <a:pt x="144519" y="20294"/>
                  <a:pt x="140361" y="21194"/>
                  <a:pt x="136434" y="22513"/>
                </a:cubicBezTo>
                <a:cubicBezTo>
                  <a:pt x="131781" y="24074"/>
                  <a:pt x="127559" y="26581"/>
                  <a:pt x="122964" y="28283"/>
                </a:cubicBezTo>
                <a:cubicBezTo>
                  <a:pt x="118210" y="30044"/>
                  <a:pt x="113210" y="31153"/>
                  <a:pt x="108126" y="31175"/>
                </a:cubicBezTo>
                <a:cubicBezTo>
                  <a:pt x="108057" y="31175"/>
                  <a:pt x="107987" y="31175"/>
                  <a:pt x="107918" y="31175"/>
                </a:cubicBezTo>
                <a:cubicBezTo>
                  <a:pt x="105391" y="31175"/>
                  <a:pt x="102868" y="30955"/>
                  <a:pt x="100377" y="30519"/>
                </a:cubicBezTo>
                <a:cubicBezTo>
                  <a:pt x="97996" y="30101"/>
                  <a:pt x="95673" y="29439"/>
                  <a:pt x="93289" y="29032"/>
                </a:cubicBezTo>
                <a:cubicBezTo>
                  <a:pt x="88881" y="28279"/>
                  <a:pt x="84227" y="27860"/>
                  <a:pt x="80143" y="25897"/>
                </a:cubicBezTo>
                <a:cubicBezTo>
                  <a:pt x="78237" y="24979"/>
                  <a:pt x="76451" y="23736"/>
                  <a:pt x="75118" y="22073"/>
                </a:cubicBezTo>
                <a:cubicBezTo>
                  <a:pt x="73711" y="20318"/>
                  <a:pt x="72669" y="18316"/>
                  <a:pt x="71692" y="16300"/>
                </a:cubicBezTo>
                <a:cubicBezTo>
                  <a:pt x="69604" y="11987"/>
                  <a:pt x="67612" y="7697"/>
                  <a:pt x="63820" y="4586"/>
                </a:cubicBezTo>
                <a:cubicBezTo>
                  <a:pt x="60349" y="1738"/>
                  <a:pt x="56047" y="242"/>
                  <a:pt x="51577" y="37"/>
                </a:cubicBezTo>
                <a:cubicBezTo>
                  <a:pt x="51054" y="13"/>
                  <a:pt x="50526" y="1"/>
                  <a:pt x="499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 flipH="1">
            <a:off x="-575916" y="3546813"/>
            <a:ext cx="1930394" cy="136942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-163992" y="-13414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95724" y="1674333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341043" y="495220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5034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034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18811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49633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9633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53410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/>
          </p:nvPr>
        </p:nvSpPr>
        <p:spPr>
          <a:xfrm>
            <a:off x="15034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15034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18811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/>
          </p:nvPr>
        </p:nvSpPr>
        <p:spPr>
          <a:xfrm>
            <a:off x="49633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49633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3410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81461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947163" y="663800"/>
            <a:ext cx="7249680" cy="5254388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138000" y="1411025"/>
            <a:ext cx="2868000" cy="13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893200" y="2979050"/>
            <a:ext cx="33576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384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49400" y="3424800"/>
            <a:ext cx="40452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229300" y="1319700"/>
            <a:ext cx="46854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743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 hasCustomPrompt="1"/>
          </p:nvPr>
        </p:nvSpPr>
        <p:spPr>
          <a:xfrm>
            <a:off x="773288" y="500275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773275" y="116490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2" hasCustomPrompt="1"/>
          </p:nvPr>
        </p:nvSpPr>
        <p:spPr>
          <a:xfrm>
            <a:off x="4605113" y="3451800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4931200" y="4116425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4" hasCustomPrompt="1"/>
          </p:nvPr>
        </p:nvSpPr>
        <p:spPr>
          <a:xfrm>
            <a:off x="2795250" y="1976025"/>
            <a:ext cx="35535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2852250" y="264065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/>
          <p:nvPr/>
        </p:nvSpPr>
        <p:spPr>
          <a:xfrm rot="-1912953">
            <a:off x="6066914" y="-1729804"/>
            <a:ext cx="3922094" cy="4341405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 rot="8344467">
            <a:off x="-895351" y="2175661"/>
            <a:ext cx="3922108" cy="4341417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6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SUBTITLE 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0" y="2620712"/>
            <a:ext cx="4852807" cy="591428"/>
          </a:xfrm>
          <a:custGeom>
            <a:avLst/>
            <a:gdLst/>
            <a:ahLst/>
            <a:cxnLst/>
            <a:rect l="l" t="t" r="r" b="b"/>
            <a:pathLst>
              <a:path w="19326" h="4314" extrusionOk="0">
                <a:moveTo>
                  <a:pt x="19018" y="0"/>
                </a:moveTo>
                <a:cubicBezTo>
                  <a:pt x="18985" y="0"/>
                  <a:pt x="18965" y="21"/>
                  <a:pt x="18965" y="49"/>
                </a:cubicBezTo>
                <a:cubicBezTo>
                  <a:pt x="18965" y="82"/>
                  <a:pt x="18994" y="103"/>
                  <a:pt x="19018" y="103"/>
                </a:cubicBezTo>
                <a:lnTo>
                  <a:pt x="19273" y="103"/>
                </a:lnTo>
                <a:cubicBezTo>
                  <a:pt x="19301" y="103"/>
                  <a:pt x="19326" y="78"/>
                  <a:pt x="19326" y="49"/>
                </a:cubicBezTo>
                <a:cubicBezTo>
                  <a:pt x="19326" y="25"/>
                  <a:pt x="19305" y="0"/>
                  <a:pt x="19273" y="0"/>
                </a:cubicBezTo>
                <a:close/>
                <a:moveTo>
                  <a:pt x="18756" y="4"/>
                </a:moveTo>
                <a:cubicBezTo>
                  <a:pt x="18670" y="8"/>
                  <a:pt x="18588" y="16"/>
                  <a:pt x="18502" y="21"/>
                </a:cubicBezTo>
                <a:cubicBezTo>
                  <a:pt x="18473" y="25"/>
                  <a:pt x="18452" y="45"/>
                  <a:pt x="18452" y="78"/>
                </a:cubicBezTo>
                <a:cubicBezTo>
                  <a:pt x="18452" y="103"/>
                  <a:pt x="18481" y="123"/>
                  <a:pt x="18506" y="123"/>
                </a:cubicBezTo>
                <a:cubicBezTo>
                  <a:pt x="18592" y="119"/>
                  <a:pt x="18678" y="111"/>
                  <a:pt x="18756" y="107"/>
                </a:cubicBezTo>
                <a:cubicBezTo>
                  <a:pt x="18789" y="107"/>
                  <a:pt x="18809" y="86"/>
                  <a:pt x="18809" y="57"/>
                </a:cubicBezTo>
                <a:cubicBezTo>
                  <a:pt x="18809" y="25"/>
                  <a:pt x="18780" y="4"/>
                  <a:pt x="18756" y="4"/>
                </a:cubicBezTo>
                <a:close/>
                <a:moveTo>
                  <a:pt x="18254" y="41"/>
                </a:moveTo>
                <a:cubicBezTo>
                  <a:pt x="18252" y="41"/>
                  <a:pt x="18250" y="41"/>
                  <a:pt x="18247" y="41"/>
                </a:cubicBezTo>
                <a:cubicBezTo>
                  <a:pt x="18161" y="45"/>
                  <a:pt x="18079" y="57"/>
                  <a:pt x="17993" y="66"/>
                </a:cubicBezTo>
                <a:cubicBezTo>
                  <a:pt x="17960" y="70"/>
                  <a:pt x="17940" y="98"/>
                  <a:pt x="17948" y="123"/>
                </a:cubicBezTo>
                <a:cubicBezTo>
                  <a:pt x="17952" y="148"/>
                  <a:pt x="17973" y="168"/>
                  <a:pt x="17997" y="168"/>
                </a:cubicBezTo>
                <a:lnTo>
                  <a:pt x="18010" y="168"/>
                </a:lnTo>
                <a:cubicBezTo>
                  <a:pt x="18092" y="160"/>
                  <a:pt x="18174" y="152"/>
                  <a:pt x="18260" y="144"/>
                </a:cubicBezTo>
                <a:cubicBezTo>
                  <a:pt x="18284" y="140"/>
                  <a:pt x="18305" y="111"/>
                  <a:pt x="18305" y="86"/>
                </a:cubicBezTo>
                <a:cubicBezTo>
                  <a:pt x="18301" y="63"/>
                  <a:pt x="18280" y="41"/>
                  <a:pt x="18254" y="41"/>
                </a:cubicBezTo>
                <a:close/>
                <a:moveTo>
                  <a:pt x="17747" y="101"/>
                </a:moveTo>
                <a:cubicBezTo>
                  <a:pt x="17743" y="101"/>
                  <a:pt x="17739" y="102"/>
                  <a:pt x="17735" y="103"/>
                </a:cubicBezTo>
                <a:cubicBezTo>
                  <a:pt x="17649" y="119"/>
                  <a:pt x="17563" y="127"/>
                  <a:pt x="17481" y="144"/>
                </a:cubicBezTo>
                <a:cubicBezTo>
                  <a:pt x="17456" y="144"/>
                  <a:pt x="17435" y="172"/>
                  <a:pt x="17440" y="201"/>
                </a:cubicBezTo>
                <a:cubicBezTo>
                  <a:pt x="17444" y="226"/>
                  <a:pt x="17464" y="242"/>
                  <a:pt x="17489" y="242"/>
                </a:cubicBezTo>
                <a:cubicBezTo>
                  <a:pt x="17489" y="242"/>
                  <a:pt x="17497" y="242"/>
                  <a:pt x="17497" y="246"/>
                </a:cubicBezTo>
                <a:cubicBezTo>
                  <a:pt x="17579" y="230"/>
                  <a:pt x="17665" y="213"/>
                  <a:pt x="17747" y="205"/>
                </a:cubicBezTo>
                <a:cubicBezTo>
                  <a:pt x="17776" y="205"/>
                  <a:pt x="17796" y="172"/>
                  <a:pt x="17792" y="148"/>
                </a:cubicBezTo>
                <a:cubicBezTo>
                  <a:pt x="17792" y="123"/>
                  <a:pt x="17774" y="101"/>
                  <a:pt x="17747" y="101"/>
                </a:cubicBezTo>
                <a:close/>
                <a:moveTo>
                  <a:pt x="17238" y="183"/>
                </a:moveTo>
                <a:cubicBezTo>
                  <a:pt x="17234" y="183"/>
                  <a:pt x="17230" y="184"/>
                  <a:pt x="17226" y="185"/>
                </a:cubicBezTo>
                <a:cubicBezTo>
                  <a:pt x="17144" y="201"/>
                  <a:pt x="17058" y="222"/>
                  <a:pt x="16976" y="234"/>
                </a:cubicBezTo>
                <a:cubicBezTo>
                  <a:pt x="16948" y="238"/>
                  <a:pt x="16931" y="271"/>
                  <a:pt x="16935" y="295"/>
                </a:cubicBezTo>
                <a:cubicBezTo>
                  <a:pt x="16943" y="324"/>
                  <a:pt x="16964" y="336"/>
                  <a:pt x="16989" y="336"/>
                </a:cubicBezTo>
                <a:lnTo>
                  <a:pt x="16997" y="336"/>
                </a:lnTo>
                <a:cubicBezTo>
                  <a:pt x="17079" y="316"/>
                  <a:pt x="17169" y="304"/>
                  <a:pt x="17251" y="287"/>
                </a:cubicBezTo>
                <a:cubicBezTo>
                  <a:pt x="17276" y="283"/>
                  <a:pt x="17296" y="250"/>
                  <a:pt x="17292" y="226"/>
                </a:cubicBezTo>
                <a:cubicBezTo>
                  <a:pt x="17285" y="204"/>
                  <a:pt x="17262" y="183"/>
                  <a:pt x="17238" y="183"/>
                </a:cubicBezTo>
                <a:close/>
                <a:moveTo>
                  <a:pt x="58" y="84"/>
                </a:moveTo>
                <a:cubicBezTo>
                  <a:pt x="53" y="84"/>
                  <a:pt x="47" y="85"/>
                  <a:pt x="41" y="86"/>
                </a:cubicBezTo>
                <a:cubicBezTo>
                  <a:pt x="16" y="98"/>
                  <a:pt x="0" y="127"/>
                  <a:pt x="12" y="152"/>
                </a:cubicBezTo>
                <a:cubicBezTo>
                  <a:pt x="12" y="160"/>
                  <a:pt x="49" y="246"/>
                  <a:pt x="115" y="394"/>
                </a:cubicBezTo>
                <a:cubicBezTo>
                  <a:pt x="123" y="414"/>
                  <a:pt x="139" y="427"/>
                  <a:pt x="160" y="427"/>
                </a:cubicBezTo>
                <a:cubicBezTo>
                  <a:pt x="164" y="427"/>
                  <a:pt x="172" y="427"/>
                  <a:pt x="180" y="418"/>
                </a:cubicBezTo>
                <a:cubicBezTo>
                  <a:pt x="205" y="410"/>
                  <a:pt x="217" y="377"/>
                  <a:pt x="205" y="353"/>
                </a:cubicBezTo>
                <a:cubicBezTo>
                  <a:pt x="139" y="205"/>
                  <a:pt x="111" y="119"/>
                  <a:pt x="111" y="119"/>
                </a:cubicBezTo>
                <a:cubicBezTo>
                  <a:pt x="101" y="96"/>
                  <a:pt x="81" y="84"/>
                  <a:pt x="58" y="84"/>
                </a:cubicBezTo>
                <a:close/>
                <a:moveTo>
                  <a:pt x="16730" y="295"/>
                </a:moveTo>
                <a:cubicBezTo>
                  <a:pt x="16727" y="295"/>
                  <a:pt x="16725" y="295"/>
                  <a:pt x="16722" y="295"/>
                </a:cubicBezTo>
                <a:cubicBezTo>
                  <a:pt x="16636" y="316"/>
                  <a:pt x="16554" y="336"/>
                  <a:pt x="16472" y="357"/>
                </a:cubicBezTo>
                <a:cubicBezTo>
                  <a:pt x="16443" y="365"/>
                  <a:pt x="16431" y="394"/>
                  <a:pt x="16435" y="418"/>
                </a:cubicBezTo>
                <a:cubicBezTo>
                  <a:pt x="16443" y="439"/>
                  <a:pt x="16464" y="455"/>
                  <a:pt x="16484" y="455"/>
                </a:cubicBezTo>
                <a:lnTo>
                  <a:pt x="16501" y="455"/>
                </a:lnTo>
                <a:lnTo>
                  <a:pt x="16747" y="394"/>
                </a:lnTo>
                <a:cubicBezTo>
                  <a:pt x="16771" y="390"/>
                  <a:pt x="16788" y="357"/>
                  <a:pt x="16784" y="332"/>
                </a:cubicBezTo>
                <a:cubicBezTo>
                  <a:pt x="16780" y="310"/>
                  <a:pt x="16753" y="295"/>
                  <a:pt x="16730" y="295"/>
                </a:cubicBezTo>
                <a:close/>
                <a:moveTo>
                  <a:pt x="16241" y="423"/>
                </a:moveTo>
                <a:cubicBezTo>
                  <a:pt x="16236" y="423"/>
                  <a:pt x="16231" y="424"/>
                  <a:pt x="16226" y="427"/>
                </a:cubicBezTo>
                <a:cubicBezTo>
                  <a:pt x="16144" y="447"/>
                  <a:pt x="16062" y="472"/>
                  <a:pt x="15980" y="496"/>
                </a:cubicBezTo>
                <a:cubicBezTo>
                  <a:pt x="15947" y="509"/>
                  <a:pt x="15931" y="537"/>
                  <a:pt x="15943" y="562"/>
                </a:cubicBezTo>
                <a:cubicBezTo>
                  <a:pt x="15951" y="582"/>
                  <a:pt x="15972" y="599"/>
                  <a:pt x="15992" y="599"/>
                </a:cubicBezTo>
                <a:cubicBezTo>
                  <a:pt x="16000" y="599"/>
                  <a:pt x="16004" y="595"/>
                  <a:pt x="16004" y="595"/>
                </a:cubicBezTo>
                <a:cubicBezTo>
                  <a:pt x="16086" y="570"/>
                  <a:pt x="16168" y="550"/>
                  <a:pt x="16250" y="521"/>
                </a:cubicBezTo>
                <a:cubicBezTo>
                  <a:pt x="16275" y="517"/>
                  <a:pt x="16296" y="488"/>
                  <a:pt x="16287" y="459"/>
                </a:cubicBezTo>
                <a:cubicBezTo>
                  <a:pt x="16281" y="440"/>
                  <a:pt x="16261" y="423"/>
                  <a:pt x="16241" y="423"/>
                </a:cubicBezTo>
                <a:close/>
                <a:moveTo>
                  <a:pt x="15751" y="570"/>
                </a:moveTo>
                <a:cubicBezTo>
                  <a:pt x="15745" y="570"/>
                  <a:pt x="15740" y="571"/>
                  <a:pt x="15734" y="574"/>
                </a:cubicBezTo>
                <a:cubicBezTo>
                  <a:pt x="15656" y="599"/>
                  <a:pt x="15574" y="623"/>
                  <a:pt x="15492" y="656"/>
                </a:cubicBezTo>
                <a:cubicBezTo>
                  <a:pt x="15467" y="664"/>
                  <a:pt x="15451" y="697"/>
                  <a:pt x="15459" y="722"/>
                </a:cubicBezTo>
                <a:cubicBezTo>
                  <a:pt x="15467" y="742"/>
                  <a:pt x="15488" y="759"/>
                  <a:pt x="15508" y="759"/>
                </a:cubicBezTo>
                <a:cubicBezTo>
                  <a:pt x="15516" y="759"/>
                  <a:pt x="15521" y="759"/>
                  <a:pt x="15529" y="755"/>
                </a:cubicBezTo>
                <a:cubicBezTo>
                  <a:pt x="15603" y="726"/>
                  <a:pt x="15685" y="697"/>
                  <a:pt x="15767" y="673"/>
                </a:cubicBezTo>
                <a:cubicBezTo>
                  <a:pt x="15795" y="660"/>
                  <a:pt x="15808" y="632"/>
                  <a:pt x="15799" y="603"/>
                </a:cubicBezTo>
                <a:cubicBezTo>
                  <a:pt x="15790" y="584"/>
                  <a:pt x="15771" y="570"/>
                  <a:pt x="15751" y="570"/>
                </a:cubicBezTo>
                <a:close/>
                <a:moveTo>
                  <a:pt x="266" y="558"/>
                </a:moveTo>
                <a:cubicBezTo>
                  <a:pt x="258" y="558"/>
                  <a:pt x="249" y="559"/>
                  <a:pt x="242" y="562"/>
                </a:cubicBezTo>
                <a:cubicBezTo>
                  <a:pt x="217" y="574"/>
                  <a:pt x="213" y="603"/>
                  <a:pt x="221" y="632"/>
                </a:cubicBezTo>
                <a:lnTo>
                  <a:pt x="344" y="861"/>
                </a:lnTo>
                <a:cubicBezTo>
                  <a:pt x="357" y="878"/>
                  <a:pt x="369" y="886"/>
                  <a:pt x="390" y="886"/>
                </a:cubicBezTo>
                <a:cubicBezTo>
                  <a:pt x="402" y="886"/>
                  <a:pt x="406" y="882"/>
                  <a:pt x="406" y="882"/>
                </a:cubicBezTo>
                <a:cubicBezTo>
                  <a:pt x="431" y="865"/>
                  <a:pt x="443" y="837"/>
                  <a:pt x="426" y="808"/>
                </a:cubicBezTo>
                <a:cubicBezTo>
                  <a:pt x="385" y="734"/>
                  <a:pt x="344" y="660"/>
                  <a:pt x="308" y="582"/>
                </a:cubicBezTo>
                <a:cubicBezTo>
                  <a:pt x="302" y="565"/>
                  <a:pt x="284" y="558"/>
                  <a:pt x="266" y="558"/>
                </a:cubicBezTo>
                <a:close/>
                <a:moveTo>
                  <a:pt x="15269" y="744"/>
                </a:moveTo>
                <a:cubicBezTo>
                  <a:pt x="15264" y="744"/>
                  <a:pt x="15259" y="745"/>
                  <a:pt x="15254" y="746"/>
                </a:cubicBezTo>
                <a:cubicBezTo>
                  <a:pt x="15172" y="779"/>
                  <a:pt x="15098" y="808"/>
                  <a:pt x="15016" y="841"/>
                </a:cubicBezTo>
                <a:cubicBezTo>
                  <a:pt x="14987" y="849"/>
                  <a:pt x="14975" y="882"/>
                  <a:pt x="14983" y="906"/>
                </a:cubicBezTo>
                <a:cubicBezTo>
                  <a:pt x="14987" y="927"/>
                  <a:pt x="15008" y="939"/>
                  <a:pt x="15028" y="939"/>
                </a:cubicBezTo>
                <a:cubicBezTo>
                  <a:pt x="15034" y="939"/>
                  <a:pt x="15038" y="935"/>
                  <a:pt x="15042" y="935"/>
                </a:cubicBezTo>
                <a:cubicBezTo>
                  <a:pt x="15044" y="935"/>
                  <a:pt x="15046" y="936"/>
                  <a:pt x="15049" y="939"/>
                </a:cubicBezTo>
                <a:cubicBezTo>
                  <a:pt x="15131" y="906"/>
                  <a:pt x="15209" y="878"/>
                  <a:pt x="15291" y="845"/>
                </a:cubicBezTo>
                <a:cubicBezTo>
                  <a:pt x="15316" y="837"/>
                  <a:pt x="15332" y="804"/>
                  <a:pt x="15324" y="779"/>
                </a:cubicBezTo>
                <a:cubicBezTo>
                  <a:pt x="15314" y="759"/>
                  <a:pt x="15292" y="744"/>
                  <a:pt x="15269" y="744"/>
                </a:cubicBezTo>
                <a:close/>
                <a:moveTo>
                  <a:pt x="14790" y="934"/>
                </a:moveTo>
                <a:cubicBezTo>
                  <a:pt x="14784" y="934"/>
                  <a:pt x="14777" y="936"/>
                  <a:pt x="14770" y="939"/>
                </a:cubicBezTo>
                <a:cubicBezTo>
                  <a:pt x="14692" y="968"/>
                  <a:pt x="14610" y="997"/>
                  <a:pt x="14532" y="1033"/>
                </a:cubicBezTo>
                <a:cubicBezTo>
                  <a:pt x="14508" y="1046"/>
                  <a:pt x="14495" y="1074"/>
                  <a:pt x="14508" y="1099"/>
                </a:cubicBezTo>
                <a:cubicBezTo>
                  <a:pt x="14512" y="1120"/>
                  <a:pt x="14532" y="1132"/>
                  <a:pt x="14553" y="1132"/>
                </a:cubicBezTo>
                <a:cubicBezTo>
                  <a:pt x="14565" y="1132"/>
                  <a:pt x="14569" y="1128"/>
                  <a:pt x="14573" y="1128"/>
                </a:cubicBezTo>
                <a:cubicBezTo>
                  <a:pt x="14651" y="1095"/>
                  <a:pt x="14733" y="1062"/>
                  <a:pt x="14811" y="1029"/>
                </a:cubicBezTo>
                <a:cubicBezTo>
                  <a:pt x="14836" y="1021"/>
                  <a:pt x="14844" y="988"/>
                  <a:pt x="14836" y="964"/>
                </a:cubicBezTo>
                <a:cubicBezTo>
                  <a:pt x="14827" y="946"/>
                  <a:pt x="14809" y="934"/>
                  <a:pt x="14790" y="934"/>
                </a:cubicBezTo>
                <a:close/>
                <a:moveTo>
                  <a:pt x="514" y="1001"/>
                </a:moveTo>
                <a:cubicBezTo>
                  <a:pt x="505" y="1001"/>
                  <a:pt x="496" y="1004"/>
                  <a:pt x="488" y="1009"/>
                </a:cubicBezTo>
                <a:cubicBezTo>
                  <a:pt x="467" y="1025"/>
                  <a:pt x="459" y="1054"/>
                  <a:pt x="472" y="1083"/>
                </a:cubicBezTo>
                <a:cubicBezTo>
                  <a:pt x="521" y="1152"/>
                  <a:pt x="566" y="1230"/>
                  <a:pt x="611" y="1300"/>
                </a:cubicBezTo>
                <a:cubicBezTo>
                  <a:pt x="615" y="1316"/>
                  <a:pt x="636" y="1329"/>
                  <a:pt x="652" y="1329"/>
                </a:cubicBezTo>
                <a:cubicBezTo>
                  <a:pt x="664" y="1329"/>
                  <a:pt x="672" y="1320"/>
                  <a:pt x="677" y="1312"/>
                </a:cubicBezTo>
                <a:cubicBezTo>
                  <a:pt x="705" y="1296"/>
                  <a:pt x="709" y="1267"/>
                  <a:pt x="693" y="1238"/>
                </a:cubicBezTo>
                <a:cubicBezTo>
                  <a:pt x="648" y="1169"/>
                  <a:pt x="603" y="1095"/>
                  <a:pt x="562" y="1025"/>
                </a:cubicBezTo>
                <a:cubicBezTo>
                  <a:pt x="551" y="1011"/>
                  <a:pt x="532" y="1001"/>
                  <a:pt x="514" y="1001"/>
                </a:cubicBezTo>
                <a:close/>
                <a:moveTo>
                  <a:pt x="14322" y="1133"/>
                </a:moveTo>
                <a:cubicBezTo>
                  <a:pt x="14315" y="1133"/>
                  <a:pt x="14309" y="1134"/>
                  <a:pt x="14303" y="1136"/>
                </a:cubicBezTo>
                <a:cubicBezTo>
                  <a:pt x="14221" y="1169"/>
                  <a:pt x="14143" y="1202"/>
                  <a:pt x="14065" y="1238"/>
                </a:cubicBezTo>
                <a:cubicBezTo>
                  <a:pt x="14040" y="1251"/>
                  <a:pt x="14032" y="1279"/>
                  <a:pt x="14040" y="1304"/>
                </a:cubicBezTo>
                <a:cubicBezTo>
                  <a:pt x="14053" y="1325"/>
                  <a:pt x="14065" y="1337"/>
                  <a:pt x="14085" y="1337"/>
                </a:cubicBezTo>
                <a:cubicBezTo>
                  <a:pt x="14094" y="1337"/>
                  <a:pt x="14102" y="1337"/>
                  <a:pt x="14114" y="1333"/>
                </a:cubicBezTo>
                <a:cubicBezTo>
                  <a:pt x="14188" y="1300"/>
                  <a:pt x="14266" y="1267"/>
                  <a:pt x="14344" y="1230"/>
                </a:cubicBezTo>
                <a:cubicBezTo>
                  <a:pt x="14368" y="1218"/>
                  <a:pt x="14381" y="1189"/>
                  <a:pt x="14368" y="1165"/>
                </a:cubicBezTo>
                <a:cubicBezTo>
                  <a:pt x="14362" y="1143"/>
                  <a:pt x="14342" y="1133"/>
                  <a:pt x="14322" y="1133"/>
                </a:cubicBezTo>
                <a:close/>
                <a:moveTo>
                  <a:pt x="13856" y="1344"/>
                </a:moveTo>
                <a:cubicBezTo>
                  <a:pt x="13849" y="1344"/>
                  <a:pt x="13842" y="1346"/>
                  <a:pt x="13835" y="1349"/>
                </a:cubicBezTo>
                <a:lnTo>
                  <a:pt x="13606" y="1456"/>
                </a:lnTo>
                <a:cubicBezTo>
                  <a:pt x="13581" y="1464"/>
                  <a:pt x="13569" y="1497"/>
                  <a:pt x="13581" y="1521"/>
                </a:cubicBezTo>
                <a:cubicBezTo>
                  <a:pt x="13589" y="1542"/>
                  <a:pt x="13606" y="1554"/>
                  <a:pt x="13626" y="1554"/>
                </a:cubicBezTo>
                <a:cubicBezTo>
                  <a:pt x="13630" y="1554"/>
                  <a:pt x="13642" y="1554"/>
                  <a:pt x="13647" y="1546"/>
                </a:cubicBezTo>
                <a:lnTo>
                  <a:pt x="13876" y="1439"/>
                </a:lnTo>
                <a:cubicBezTo>
                  <a:pt x="13901" y="1431"/>
                  <a:pt x="13913" y="1398"/>
                  <a:pt x="13901" y="1374"/>
                </a:cubicBezTo>
                <a:cubicBezTo>
                  <a:pt x="13895" y="1356"/>
                  <a:pt x="13876" y="1344"/>
                  <a:pt x="13856" y="1344"/>
                </a:cubicBezTo>
                <a:close/>
                <a:moveTo>
                  <a:pt x="799" y="1437"/>
                </a:moveTo>
                <a:cubicBezTo>
                  <a:pt x="790" y="1437"/>
                  <a:pt x="780" y="1439"/>
                  <a:pt x="771" y="1443"/>
                </a:cubicBezTo>
                <a:cubicBezTo>
                  <a:pt x="746" y="1460"/>
                  <a:pt x="738" y="1493"/>
                  <a:pt x="755" y="1517"/>
                </a:cubicBezTo>
                <a:cubicBezTo>
                  <a:pt x="800" y="1587"/>
                  <a:pt x="853" y="1661"/>
                  <a:pt x="902" y="1726"/>
                </a:cubicBezTo>
                <a:cubicBezTo>
                  <a:pt x="914" y="1743"/>
                  <a:pt x="931" y="1747"/>
                  <a:pt x="943" y="1747"/>
                </a:cubicBezTo>
                <a:cubicBezTo>
                  <a:pt x="955" y="1747"/>
                  <a:pt x="972" y="1747"/>
                  <a:pt x="980" y="1735"/>
                </a:cubicBezTo>
                <a:cubicBezTo>
                  <a:pt x="1001" y="1722"/>
                  <a:pt x="1005" y="1685"/>
                  <a:pt x="992" y="1665"/>
                </a:cubicBezTo>
                <a:cubicBezTo>
                  <a:pt x="939" y="1599"/>
                  <a:pt x="890" y="1530"/>
                  <a:pt x="841" y="1460"/>
                </a:cubicBezTo>
                <a:cubicBezTo>
                  <a:pt x="833" y="1444"/>
                  <a:pt x="816" y="1437"/>
                  <a:pt x="799" y="1437"/>
                </a:cubicBezTo>
                <a:close/>
                <a:moveTo>
                  <a:pt x="13388" y="1563"/>
                </a:moveTo>
                <a:cubicBezTo>
                  <a:pt x="13382" y="1563"/>
                  <a:pt x="13375" y="1564"/>
                  <a:pt x="13368" y="1566"/>
                </a:cubicBezTo>
                <a:cubicBezTo>
                  <a:pt x="13294" y="1603"/>
                  <a:pt x="13216" y="1644"/>
                  <a:pt x="13138" y="1681"/>
                </a:cubicBezTo>
                <a:cubicBezTo>
                  <a:pt x="13118" y="1689"/>
                  <a:pt x="13109" y="1722"/>
                  <a:pt x="13118" y="1747"/>
                </a:cubicBezTo>
                <a:cubicBezTo>
                  <a:pt x="13130" y="1767"/>
                  <a:pt x="13142" y="1780"/>
                  <a:pt x="13163" y="1780"/>
                </a:cubicBezTo>
                <a:cubicBezTo>
                  <a:pt x="13175" y="1780"/>
                  <a:pt x="13179" y="1780"/>
                  <a:pt x="13179" y="1772"/>
                </a:cubicBezTo>
                <a:cubicBezTo>
                  <a:pt x="13257" y="1735"/>
                  <a:pt x="13335" y="1698"/>
                  <a:pt x="13409" y="1661"/>
                </a:cubicBezTo>
                <a:cubicBezTo>
                  <a:pt x="13437" y="1648"/>
                  <a:pt x="13446" y="1620"/>
                  <a:pt x="13437" y="1595"/>
                </a:cubicBezTo>
                <a:cubicBezTo>
                  <a:pt x="13428" y="1573"/>
                  <a:pt x="13409" y="1563"/>
                  <a:pt x="13388" y="1563"/>
                </a:cubicBezTo>
                <a:close/>
                <a:moveTo>
                  <a:pt x="12933" y="1797"/>
                </a:moveTo>
                <a:cubicBezTo>
                  <a:pt x="12925" y="1797"/>
                  <a:pt x="12916" y="1799"/>
                  <a:pt x="12908" y="1804"/>
                </a:cubicBezTo>
                <a:cubicBezTo>
                  <a:pt x="12835" y="1845"/>
                  <a:pt x="12761" y="1882"/>
                  <a:pt x="12683" y="1923"/>
                </a:cubicBezTo>
                <a:cubicBezTo>
                  <a:pt x="12658" y="1931"/>
                  <a:pt x="12646" y="1964"/>
                  <a:pt x="12662" y="1989"/>
                </a:cubicBezTo>
                <a:cubicBezTo>
                  <a:pt x="12671" y="2005"/>
                  <a:pt x="12687" y="2013"/>
                  <a:pt x="12708" y="2013"/>
                </a:cubicBezTo>
                <a:cubicBezTo>
                  <a:pt x="12720" y="2013"/>
                  <a:pt x="12724" y="2009"/>
                  <a:pt x="12728" y="2009"/>
                </a:cubicBezTo>
                <a:cubicBezTo>
                  <a:pt x="12798" y="1968"/>
                  <a:pt x="12876" y="1931"/>
                  <a:pt x="12954" y="1890"/>
                </a:cubicBezTo>
                <a:cubicBezTo>
                  <a:pt x="12978" y="1882"/>
                  <a:pt x="12991" y="1849"/>
                  <a:pt x="12974" y="1825"/>
                </a:cubicBezTo>
                <a:cubicBezTo>
                  <a:pt x="12968" y="1808"/>
                  <a:pt x="12951" y="1797"/>
                  <a:pt x="12933" y="1797"/>
                </a:cubicBezTo>
                <a:close/>
                <a:moveTo>
                  <a:pt x="1107" y="1850"/>
                </a:moveTo>
                <a:cubicBezTo>
                  <a:pt x="1095" y="1850"/>
                  <a:pt x="1084" y="1854"/>
                  <a:pt x="1074" y="1862"/>
                </a:cubicBezTo>
                <a:cubicBezTo>
                  <a:pt x="1046" y="1874"/>
                  <a:pt x="1046" y="1911"/>
                  <a:pt x="1062" y="1931"/>
                </a:cubicBezTo>
                <a:cubicBezTo>
                  <a:pt x="1115" y="1997"/>
                  <a:pt x="1169" y="2067"/>
                  <a:pt x="1226" y="2132"/>
                </a:cubicBezTo>
                <a:cubicBezTo>
                  <a:pt x="1238" y="2141"/>
                  <a:pt x="1251" y="2149"/>
                  <a:pt x="1267" y="2149"/>
                </a:cubicBezTo>
                <a:cubicBezTo>
                  <a:pt x="1279" y="2149"/>
                  <a:pt x="1288" y="2149"/>
                  <a:pt x="1304" y="2136"/>
                </a:cubicBezTo>
                <a:cubicBezTo>
                  <a:pt x="1324" y="2120"/>
                  <a:pt x="1329" y="2087"/>
                  <a:pt x="1308" y="2067"/>
                </a:cubicBezTo>
                <a:cubicBezTo>
                  <a:pt x="1251" y="2005"/>
                  <a:pt x="1197" y="1936"/>
                  <a:pt x="1144" y="1870"/>
                </a:cubicBezTo>
                <a:cubicBezTo>
                  <a:pt x="1135" y="1856"/>
                  <a:pt x="1121" y="1850"/>
                  <a:pt x="1107" y="1850"/>
                </a:cubicBezTo>
                <a:close/>
                <a:moveTo>
                  <a:pt x="12482" y="2026"/>
                </a:moveTo>
                <a:cubicBezTo>
                  <a:pt x="12474" y="2026"/>
                  <a:pt x="12465" y="2029"/>
                  <a:pt x="12457" y="2034"/>
                </a:cubicBezTo>
                <a:lnTo>
                  <a:pt x="12232" y="2153"/>
                </a:lnTo>
                <a:cubicBezTo>
                  <a:pt x="12207" y="2161"/>
                  <a:pt x="12195" y="2194"/>
                  <a:pt x="12211" y="2218"/>
                </a:cubicBezTo>
                <a:cubicBezTo>
                  <a:pt x="12220" y="2235"/>
                  <a:pt x="12236" y="2243"/>
                  <a:pt x="12257" y="2243"/>
                </a:cubicBezTo>
                <a:cubicBezTo>
                  <a:pt x="12261" y="2243"/>
                  <a:pt x="12273" y="2243"/>
                  <a:pt x="12277" y="2239"/>
                </a:cubicBezTo>
                <a:lnTo>
                  <a:pt x="12503" y="2120"/>
                </a:lnTo>
                <a:cubicBezTo>
                  <a:pt x="12527" y="2112"/>
                  <a:pt x="12539" y="2079"/>
                  <a:pt x="12523" y="2054"/>
                </a:cubicBezTo>
                <a:cubicBezTo>
                  <a:pt x="12517" y="2038"/>
                  <a:pt x="12500" y="2026"/>
                  <a:pt x="12482" y="2026"/>
                </a:cubicBezTo>
                <a:close/>
                <a:moveTo>
                  <a:pt x="12028" y="2263"/>
                </a:moveTo>
                <a:cubicBezTo>
                  <a:pt x="12020" y="2263"/>
                  <a:pt x="12011" y="2266"/>
                  <a:pt x="12002" y="2272"/>
                </a:cubicBezTo>
                <a:lnTo>
                  <a:pt x="11777" y="2387"/>
                </a:lnTo>
                <a:cubicBezTo>
                  <a:pt x="11748" y="2399"/>
                  <a:pt x="11740" y="2428"/>
                  <a:pt x="11756" y="2456"/>
                </a:cubicBezTo>
                <a:cubicBezTo>
                  <a:pt x="11764" y="2469"/>
                  <a:pt x="11781" y="2481"/>
                  <a:pt x="11801" y="2481"/>
                </a:cubicBezTo>
                <a:cubicBezTo>
                  <a:pt x="11805" y="2481"/>
                  <a:pt x="11818" y="2481"/>
                  <a:pt x="11822" y="2477"/>
                </a:cubicBezTo>
                <a:lnTo>
                  <a:pt x="12047" y="2358"/>
                </a:lnTo>
                <a:cubicBezTo>
                  <a:pt x="12072" y="2346"/>
                  <a:pt x="12080" y="2317"/>
                  <a:pt x="12068" y="2292"/>
                </a:cubicBezTo>
                <a:cubicBezTo>
                  <a:pt x="12060" y="2273"/>
                  <a:pt x="12045" y="2263"/>
                  <a:pt x="12028" y="2263"/>
                </a:cubicBezTo>
                <a:close/>
                <a:moveTo>
                  <a:pt x="1438" y="2242"/>
                </a:moveTo>
                <a:cubicBezTo>
                  <a:pt x="1427" y="2242"/>
                  <a:pt x="1416" y="2246"/>
                  <a:pt x="1406" y="2255"/>
                </a:cubicBezTo>
                <a:cubicBezTo>
                  <a:pt x="1386" y="2276"/>
                  <a:pt x="1382" y="2305"/>
                  <a:pt x="1402" y="2325"/>
                </a:cubicBezTo>
                <a:cubicBezTo>
                  <a:pt x="1464" y="2387"/>
                  <a:pt x="1517" y="2448"/>
                  <a:pt x="1579" y="2510"/>
                </a:cubicBezTo>
                <a:cubicBezTo>
                  <a:pt x="1591" y="2522"/>
                  <a:pt x="1599" y="2526"/>
                  <a:pt x="1616" y="2526"/>
                </a:cubicBezTo>
                <a:cubicBezTo>
                  <a:pt x="1628" y="2526"/>
                  <a:pt x="1640" y="2522"/>
                  <a:pt x="1653" y="2518"/>
                </a:cubicBezTo>
                <a:cubicBezTo>
                  <a:pt x="1673" y="2497"/>
                  <a:pt x="1673" y="2464"/>
                  <a:pt x="1653" y="2444"/>
                </a:cubicBezTo>
                <a:cubicBezTo>
                  <a:pt x="1595" y="2382"/>
                  <a:pt x="1534" y="2321"/>
                  <a:pt x="1476" y="2259"/>
                </a:cubicBezTo>
                <a:cubicBezTo>
                  <a:pt x="1465" y="2248"/>
                  <a:pt x="1451" y="2242"/>
                  <a:pt x="1438" y="2242"/>
                </a:cubicBezTo>
                <a:close/>
                <a:moveTo>
                  <a:pt x="11570" y="2494"/>
                </a:moveTo>
                <a:cubicBezTo>
                  <a:pt x="11561" y="2494"/>
                  <a:pt x="11552" y="2496"/>
                  <a:pt x="11543" y="2501"/>
                </a:cubicBezTo>
                <a:cubicBezTo>
                  <a:pt x="11473" y="2542"/>
                  <a:pt x="11395" y="2583"/>
                  <a:pt x="11317" y="2620"/>
                </a:cubicBezTo>
                <a:cubicBezTo>
                  <a:pt x="11293" y="2629"/>
                  <a:pt x="11289" y="2661"/>
                  <a:pt x="11297" y="2686"/>
                </a:cubicBezTo>
                <a:cubicBezTo>
                  <a:pt x="11309" y="2702"/>
                  <a:pt x="11326" y="2711"/>
                  <a:pt x="11346" y="2711"/>
                </a:cubicBezTo>
                <a:cubicBezTo>
                  <a:pt x="11350" y="2711"/>
                  <a:pt x="11358" y="2711"/>
                  <a:pt x="11358" y="2706"/>
                </a:cubicBezTo>
                <a:cubicBezTo>
                  <a:pt x="11436" y="2665"/>
                  <a:pt x="11514" y="2629"/>
                  <a:pt x="11592" y="2588"/>
                </a:cubicBezTo>
                <a:cubicBezTo>
                  <a:pt x="11617" y="2579"/>
                  <a:pt x="11621" y="2547"/>
                  <a:pt x="11613" y="2522"/>
                </a:cubicBezTo>
                <a:cubicBezTo>
                  <a:pt x="11604" y="2505"/>
                  <a:pt x="11588" y="2494"/>
                  <a:pt x="11570" y="2494"/>
                </a:cubicBezTo>
                <a:close/>
                <a:moveTo>
                  <a:pt x="1796" y="2605"/>
                </a:moveTo>
                <a:cubicBezTo>
                  <a:pt x="1783" y="2605"/>
                  <a:pt x="1769" y="2610"/>
                  <a:pt x="1759" y="2620"/>
                </a:cubicBezTo>
                <a:cubicBezTo>
                  <a:pt x="1739" y="2637"/>
                  <a:pt x="1739" y="2670"/>
                  <a:pt x="1759" y="2690"/>
                </a:cubicBezTo>
                <a:cubicBezTo>
                  <a:pt x="1825" y="2752"/>
                  <a:pt x="1886" y="2809"/>
                  <a:pt x="1956" y="2862"/>
                </a:cubicBezTo>
                <a:cubicBezTo>
                  <a:pt x="1964" y="2870"/>
                  <a:pt x="1981" y="2875"/>
                  <a:pt x="1989" y="2875"/>
                </a:cubicBezTo>
                <a:cubicBezTo>
                  <a:pt x="2005" y="2875"/>
                  <a:pt x="2017" y="2870"/>
                  <a:pt x="2026" y="2858"/>
                </a:cubicBezTo>
                <a:cubicBezTo>
                  <a:pt x="2046" y="2838"/>
                  <a:pt x="2042" y="2809"/>
                  <a:pt x="2022" y="2788"/>
                </a:cubicBezTo>
                <a:cubicBezTo>
                  <a:pt x="1960" y="2731"/>
                  <a:pt x="1890" y="2674"/>
                  <a:pt x="1833" y="2620"/>
                </a:cubicBezTo>
                <a:cubicBezTo>
                  <a:pt x="1823" y="2610"/>
                  <a:pt x="1809" y="2605"/>
                  <a:pt x="1796" y="2605"/>
                </a:cubicBezTo>
                <a:close/>
                <a:moveTo>
                  <a:pt x="11113" y="2728"/>
                </a:moveTo>
                <a:cubicBezTo>
                  <a:pt x="11106" y="2728"/>
                  <a:pt x="11099" y="2729"/>
                  <a:pt x="11092" y="2731"/>
                </a:cubicBezTo>
                <a:cubicBezTo>
                  <a:pt x="11018" y="2768"/>
                  <a:pt x="10940" y="2809"/>
                  <a:pt x="10862" y="2846"/>
                </a:cubicBezTo>
                <a:cubicBezTo>
                  <a:pt x="10838" y="2854"/>
                  <a:pt x="10825" y="2887"/>
                  <a:pt x="10838" y="2911"/>
                </a:cubicBezTo>
                <a:cubicBezTo>
                  <a:pt x="10846" y="2932"/>
                  <a:pt x="10862" y="2940"/>
                  <a:pt x="10883" y="2940"/>
                </a:cubicBezTo>
                <a:cubicBezTo>
                  <a:pt x="10895" y="2940"/>
                  <a:pt x="10899" y="2936"/>
                  <a:pt x="10903" y="2936"/>
                </a:cubicBezTo>
                <a:cubicBezTo>
                  <a:pt x="10981" y="2899"/>
                  <a:pt x="11059" y="2858"/>
                  <a:pt x="11133" y="2825"/>
                </a:cubicBezTo>
                <a:cubicBezTo>
                  <a:pt x="11162" y="2813"/>
                  <a:pt x="11170" y="2784"/>
                  <a:pt x="11162" y="2756"/>
                </a:cubicBezTo>
                <a:cubicBezTo>
                  <a:pt x="11152" y="2737"/>
                  <a:pt x="11134" y="2728"/>
                  <a:pt x="11113" y="2728"/>
                </a:cubicBezTo>
                <a:close/>
                <a:moveTo>
                  <a:pt x="10654" y="2952"/>
                </a:moveTo>
                <a:cubicBezTo>
                  <a:pt x="10646" y="2952"/>
                  <a:pt x="10639" y="2953"/>
                  <a:pt x="10633" y="2957"/>
                </a:cubicBezTo>
                <a:lnTo>
                  <a:pt x="10403" y="3063"/>
                </a:lnTo>
                <a:cubicBezTo>
                  <a:pt x="10374" y="3075"/>
                  <a:pt x="10366" y="3104"/>
                  <a:pt x="10374" y="3133"/>
                </a:cubicBezTo>
                <a:cubicBezTo>
                  <a:pt x="10387" y="3149"/>
                  <a:pt x="10403" y="3162"/>
                  <a:pt x="10424" y="3162"/>
                </a:cubicBezTo>
                <a:cubicBezTo>
                  <a:pt x="10432" y="3162"/>
                  <a:pt x="10436" y="3157"/>
                  <a:pt x="10444" y="3157"/>
                </a:cubicBezTo>
                <a:lnTo>
                  <a:pt x="10674" y="3047"/>
                </a:lnTo>
                <a:cubicBezTo>
                  <a:pt x="10698" y="3039"/>
                  <a:pt x="10711" y="3010"/>
                  <a:pt x="10698" y="2981"/>
                </a:cubicBezTo>
                <a:cubicBezTo>
                  <a:pt x="10692" y="2963"/>
                  <a:pt x="10673" y="2952"/>
                  <a:pt x="10654" y="2952"/>
                </a:cubicBezTo>
                <a:close/>
                <a:moveTo>
                  <a:pt x="2188" y="2933"/>
                </a:moveTo>
                <a:cubicBezTo>
                  <a:pt x="2171" y="2933"/>
                  <a:pt x="2155" y="2940"/>
                  <a:pt x="2145" y="2952"/>
                </a:cubicBezTo>
                <a:cubicBezTo>
                  <a:pt x="2128" y="2973"/>
                  <a:pt x="2132" y="3010"/>
                  <a:pt x="2153" y="3022"/>
                </a:cubicBezTo>
                <a:cubicBezTo>
                  <a:pt x="2222" y="3080"/>
                  <a:pt x="2292" y="3133"/>
                  <a:pt x="2358" y="3182"/>
                </a:cubicBezTo>
                <a:cubicBezTo>
                  <a:pt x="2370" y="3186"/>
                  <a:pt x="2378" y="3194"/>
                  <a:pt x="2391" y="3194"/>
                </a:cubicBezTo>
                <a:cubicBezTo>
                  <a:pt x="2407" y="3194"/>
                  <a:pt x="2419" y="3186"/>
                  <a:pt x="2423" y="3166"/>
                </a:cubicBezTo>
                <a:cubicBezTo>
                  <a:pt x="2440" y="3145"/>
                  <a:pt x="2436" y="3108"/>
                  <a:pt x="2415" y="3096"/>
                </a:cubicBezTo>
                <a:lnTo>
                  <a:pt x="2214" y="2940"/>
                </a:lnTo>
                <a:cubicBezTo>
                  <a:pt x="2207" y="2936"/>
                  <a:pt x="2197" y="2933"/>
                  <a:pt x="2188" y="2933"/>
                </a:cubicBezTo>
                <a:close/>
                <a:moveTo>
                  <a:pt x="10190" y="3163"/>
                </a:moveTo>
                <a:cubicBezTo>
                  <a:pt x="10183" y="3163"/>
                  <a:pt x="10176" y="3164"/>
                  <a:pt x="10169" y="3166"/>
                </a:cubicBezTo>
                <a:cubicBezTo>
                  <a:pt x="10087" y="3203"/>
                  <a:pt x="10014" y="3235"/>
                  <a:pt x="9936" y="3268"/>
                </a:cubicBezTo>
                <a:cubicBezTo>
                  <a:pt x="9911" y="3280"/>
                  <a:pt x="9899" y="3309"/>
                  <a:pt x="9911" y="3338"/>
                </a:cubicBezTo>
                <a:cubicBezTo>
                  <a:pt x="9915" y="3354"/>
                  <a:pt x="9936" y="3367"/>
                  <a:pt x="9956" y="3367"/>
                </a:cubicBezTo>
                <a:cubicBezTo>
                  <a:pt x="9960" y="3367"/>
                  <a:pt x="9973" y="3367"/>
                  <a:pt x="9977" y="3363"/>
                </a:cubicBezTo>
                <a:cubicBezTo>
                  <a:pt x="10055" y="3330"/>
                  <a:pt x="10137" y="3297"/>
                  <a:pt x="10210" y="3260"/>
                </a:cubicBezTo>
                <a:cubicBezTo>
                  <a:pt x="10239" y="3248"/>
                  <a:pt x="10247" y="3219"/>
                  <a:pt x="10239" y="3194"/>
                </a:cubicBezTo>
                <a:cubicBezTo>
                  <a:pt x="10230" y="3173"/>
                  <a:pt x="10211" y="3163"/>
                  <a:pt x="10190" y="3163"/>
                </a:cubicBezTo>
                <a:close/>
                <a:moveTo>
                  <a:pt x="2597" y="3241"/>
                </a:moveTo>
                <a:cubicBezTo>
                  <a:pt x="2581" y="3241"/>
                  <a:pt x="2565" y="3248"/>
                  <a:pt x="2555" y="3264"/>
                </a:cubicBezTo>
                <a:cubicBezTo>
                  <a:pt x="2538" y="3289"/>
                  <a:pt x="2542" y="3322"/>
                  <a:pt x="2571" y="3338"/>
                </a:cubicBezTo>
                <a:cubicBezTo>
                  <a:pt x="2641" y="3383"/>
                  <a:pt x="2719" y="3428"/>
                  <a:pt x="2788" y="3473"/>
                </a:cubicBezTo>
                <a:cubicBezTo>
                  <a:pt x="2797" y="3481"/>
                  <a:pt x="2805" y="3481"/>
                  <a:pt x="2817" y="3481"/>
                </a:cubicBezTo>
                <a:cubicBezTo>
                  <a:pt x="2838" y="3481"/>
                  <a:pt x="2850" y="3469"/>
                  <a:pt x="2858" y="3461"/>
                </a:cubicBezTo>
                <a:cubicBezTo>
                  <a:pt x="2870" y="3432"/>
                  <a:pt x="2866" y="3404"/>
                  <a:pt x="2842" y="3387"/>
                </a:cubicBezTo>
                <a:lnTo>
                  <a:pt x="2624" y="3248"/>
                </a:lnTo>
                <a:cubicBezTo>
                  <a:pt x="2616" y="3243"/>
                  <a:pt x="2606" y="3241"/>
                  <a:pt x="2597" y="3241"/>
                </a:cubicBezTo>
                <a:close/>
                <a:moveTo>
                  <a:pt x="9726" y="3362"/>
                </a:moveTo>
                <a:cubicBezTo>
                  <a:pt x="9719" y="3362"/>
                  <a:pt x="9713" y="3363"/>
                  <a:pt x="9706" y="3367"/>
                </a:cubicBezTo>
                <a:cubicBezTo>
                  <a:pt x="9628" y="3404"/>
                  <a:pt x="9546" y="3432"/>
                  <a:pt x="9468" y="3465"/>
                </a:cubicBezTo>
                <a:cubicBezTo>
                  <a:pt x="9444" y="3473"/>
                  <a:pt x="9427" y="3506"/>
                  <a:pt x="9439" y="3531"/>
                </a:cubicBezTo>
                <a:cubicBezTo>
                  <a:pt x="9444" y="3551"/>
                  <a:pt x="9464" y="3559"/>
                  <a:pt x="9485" y="3559"/>
                </a:cubicBezTo>
                <a:cubicBezTo>
                  <a:pt x="9489" y="3559"/>
                  <a:pt x="9493" y="3559"/>
                  <a:pt x="9505" y="3555"/>
                </a:cubicBezTo>
                <a:cubicBezTo>
                  <a:pt x="9587" y="3527"/>
                  <a:pt x="9669" y="3490"/>
                  <a:pt x="9747" y="3457"/>
                </a:cubicBezTo>
                <a:cubicBezTo>
                  <a:pt x="9772" y="3449"/>
                  <a:pt x="9780" y="3420"/>
                  <a:pt x="9772" y="3391"/>
                </a:cubicBezTo>
                <a:cubicBezTo>
                  <a:pt x="9763" y="3373"/>
                  <a:pt x="9745" y="3362"/>
                  <a:pt x="9726" y="3362"/>
                </a:cubicBezTo>
                <a:close/>
                <a:moveTo>
                  <a:pt x="3042" y="3503"/>
                </a:moveTo>
                <a:cubicBezTo>
                  <a:pt x="3024" y="3503"/>
                  <a:pt x="3005" y="3514"/>
                  <a:pt x="2993" y="3531"/>
                </a:cubicBezTo>
                <a:cubicBezTo>
                  <a:pt x="2981" y="3555"/>
                  <a:pt x="2989" y="3588"/>
                  <a:pt x="3014" y="3604"/>
                </a:cubicBezTo>
                <a:cubicBezTo>
                  <a:pt x="3092" y="3645"/>
                  <a:pt x="3170" y="3682"/>
                  <a:pt x="3248" y="3719"/>
                </a:cubicBezTo>
                <a:cubicBezTo>
                  <a:pt x="3252" y="3727"/>
                  <a:pt x="3260" y="3727"/>
                  <a:pt x="3268" y="3727"/>
                </a:cubicBezTo>
                <a:cubicBezTo>
                  <a:pt x="3289" y="3727"/>
                  <a:pt x="3301" y="3715"/>
                  <a:pt x="3317" y="3695"/>
                </a:cubicBezTo>
                <a:cubicBezTo>
                  <a:pt x="3330" y="3670"/>
                  <a:pt x="3317" y="3637"/>
                  <a:pt x="3293" y="3629"/>
                </a:cubicBezTo>
                <a:cubicBezTo>
                  <a:pt x="3215" y="3592"/>
                  <a:pt x="3137" y="3551"/>
                  <a:pt x="3067" y="3510"/>
                </a:cubicBezTo>
                <a:cubicBezTo>
                  <a:pt x="3059" y="3505"/>
                  <a:pt x="3051" y="3503"/>
                  <a:pt x="3042" y="3503"/>
                </a:cubicBezTo>
                <a:close/>
                <a:moveTo>
                  <a:pt x="9246" y="3547"/>
                </a:moveTo>
                <a:cubicBezTo>
                  <a:pt x="9240" y="3547"/>
                  <a:pt x="9233" y="3548"/>
                  <a:pt x="9226" y="3551"/>
                </a:cubicBezTo>
                <a:cubicBezTo>
                  <a:pt x="9144" y="3580"/>
                  <a:pt x="9070" y="3613"/>
                  <a:pt x="8988" y="3637"/>
                </a:cubicBezTo>
                <a:cubicBezTo>
                  <a:pt x="8960" y="3650"/>
                  <a:pt x="8947" y="3678"/>
                  <a:pt x="8956" y="3703"/>
                </a:cubicBezTo>
                <a:cubicBezTo>
                  <a:pt x="8960" y="3727"/>
                  <a:pt x="8980" y="3740"/>
                  <a:pt x="9001" y="3740"/>
                </a:cubicBezTo>
                <a:cubicBezTo>
                  <a:pt x="9009" y="3740"/>
                  <a:pt x="9013" y="3740"/>
                  <a:pt x="9021" y="3736"/>
                </a:cubicBezTo>
                <a:cubicBezTo>
                  <a:pt x="9103" y="3711"/>
                  <a:pt x="9181" y="3678"/>
                  <a:pt x="9263" y="3650"/>
                </a:cubicBezTo>
                <a:cubicBezTo>
                  <a:pt x="9288" y="3637"/>
                  <a:pt x="9304" y="3609"/>
                  <a:pt x="9296" y="3580"/>
                </a:cubicBezTo>
                <a:cubicBezTo>
                  <a:pt x="9286" y="3561"/>
                  <a:pt x="9267" y="3547"/>
                  <a:pt x="9246" y="3547"/>
                </a:cubicBezTo>
                <a:close/>
                <a:moveTo>
                  <a:pt x="8760" y="3721"/>
                </a:moveTo>
                <a:cubicBezTo>
                  <a:pt x="8755" y="3721"/>
                  <a:pt x="8751" y="3722"/>
                  <a:pt x="8746" y="3723"/>
                </a:cubicBezTo>
                <a:lnTo>
                  <a:pt x="8500" y="3801"/>
                </a:lnTo>
                <a:cubicBezTo>
                  <a:pt x="8468" y="3805"/>
                  <a:pt x="8451" y="3838"/>
                  <a:pt x="8464" y="3863"/>
                </a:cubicBezTo>
                <a:cubicBezTo>
                  <a:pt x="8476" y="3883"/>
                  <a:pt x="8496" y="3900"/>
                  <a:pt x="8517" y="3900"/>
                </a:cubicBezTo>
                <a:lnTo>
                  <a:pt x="8537" y="3900"/>
                </a:lnTo>
                <a:lnTo>
                  <a:pt x="8779" y="3822"/>
                </a:lnTo>
                <a:cubicBezTo>
                  <a:pt x="8808" y="3814"/>
                  <a:pt x="8824" y="3781"/>
                  <a:pt x="8812" y="3756"/>
                </a:cubicBezTo>
                <a:cubicBezTo>
                  <a:pt x="8805" y="3736"/>
                  <a:pt x="8782" y="3721"/>
                  <a:pt x="8760" y="3721"/>
                </a:cubicBezTo>
                <a:close/>
                <a:moveTo>
                  <a:pt x="3493" y="3733"/>
                </a:moveTo>
                <a:cubicBezTo>
                  <a:pt x="3472" y="3733"/>
                  <a:pt x="3454" y="3742"/>
                  <a:pt x="3444" y="3760"/>
                </a:cubicBezTo>
                <a:cubicBezTo>
                  <a:pt x="3436" y="3789"/>
                  <a:pt x="3444" y="3818"/>
                  <a:pt x="3473" y="3830"/>
                </a:cubicBezTo>
                <a:cubicBezTo>
                  <a:pt x="3555" y="3863"/>
                  <a:pt x="3629" y="3896"/>
                  <a:pt x="3711" y="3924"/>
                </a:cubicBezTo>
                <a:cubicBezTo>
                  <a:pt x="3723" y="3932"/>
                  <a:pt x="3727" y="3932"/>
                  <a:pt x="3731" y="3932"/>
                </a:cubicBezTo>
                <a:cubicBezTo>
                  <a:pt x="3752" y="3932"/>
                  <a:pt x="3772" y="3916"/>
                  <a:pt x="3781" y="3900"/>
                </a:cubicBezTo>
                <a:cubicBezTo>
                  <a:pt x="3789" y="3875"/>
                  <a:pt x="3772" y="3842"/>
                  <a:pt x="3748" y="3834"/>
                </a:cubicBezTo>
                <a:cubicBezTo>
                  <a:pt x="3666" y="3801"/>
                  <a:pt x="3588" y="3773"/>
                  <a:pt x="3514" y="3736"/>
                </a:cubicBezTo>
                <a:cubicBezTo>
                  <a:pt x="3507" y="3734"/>
                  <a:pt x="3500" y="3733"/>
                  <a:pt x="3493" y="3733"/>
                </a:cubicBezTo>
                <a:close/>
                <a:moveTo>
                  <a:pt x="8261" y="3869"/>
                </a:moveTo>
                <a:cubicBezTo>
                  <a:pt x="8256" y="3869"/>
                  <a:pt x="8251" y="3870"/>
                  <a:pt x="8246" y="3871"/>
                </a:cubicBezTo>
                <a:cubicBezTo>
                  <a:pt x="8168" y="3896"/>
                  <a:pt x="8086" y="3916"/>
                  <a:pt x="8004" y="3937"/>
                </a:cubicBezTo>
                <a:cubicBezTo>
                  <a:pt x="7976" y="3941"/>
                  <a:pt x="7959" y="3973"/>
                  <a:pt x="7967" y="3998"/>
                </a:cubicBezTo>
                <a:cubicBezTo>
                  <a:pt x="7971" y="4023"/>
                  <a:pt x="7996" y="4039"/>
                  <a:pt x="8017" y="4039"/>
                </a:cubicBezTo>
                <a:cubicBezTo>
                  <a:pt x="8025" y="4039"/>
                  <a:pt x="8029" y="4039"/>
                  <a:pt x="8025" y="4035"/>
                </a:cubicBezTo>
                <a:cubicBezTo>
                  <a:pt x="8111" y="4014"/>
                  <a:pt x="8193" y="3986"/>
                  <a:pt x="8275" y="3965"/>
                </a:cubicBezTo>
                <a:cubicBezTo>
                  <a:pt x="8299" y="3961"/>
                  <a:pt x="8316" y="3932"/>
                  <a:pt x="8312" y="3904"/>
                </a:cubicBezTo>
                <a:cubicBezTo>
                  <a:pt x="8305" y="3884"/>
                  <a:pt x="8284" y="3869"/>
                  <a:pt x="8261" y="3869"/>
                </a:cubicBezTo>
                <a:close/>
                <a:moveTo>
                  <a:pt x="3974" y="3912"/>
                </a:moveTo>
                <a:cubicBezTo>
                  <a:pt x="3953" y="3912"/>
                  <a:pt x="3935" y="3926"/>
                  <a:pt x="3928" y="3945"/>
                </a:cubicBezTo>
                <a:cubicBezTo>
                  <a:pt x="3916" y="3978"/>
                  <a:pt x="3932" y="4002"/>
                  <a:pt x="3957" y="4014"/>
                </a:cubicBezTo>
                <a:lnTo>
                  <a:pt x="4203" y="4088"/>
                </a:lnTo>
                <a:lnTo>
                  <a:pt x="4219" y="4088"/>
                </a:lnTo>
                <a:cubicBezTo>
                  <a:pt x="4244" y="4088"/>
                  <a:pt x="4265" y="4072"/>
                  <a:pt x="4273" y="4055"/>
                </a:cubicBezTo>
                <a:cubicBezTo>
                  <a:pt x="4277" y="4027"/>
                  <a:pt x="4260" y="4002"/>
                  <a:pt x="4236" y="3994"/>
                </a:cubicBezTo>
                <a:cubicBezTo>
                  <a:pt x="4158" y="3965"/>
                  <a:pt x="4076" y="3941"/>
                  <a:pt x="3994" y="3916"/>
                </a:cubicBezTo>
                <a:cubicBezTo>
                  <a:pt x="3987" y="3913"/>
                  <a:pt x="3981" y="3912"/>
                  <a:pt x="3974" y="3912"/>
                </a:cubicBezTo>
                <a:close/>
                <a:moveTo>
                  <a:pt x="7776" y="3996"/>
                </a:moveTo>
                <a:cubicBezTo>
                  <a:pt x="7771" y="3996"/>
                  <a:pt x="7767" y="3997"/>
                  <a:pt x="7762" y="3998"/>
                </a:cubicBezTo>
                <a:cubicBezTo>
                  <a:pt x="7680" y="4010"/>
                  <a:pt x="7594" y="4035"/>
                  <a:pt x="7512" y="4047"/>
                </a:cubicBezTo>
                <a:cubicBezTo>
                  <a:pt x="7479" y="4055"/>
                  <a:pt x="7463" y="4084"/>
                  <a:pt x="7471" y="4109"/>
                </a:cubicBezTo>
                <a:cubicBezTo>
                  <a:pt x="7475" y="4138"/>
                  <a:pt x="7496" y="4150"/>
                  <a:pt x="7520" y="4150"/>
                </a:cubicBezTo>
                <a:lnTo>
                  <a:pt x="7533" y="4150"/>
                </a:lnTo>
                <a:cubicBezTo>
                  <a:pt x="7615" y="4138"/>
                  <a:pt x="7701" y="4121"/>
                  <a:pt x="7783" y="4101"/>
                </a:cubicBezTo>
                <a:cubicBezTo>
                  <a:pt x="7812" y="4092"/>
                  <a:pt x="7828" y="4064"/>
                  <a:pt x="7824" y="4039"/>
                </a:cubicBezTo>
                <a:cubicBezTo>
                  <a:pt x="7820" y="4012"/>
                  <a:pt x="7797" y="3996"/>
                  <a:pt x="7776" y="3996"/>
                </a:cubicBezTo>
                <a:close/>
                <a:moveTo>
                  <a:pt x="4469" y="4050"/>
                </a:moveTo>
                <a:cubicBezTo>
                  <a:pt x="4445" y="4050"/>
                  <a:pt x="4424" y="4067"/>
                  <a:pt x="4420" y="4088"/>
                </a:cubicBezTo>
                <a:cubicBezTo>
                  <a:pt x="4408" y="4113"/>
                  <a:pt x="4429" y="4146"/>
                  <a:pt x="4453" y="4150"/>
                </a:cubicBezTo>
                <a:cubicBezTo>
                  <a:pt x="4539" y="4170"/>
                  <a:pt x="4625" y="4191"/>
                  <a:pt x="4707" y="4207"/>
                </a:cubicBezTo>
                <a:lnTo>
                  <a:pt x="4716" y="4207"/>
                </a:lnTo>
                <a:cubicBezTo>
                  <a:pt x="4744" y="4207"/>
                  <a:pt x="4761" y="4191"/>
                  <a:pt x="4769" y="4166"/>
                </a:cubicBezTo>
                <a:cubicBezTo>
                  <a:pt x="4773" y="4133"/>
                  <a:pt x="4753" y="4109"/>
                  <a:pt x="4728" y="4105"/>
                </a:cubicBezTo>
                <a:cubicBezTo>
                  <a:pt x="4646" y="4088"/>
                  <a:pt x="4564" y="4072"/>
                  <a:pt x="4482" y="4051"/>
                </a:cubicBezTo>
                <a:cubicBezTo>
                  <a:pt x="4478" y="4050"/>
                  <a:pt x="4473" y="4050"/>
                  <a:pt x="4469" y="4050"/>
                </a:cubicBezTo>
                <a:close/>
                <a:moveTo>
                  <a:pt x="7265" y="4088"/>
                </a:moveTo>
                <a:cubicBezTo>
                  <a:pt x="7263" y="4088"/>
                  <a:pt x="7260" y="4088"/>
                  <a:pt x="7258" y="4088"/>
                </a:cubicBezTo>
                <a:cubicBezTo>
                  <a:pt x="7176" y="4105"/>
                  <a:pt x="7090" y="4121"/>
                  <a:pt x="7008" y="4129"/>
                </a:cubicBezTo>
                <a:cubicBezTo>
                  <a:pt x="6979" y="4129"/>
                  <a:pt x="6959" y="4162"/>
                  <a:pt x="6963" y="4187"/>
                </a:cubicBezTo>
                <a:cubicBezTo>
                  <a:pt x="6967" y="4211"/>
                  <a:pt x="6987" y="4232"/>
                  <a:pt x="7012" y="4232"/>
                </a:cubicBezTo>
                <a:lnTo>
                  <a:pt x="7024" y="4232"/>
                </a:lnTo>
                <a:cubicBezTo>
                  <a:pt x="7110" y="4220"/>
                  <a:pt x="7196" y="4207"/>
                  <a:pt x="7278" y="4191"/>
                </a:cubicBezTo>
                <a:cubicBezTo>
                  <a:pt x="7307" y="4187"/>
                  <a:pt x="7328" y="4158"/>
                  <a:pt x="7319" y="4129"/>
                </a:cubicBezTo>
                <a:cubicBezTo>
                  <a:pt x="7316" y="4107"/>
                  <a:pt x="7291" y="4088"/>
                  <a:pt x="7265" y="4088"/>
                </a:cubicBezTo>
                <a:close/>
                <a:moveTo>
                  <a:pt x="4967" y="4156"/>
                </a:moveTo>
                <a:cubicBezTo>
                  <a:pt x="4946" y="4156"/>
                  <a:pt x="4928" y="4174"/>
                  <a:pt x="4921" y="4195"/>
                </a:cubicBezTo>
                <a:cubicBezTo>
                  <a:pt x="4917" y="4224"/>
                  <a:pt x="4937" y="4248"/>
                  <a:pt x="4962" y="4252"/>
                </a:cubicBezTo>
                <a:cubicBezTo>
                  <a:pt x="5052" y="4265"/>
                  <a:pt x="5130" y="4273"/>
                  <a:pt x="5220" y="4285"/>
                </a:cubicBezTo>
                <a:lnTo>
                  <a:pt x="5224" y="4285"/>
                </a:lnTo>
                <a:cubicBezTo>
                  <a:pt x="5249" y="4285"/>
                  <a:pt x="5273" y="4265"/>
                  <a:pt x="5273" y="4244"/>
                </a:cubicBezTo>
                <a:cubicBezTo>
                  <a:pt x="5273" y="4211"/>
                  <a:pt x="5257" y="4191"/>
                  <a:pt x="5228" y="4187"/>
                </a:cubicBezTo>
                <a:cubicBezTo>
                  <a:pt x="5146" y="4174"/>
                  <a:pt x="5060" y="4166"/>
                  <a:pt x="4978" y="4158"/>
                </a:cubicBezTo>
                <a:cubicBezTo>
                  <a:pt x="4974" y="4157"/>
                  <a:pt x="4971" y="4156"/>
                  <a:pt x="4967" y="4156"/>
                </a:cubicBezTo>
                <a:close/>
                <a:moveTo>
                  <a:pt x="6758" y="4161"/>
                </a:moveTo>
                <a:cubicBezTo>
                  <a:pt x="6755" y="4161"/>
                  <a:pt x="6752" y="4162"/>
                  <a:pt x="6749" y="4162"/>
                </a:cubicBezTo>
                <a:cubicBezTo>
                  <a:pt x="6667" y="4170"/>
                  <a:pt x="6581" y="4183"/>
                  <a:pt x="6499" y="4187"/>
                </a:cubicBezTo>
                <a:cubicBezTo>
                  <a:pt x="6475" y="4191"/>
                  <a:pt x="6454" y="4211"/>
                  <a:pt x="6454" y="4244"/>
                </a:cubicBezTo>
                <a:cubicBezTo>
                  <a:pt x="6454" y="4269"/>
                  <a:pt x="6479" y="4289"/>
                  <a:pt x="6503" y="4289"/>
                </a:cubicBezTo>
                <a:cubicBezTo>
                  <a:pt x="6594" y="4285"/>
                  <a:pt x="6680" y="4273"/>
                  <a:pt x="6762" y="4265"/>
                </a:cubicBezTo>
                <a:cubicBezTo>
                  <a:pt x="6795" y="4261"/>
                  <a:pt x="6811" y="4232"/>
                  <a:pt x="6807" y="4207"/>
                </a:cubicBezTo>
                <a:cubicBezTo>
                  <a:pt x="6803" y="4178"/>
                  <a:pt x="6783" y="4161"/>
                  <a:pt x="6758" y="4161"/>
                </a:cubicBezTo>
                <a:close/>
                <a:moveTo>
                  <a:pt x="5472" y="4201"/>
                </a:moveTo>
                <a:cubicBezTo>
                  <a:pt x="5447" y="4201"/>
                  <a:pt x="5429" y="4220"/>
                  <a:pt x="5429" y="4248"/>
                </a:cubicBezTo>
                <a:cubicBezTo>
                  <a:pt x="5425" y="4277"/>
                  <a:pt x="5446" y="4306"/>
                  <a:pt x="5474" y="4306"/>
                </a:cubicBezTo>
                <a:cubicBezTo>
                  <a:pt x="5564" y="4310"/>
                  <a:pt x="5651" y="4314"/>
                  <a:pt x="5737" y="4314"/>
                </a:cubicBezTo>
                <a:cubicBezTo>
                  <a:pt x="5761" y="4314"/>
                  <a:pt x="5786" y="4293"/>
                  <a:pt x="5794" y="4265"/>
                </a:cubicBezTo>
                <a:cubicBezTo>
                  <a:pt x="5794" y="4240"/>
                  <a:pt x="5774" y="4211"/>
                  <a:pt x="5741" y="4211"/>
                </a:cubicBezTo>
                <a:cubicBezTo>
                  <a:pt x="5655" y="4211"/>
                  <a:pt x="5569" y="4207"/>
                  <a:pt x="5487" y="4203"/>
                </a:cubicBezTo>
                <a:cubicBezTo>
                  <a:pt x="5482" y="4202"/>
                  <a:pt x="5477" y="4201"/>
                  <a:pt x="5472" y="4201"/>
                </a:cubicBezTo>
                <a:close/>
                <a:moveTo>
                  <a:pt x="6249" y="4203"/>
                </a:moveTo>
                <a:cubicBezTo>
                  <a:pt x="6163" y="4207"/>
                  <a:pt x="6077" y="4211"/>
                  <a:pt x="5991" y="4211"/>
                </a:cubicBezTo>
                <a:cubicBezTo>
                  <a:pt x="5962" y="4211"/>
                  <a:pt x="5942" y="4232"/>
                  <a:pt x="5942" y="4265"/>
                </a:cubicBezTo>
                <a:cubicBezTo>
                  <a:pt x="5942" y="4293"/>
                  <a:pt x="5966" y="4314"/>
                  <a:pt x="5991" y="4314"/>
                </a:cubicBezTo>
                <a:cubicBezTo>
                  <a:pt x="6081" y="4314"/>
                  <a:pt x="6167" y="4314"/>
                  <a:pt x="6253" y="4297"/>
                </a:cubicBezTo>
                <a:cubicBezTo>
                  <a:pt x="6282" y="4297"/>
                  <a:pt x="6298" y="4277"/>
                  <a:pt x="6298" y="4248"/>
                </a:cubicBezTo>
                <a:cubicBezTo>
                  <a:pt x="6298" y="4224"/>
                  <a:pt x="6274" y="4203"/>
                  <a:pt x="6249" y="4203"/>
                </a:cubicBezTo>
                <a:close/>
              </a:path>
            </a:pathLst>
          </a:custGeom>
          <a:solidFill>
            <a:srgbClr val="753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 flipH="1">
            <a:off x="4657725" y="2620712"/>
            <a:ext cx="4852807" cy="591428"/>
          </a:xfrm>
          <a:custGeom>
            <a:avLst/>
            <a:gdLst/>
            <a:ahLst/>
            <a:cxnLst/>
            <a:rect l="l" t="t" r="r" b="b"/>
            <a:pathLst>
              <a:path w="19326" h="4314" extrusionOk="0">
                <a:moveTo>
                  <a:pt x="19018" y="0"/>
                </a:moveTo>
                <a:cubicBezTo>
                  <a:pt x="18985" y="0"/>
                  <a:pt x="18965" y="21"/>
                  <a:pt x="18965" y="49"/>
                </a:cubicBezTo>
                <a:cubicBezTo>
                  <a:pt x="18965" y="82"/>
                  <a:pt x="18994" y="103"/>
                  <a:pt x="19018" y="103"/>
                </a:cubicBezTo>
                <a:lnTo>
                  <a:pt x="19273" y="103"/>
                </a:lnTo>
                <a:cubicBezTo>
                  <a:pt x="19301" y="103"/>
                  <a:pt x="19326" y="78"/>
                  <a:pt x="19326" y="49"/>
                </a:cubicBezTo>
                <a:cubicBezTo>
                  <a:pt x="19326" y="25"/>
                  <a:pt x="19305" y="0"/>
                  <a:pt x="19273" y="0"/>
                </a:cubicBezTo>
                <a:close/>
                <a:moveTo>
                  <a:pt x="18756" y="4"/>
                </a:moveTo>
                <a:cubicBezTo>
                  <a:pt x="18670" y="8"/>
                  <a:pt x="18588" y="16"/>
                  <a:pt x="18502" y="21"/>
                </a:cubicBezTo>
                <a:cubicBezTo>
                  <a:pt x="18473" y="25"/>
                  <a:pt x="18452" y="45"/>
                  <a:pt x="18452" y="78"/>
                </a:cubicBezTo>
                <a:cubicBezTo>
                  <a:pt x="18452" y="103"/>
                  <a:pt x="18481" y="123"/>
                  <a:pt x="18506" y="123"/>
                </a:cubicBezTo>
                <a:cubicBezTo>
                  <a:pt x="18592" y="119"/>
                  <a:pt x="18678" y="111"/>
                  <a:pt x="18756" y="107"/>
                </a:cubicBezTo>
                <a:cubicBezTo>
                  <a:pt x="18789" y="107"/>
                  <a:pt x="18809" y="86"/>
                  <a:pt x="18809" y="57"/>
                </a:cubicBezTo>
                <a:cubicBezTo>
                  <a:pt x="18809" y="25"/>
                  <a:pt x="18780" y="4"/>
                  <a:pt x="18756" y="4"/>
                </a:cubicBezTo>
                <a:close/>
                <a:moveTo>
                  <a:pt x="18254" y="41"/>
                </a:moveTo>
                <a:cubicBezTo>
                  <a:pt x="18252" y="41"/>
                  <a:pt x="18250" y="41"/>
                  <a:pt x="18247" y="41"/>
                </a:cubicBezTo>
                <a:cubicBezTo>
                  <a:pt x="18161" y="45"/>
                  <a:pt x="18079" y="57"/>
                  <a:pt x="17993" y="66"/>
                </a:cubicBezTo>
                <a:cubicBezTo>
                  <a:pt x="17960" y="70"/>
                  <a:pt x="17940" y="98"/>
                  <a:pt x="17948" y="123"/>
                </a:cubicBezTo>
                <a:cubicBezTo>
                  <a:pt x="17952" y="148"/>
                  <a:pt x="17973" y="168"/>
                  <a:pt x="17997" y="168"/>
                </a:cubicBezTo>
                <a:lnTo>
                  <a:pt x="18010" y="168"/>
                </a:lnTo>
                <a:cubicBezTo>
                  <a:pt x="18092" y="160"/>
                  <a:pt x="18174" y="152"/>
                  <a:pt x="18260" y="144"/>
                </a:cubicBezTo>
                <a:cubicBezTo>
                  <a:pt x="18284" y="140"/>
                  <a:pt x="18305" y="111"/>
                  <a:pt x="18305" y="86"/>
                </a:cubicBezTo>
                <a:cubicBezTo>
                  <a:pt x="18301" y="63"/>
                  <a:pt x="18280" y="41"/>
                  <a:pt x="18254" y="41"/>
                </a:cubicBezTo>
                <a:close/>
                <a:moveTo>
                  <a:pt x="17747" y="101"/>
                </a:moveTo>
                <a:cubicBezTo>
                  <a:pt x="17743" y="101"/>
                  <a:pt x="17739" y="102"/>
                  <a:pt x="17735" y="103"/>
                </a:cubicBezTo>
                <a:cubicBezTo>
                  <a:pt x="17649" y="119"/>
                  <a:pt x="17563" y="127"/>
                  <a:pt x="17481" y="144"/>
                </a:cubicBezTo>
                <a:cubicBezTo>
                  <a:pt x="17456" y="144"/>
                  <a:pt x="17435" y="172"/>
                  <a:pt x="17440" y="201"/>
                </a:cubicBezTo>
                <a:cubicBezTo>
                  <a:pt x="17444" y="226"/>
                  <a:pt x="17464" y="242"/>
                  <a:pt x="17489" y="242"/>
                </a:cubicBezTo>
                <a:cubicBezTo>
                  <a:pt x="17489" y="242"/>
                  <a:pt x="17497" y="242"/>
                  <a:pt x="17497" y="246"/>
                </a:cubicBezTo>
                <a:cubicBezTo>
                  <a:pt x="17579" y="230"/>
                  <a:pt x="17665" y="213"/>
                  <a:pt x="17747" y="205"/>
                </a:cubicBezTo>
                <a:cubicBezTo>
                  <a:pt x="17776" y="205"/>
                  <a:pt x="17796" y="172"/>
                  <a:pt x="17792" y="148"/>
                </a:cubicBezTo>
                <a:cubicBezTo>
                  <a:pt x="17792" y="123"/>
                  <a:pt x="17774" y="101"/>
                  <a:pt x="17747" y="101"/>
                </a:cubicBezTo>
                <a:close/>
                <a:moveTo>
                  <a:pt x="17238" y="183"/>
                </a:moveTo>
                <a:cubicBezTo>
                  <a:pt x="17234" y="183"/>
                  <a:pt x="17230" y="184"/>
                  <a:pt x="17226" y="185"/>
                </a:cubicBezTo>
                <a:cubicBezTo>
                  <a:pt x="17144" y="201"/>
                  <a:pt x="17058" y="222"/>
                  <a:pt x="16976" y="234"/>
                </a:cubicBezTo>
                <a:cubicBezTo>
                  <a:pt x="16948" y="238"/>
                  <a:pt x="16931" y="271"/>
                  <a:pt x="16935" y="295"/>
                </a:cubicBezTo>
                <a:cubicBezTo>
                  <a:pt x="16943" y="324"/>
                  <a:pt x="16964" y="336"/>
                  <a:pt x="16989" y="336"/>
                </a:cubicBezTo>
                <a:lnTo>
                  <a:pt x="16997" y="336"/>
                </a:lnTo>
                <a:cubicBezTo>
                  <a:pt x="17079" y="316"/>
                  <a:pt x="17169" y="304"/>
                  <a:pt x="17251" y="287"/>
                </a:cubicBezTo>
                <a:cubicBezTo>
                  <a:pt x="17276" y="283"/>
                  <a:pt x="17296" y="250"/>
                  <a:pt x="17292" y="226"/>
                </a:cubicBezTo>
                <a:cubicBezTo>
                  <a:pt x="17285" y="204"/>
                  <a:pt x="17262" y="183"/>
                  <a:pt x="17238" y="183"/>
                </a:cubicBezTo>
                <a:close/>
                <a:moveTo>
                  <a:pt x="58" y="84"/>
                </a:moveTo>
                <a:cubicBezTo>
                  <a:pt x="53" y="84"/>
                  <a:pt x="47" y="85"/>
                  <a:pt x="41" y="86"/>
                </a:cubicBezTo>
                <a:cubicBezTo>
                  <a:pt x="16" y="98"/>
                  <a:pt x="0" y="127"/>
                  <a:pt x="12" y="152"/>
                </a:cubicBezTo>
                <a:cubicBezTo>
                  <a:pt x="12" y="160"/>
                  <a:pt x="49" y="246"/>
                  <a:pt x="115" y="394"/>
                </a:cubicBezTo>
                <a:cubicBezTo>
                  <a:pt x="123" y="414"/>
                  <a:pt x="139" y="427"/>
                  <a:pt x="160" y="427"/>
                </a:cubicBezTo>
                <a:cubicBezTo>
                  <a:pt x="164" y="427"/>
                  <a:pt x="172" y="427"/>
                  <a:pt x="180" y="418"/>
                </a:cubicBezTo>
                <a:cubicBezTo>
                  <a:pt x="205" y="410"/>
                  <a:pt x="217" y="377"/>
                  <a:pt x="205" y="353"/>
                </a:cubicBezTo>
                <a:cubicBezTo>
                  <a:pt x="139" y="205"/>
                  <a:pt x="111" y="119"/>
                  <a:pt x="111" y="119"/>
                </a:cubicBezTo>
                <a:cubicBezTo>
                  <a:pt x="101" y="96"/>
                  <a:pt x="81" y="84"/>
                  <a:pt x="58" y="84"/>
                </a:cubicBezTo>
                <a:close/>
                <a:moveTo>
                  <a:pt x="16730" y="295"/>
                </a:moveTo>
                <a:cubicBezTo>
                  <a:pt x="16727" y="295"/>
                  <a:pt x="16725" y="295"/>
                  <a:pt x="16722" y="295"/>
                </a:cubicBezTo>
                <a:cubicBezTo>
                  <a:pt x="16636" y="316"/>
                  <a:pt x="16554" y="336"/>
                  <a:pt x="16472" y="357"/>
                </a:cubicBezTo>
                <a:cubicBezTo>
                  <a:pt x="16443" y="365"/>
                  <a:pt x="16431" y="394"/>
                  <a:pt x="16435" y="418"/>
                </a:cubicBezTo>
                <a:cubicBezTo>
                  <a:pt x="16443" y="439"/>
                  <a:pt x="16464" y="455"/>
                  <a:pt x="16484" y="455"/>
                </a:cubicBezTo>
                <a:lnTo>
                  <a:pt x="16501" y="455"/>
                </a:lnTo>
                <a:lnTo>
                  <a:pt x="16747" y="394"/>
                </a:lnTo>
                <a:cubicBezTo>
                  <a:pt x="16771" y="390"/>
                  <a:pt x="16788" y="357"/>
                  <a:pt x="16784" y="332"/>
                </a:cubicBezTo>
                <a:cubicBezTo>
                  <a:pt x="16780" y="310"/>
                  <a:pt x="16753" y="295"/>
                  <a:pt x="16730" y="295"/>
                </a:cubicBezTo>
                <a:close/>
                <a:moveTo>
                  <a:pt x="16241" y="423"/>
                </a:moveTo>
                <a:cubicBezTo>
                  <a:pt x="16236" y="423"/>
                  <a:pt x="16231" y="424"/>
                  <a:pt x="16226" y="427"/>
                </a:cubicBezTo>
                <a:cubicBezTo>
                  <a:pt x="16144" y="447"/>
                  <a:pt x="16062" y="472"/>
                  <a:pt x="15980" y="496"/>
                </a:cubicBezTo>
                <a:cubicBezTo>
                  <a:pt x="15947" y="509"/>
                  <a:pt x="15931" y="537"/>
                  <a:pt x="15943" y="562"/>
                </a:cubicBezTo>
                <a:cubicBezTo>
                  <a:pt x="15951" y="582"/>
                  <a:pt x="15972" y="599"/>
                  <a:pt x="15992" y="599"/>
                </a:cubicBezTo>
                <a:cubicBezTo>
                  <a:pt x="16000" y="599"/>
                  <a:pt x="16004" y="595"/>
                  <a:pt x="16004" y="595"/>
                </a:cubicBezTo>
                <a:cubicBezTo>
                  <a:pt x="16086" y="570"/>
                  <a:pt x="16168" y="550"/>
                  <a:pt x="16250" y="521"/>
                </a:cubicBezTo>
                <a:cubicBezTo>
                  <a:pt x="16275" y="517"/>
                  <a:pt x="16296" y="488"/>
                  <a:pt x="16287" y="459"/>
                </a:cubicBezTo>
                <a:cubicBezTo>
                  <a:pt x="16281" y="440"/>
                  <a:pt x="16261" y="423"/>
                  <a:pt x="16241" y="423"/>
                </a:cubicBezTo>
                <a:close/>
                <a:moveTo>
                  <a:pt x="15751" y="570"/>
                </a:moveTo>
                <a:cubicBezTo>
                  <a:pt x="15745" y="570"/>
                  <a:pt x="15740" y="571"/>
                  <a:pt x="15734" y="574"/>
                </a:cubicBezTo>
                <a:cubicBezTo>
                  <a:pt x="15656" y="599"/>
                  <a:pt x="15574" y="623"/>
                  <a:pt x="15492" y="656"/>
                </a:cubicBezTo>
                <a:cubicBezTo>
                  <a:pt x="15467" y="664"/>
                  <a:pt x="15451" y="697"/>
                  <a:pt x="15459" y="722"/>
                </a:cubicBezTo>
                <a:cubicBezTo>
                  <a:pt x="15467" y="742"/>
                  <a:pt x="15488" y="759"/>
                  <a:pt x="15508" y="759"/>
                </a:cubicBezTo>
                <a:cubicBezTo>
                  <a:pt x="15516" y="759"/>
                  <a:pt x="15521" y="759"/>
                  <a:pt x="15529" y="755"/>
                </a:cubicBezTo>
                <a:cubicBezTo>
                  <a:pt x="15603" y="726"/>
                  <a:pt x="15685" y="697"/>
                  <a:pt x="15767" y="673"/>
                </a:cubicBezTo>
                <a:cubicBezTo>
                  <a:pt x="15795" y="660"/>
                  <a:pt x="15808" y="632"/>
                  <a:pt x="15799" y="603"/>
                </a:cubicBezTo>
                <a:cubicBezTo>
                  <a:pt x="15790" y="584"/>
                  <a:pt x="15771" y="570"/>
                  <a:pt x="15751" y="570"/>
                </a:cubicBezTo>
                <a:close/>
                <a:moveTo>
                  <a:pt x="266" y="558"/>
                </a:moveTo>
                <a:cubicBezTo>
                  <a:pt x="258" y="558"/>
                  <a:pt x="249" y="559"/>
                  <a:pt x="242" y="562"/>
                </a:cubicBezTo>
                <a:cubicBezTo>
                  <a:pt x="217" y="574"/>
                  <a:pt x="213" y="603"/>
                  <a:pt x="221" y="632"/>
                </a:cubicBezTo>
                <a:lnTo>
                  <a:pt x="344" y="861"/>
                </a:lnTo>
                <a:cubicBezTo>
                  <a:pt x="357" y="878"/>
                  <a:pt x="369" y="886"/>
                  <a:pt x="390" y="886"/>
                </a:cubicBezTo>
                <a:cubicBezTo>
                  <a:pt x="402" y="886"/>
                  <a:pt x="406" y="882"/>
                  <a:pt x="406" y="882"/>
                </a:cubicBezTo>
                <a:cubicBezTo>
                  <a:pt x="431" y="865"/>
                  <a:pt x="443" y="837"/>
                  <a:pt x="426" y="808"/>
                </a:cubicBezTo>
                <a:cubicBezTo>
                  <a:pt x="385" y="734"/>
                  <a:pt x="344" y="660"/>
                  <a:pt x="308" y="582"/>
                </a:cubicBezTo>
                <a:cubicBezTo>
                  <a:pt x="302" y="565"/>
                  <a:pt x="284" y="558"/>
                  <a:pt x="266" y="558"/>
                </a:cubicBezTo>
                <a:close/>
                <a:moveTo>
                  <a:pt x="15269" y="744"/>
                </a:moveTo>
                <a:cubicBezTo>
                  <a:pt x="15264" y="744"/>
                  <a:pt x="15259" y="745"/>
                  <a:pt x="15254" y="746"/>
                </a:cubicBezTo>
                <a:cubicBezTo>
                  <a:pt x="15172" y="779"/>
                  <a:pt x="15098" y="808"/>
                  <a:pt x="15016" y="841"/>
                </a:cubicBezTo>
                <a:cubicBezTo>
                  <a:pt x="14987" y="849"/>
                  <a:pt x="14975" y="882"/>
                  <a:pt x="14983" y="906"/>
                </a:cubicBezTo>
                <a:cubicBezTo>
                  <a:pt x="14987" y="927"/>
                  <a:pt x="15008" y="939"/>
                  <a:pt x="15028" y="939"/>
                </a:cubicBezTo>
                <a:cubicBezTo>
                  <a:pt x="15034" y="939"/>
                  <a:pt x="15038" y="935"/>
                  <a:pt x="15042" y="935"/>
                </a:cubicBezTo>
                <a:cubicBezTo>
                  <a:pt x="15044" y="935"/>
                  <a:pt x="15046" y="936"/>
                  <a:pt x="15049" y="939"/>
                </a:cubicBezTo>
                <a:cubicBezTo>
                  <a:pt x="15131" y="906"/>
                  <a:pt x="15209" y="878"/>
                  <a:pt x="15291" y="845"/>
                </a:cubicBezTo>
                <a:cubicBezTo>
                  <a:pt x="15316" y="837"/>
                  <a:pt x="15332" y="804"/>
                  <a:pt x="15324" y="779"/>
                </a:cubicBezTo>
                <a:cubicBezTo>
                  <a:pt x="15314" y="759"/>
                  <a:pt x="15292" y="744"/>
                  <a:pt x="15269" y="744"/>
                </a:cubicBezTo>
                <a:close/>
                <a:moveTo>
                  <a:pt x="14790" y="934"/>
                </a:moveTo>
                <a:cubicBezTo>
                  <a:pt x="14784" y="934"/>
                  <a:pt x="14777" y="936"/>
                  <a:pt x="14770" y="939"/>
                </a:cubicBezTo>
                <a:cubicBezTo>
                  <a:pt x="14692" y="968"/>
                  <a:pt x="14610" y="997"/>
                  <a:pt x="14532" y="1033"/>
                </a:cubicBezTo>
                <a:cubicBezTo>
                  <a:pt x="14508" y="1046"/>
                  <a:pt x="14495" y="1074"/>
                  <a:pt x="14508" y="1099"/>
                </a:cubicBezTo>
                <a:cubicBezTo>
                  <a:pt x="14512" y="1120"/>
                  <a:pt x="14532" y="1132"/>
                  <a:pt x="14553" y="1132"/>
                </a:cubicBezTo>
                <a:cubicBezTo>
                  <a:pt x="14565" y="1132"/>
                  <a:pt x="14569" y="1128"/>
                  <a:pt x="14573" y="1128"/>
                </a:cubicBezTo>
                <a:cubicBezTo>
                  <a:pt x="14651" y="1095"/>
                  <a:pt x="14733" y="1062"/>
                  <a:pt x="14811" y="1029"/>
                </a:cubicBezTo>
                <a:cubicBezTo>
                  <a:pt x="14836" y="1021"/>
                  <a:pt x="14844" y="988"/>
                  <a:pt x="14836" y="964"/>
                </a:cubicBezTo>
                <a:cubicBezTo>
                  <a:pt x="14827" y="946"/>
                  <a:pt x="14809" y="934"/>
                  <a:pt x="14790" y="934"/>
                </a:cubicBezTo>
                <a:close/>
                <a:moveTo>
                  <a:pt x="514" y="1001"/>
                </a:moveTo>
                <a:cubicBezTo>
                  <a:pt x="505" y="1001"/>
                  <a:pt x="496" y="1004"/>
                  <a:pt x="488" y="1009"/>
                </a:cubicBezTo>
                <a:cubicBezTo>
                  <a:pt x="467" y="1025"/>
                  <a:pt x="459" y="1054"/>
                  <a:pt x="472" y="1083"/>
                </a:cubicBezTo>
                <a:cubicBezTo>
                  <a:pt x="521" y="1152"/>
                  <a:pt x="566" y="1230"/>
                  <a:pt x="611" y="1300"/>
                </a:cubicBezTo>
                <a:cubicBezTo>
                  <a:pt x="615" y="1316"/>
                  <a:pt x="636" y="1329"/>
                  <a:pt x="652" y="1329"/>
                </a:cubicBezTo>
                <a:cubicBezTo>
                  <a:pt x="664" y="1329"/>
                  <a:pt x="672" y="1320"/>
                  <a:pt x="677" y="1312"/>
                </a:cubicBezTo>
                <a:cubicBezTo>
                  <a:pt x="705" y="1296"/>
                  <a:pt x="709" y="1267"/>
                  <a:pt x="693" y="1238"/>
                </a:cubicBezTo>
                <a:cubicBezTo>
                  <a:pt x="648" y="1169"/>
                  <a:pt x="603" y="1095"/>
                  <a:pt x="562" y="1025"/>
                </a:cubicBezTo>
                <a:cubicBezTo>
                  <a:pt x="551" y="1011"/>
                  <a:pt x="532" y="1001"/>
                  <a:pt x="514" y="1001"/>
                </a:cubicBezTo>
                <a:close/>
                <a:moveTo>
                  <a:pt x="14322" y="1133"/>
                </a:moveTo>
                <a:cubicBezTo>
                  <a:pt x="14315" y="1133"/>
                  <a:pt x="14309" y="1134"/>
                  <a:pt x="14303" y="1136"/>
                </a:cubicBezTo>
                <a:cubicBezTo>
                  <a:pt x="14221" y="1169"/>
                  <a:pt x="14143" y="1202"/>
                  <a:pt x="14065" y="1238"/>
                </a:cubicBezTo>
                <a:cubicBezTo>
                  <a:pt x="14040" y="1251"/>
                  <a:pt x="14032" y="1279"/>
                  <a:pt x="14040" y="1304"/>
                </a:cubicBezTo>
                <a:cubicBezTo>
                  <a:pt x="14053" y="1325"/>
                  <a:pt x="14065" y="1337"/>
                  <a:pt x="14085" y="1337"/>
                </a:cubicBezTo>
                <a:cubicBezTo>
                  <a:pt x="14094" y="1337"/>
                  <a:pt x="14102" y="1337"/>
                  <a:pt x="14114" y="1333"/>
                </a:cubicBezTo>
                <a:cubicBezTo>
                  <a:pt x="14188" y="1300"/>
                  <a:pt x="14266" y="1267"/>
                  <a:pt x="14344" y="1230"/>
                </a:cubicBezTo>
                <a:cubicBezTo>
                  <a:pt x="14368" y="1218"/>
                  <a:pt x="14381" y="1189"/>
                  <a:pt x="14368" y="1165"/>
                </a:cubicBezTo>
                <a:cubicBezTo>
                  <a:pt x="14362" y="1143"/>
                  <a:pt x="14342" y="1133"/>
                  <a:pt x="14322" y="1133"/>
                </a:cubicBezTo>
                <a:close/>
                <a:moveTo>
                  <a:pt x="13856" y="1344"/>
                </a:moveTo>
                <a:cubicBezTo>
                  <a:pt x="13849" y="1344"/>
                  <a:pt x="13842" y="1346"/>
                  <a:pt x="13835" y="1349"/>
                </a:cubicBezTo>
                <a:lnTo>
                  <a:pt x="13606" y="1456"/>
                </a:lnTo>
                <a:cubicBezTo>
                  <a:pt x="13581" y="1464"/>
                  <a:pt x="13569" y="1497"/>
                  <a:pt x="13581" y="1521"/>
                </a:cubicBezTo>
                <a:cubicBezTo>
                  <a:pt x="13589" y="1542"/>
                  <a:pt x="13606" y="1554"/>
                  <a:pt x="13626" y="1554"/>
                </a:cubicBezTo>
                <a:cubicBezTo>
                  <a:pt x="13630" y="1554"/>
                  <a:pt x="13642" y="1554"/>
                  <a:pt x="13647" y="1546"/>
                </a:cubicBezTo>
                <a:lnTo>
                  <a:pt x="13876" y="1439"/>
                </a:lnTo>
                <a:cubicBezTo>
                  <a:pt x="13901" y="1431"/>
                  <a:pt x="13913" y="1398"/>
                  <a:pt x="13901" y="1374"/>
                </a:cubicBezTo>
                <a:cubicBezTo>
                  <a:pt x="13895" y="1356"/>
                  <a:pt x="13876" y="1344"/>
                  <a:pt x="13856" y="1344"/>
                </a:cubicBezTo>
                <a:close/>
                <a:moveTo>
                  <a:pt x="799" y="1437"/>
                </a:moveTo>
                <a:cubicBezTo>
                  <a:pt x="790" y="1437"/>
                  <a:pt x="780" y="1439"/>
                  <a:pt x="771" y="1443"/>
                </a:cubicBezTo>
                <a:cubicBezTo>
                  <a:pt x="746" y="1460"/>
                  <a:pt x="738" y="1493"/>
                  <a:pt x="755" y="1517"/>
                </a:cubicBezTo>
                <a:cubicBezTo>
                  <a:pt x="800" y="1587"/>
                  <a:pt x="853" y="1661"/>
                  <a:pt x="902" y="1726"/>
                </a:cubicBezTo>
                <a:cubicBezTo>
                  <a:pt x="914" y="1743"/>
                  <a:pt x="931" y="1747"/>
                  <a:pt x="943" y="1747"/>
                </a:cubicBezTo>
                <a:cubicBezTo>
                  <a:pt x="955" y="1747"/>
                  <a:pt x="972" y="1747"/>
                  <a:pt x="980" y="1735"/>
                </a:cubicBezTo>
                <a:cubicBezTo>
                  <a:pt x="1001" y="1722"/>
                  <a:pt x="1005" y="1685"/>
                  <a:pt x="992" y="1665"/>
                </a:cubicBezTo>
                <a:cubicBezTo>
                  <a:pt x="939" y="1599"/>
                  <a:pt x="890" y="1530"/>
                  <a:pt x="841" y="1460"/>
                </a:cubicBezTo>
                <a:cubicBezTo>
                  <a:pt x="833" y="1444"/>
                  <a:pt x="816" y="1437"/>
                  <a:pt x="799" y="1437"/>
                </a:cubicBezTo>
                <a:close/>
                <a:moveTo>
                  <a:pt x="13388" y="1563"/>
                </a:moveTo>
                <a:cubicBezTo>
                  <a:pt x="13382" y="1563"/>
                  <a:pt x="13375" y="1564"/>
                  <a:pt x="13368" y="1566"/>
                </a:cubicBezTo>
                <a:cubicBezTo>
                  <a:pt x="13294" y="1603"/>
                  <a:pt x="13216" y="1644"/>
                  <a:pt x="13138" y="1681"/>
                </a:cubicBezTo>
                <a:cubicBezTo>
                  <a:pt x="13118" y="1689"/>
                  <a:pt x="13109" y="1722"/>
                  <a:pt x="13118" y="1747"/>
                </a:cubicBezTo>
                <a:cubicBezTo>
                  <a:pt x="13130" y="1767"/>
                  <a:pt x="13142" y="1780"/>
                  <a:pt x="13163" y="1780"/>
                </a:cubicBezTo>
                <a:cubicBezTo>
                  <a:pt x="13175" y="1780"/>
                  <a:pt x="13179" y="1780"/>
                  <a:pt x="13179" y="1772"/>
                </a:cubicBezTo>
                <a:cubicBezTo>
                  <a:pt x="13257" y="1735"/>
                  <a:pt x="13335" y="1698"/>
                  <a:pt x="13409" y="1661"/>
                </a:cubicBezTo>
                <a:cubicBezTo>
                  <a:pt x="13437" y="1648"/>
                  <a:pt x="13446" y="1620"/>
                  <a:pt x="13437" y="1595"/>
                </a:cubicBezTo>
                <a:cubicBezTo>
                  <a:pt x="13428" y="1573"/>
                  <a:pt x="13409" y="1563"/>
                  <a:pt x="13388" y="1563"/>
                </a:cubicBezTo>
                <a:close/>
                <a:moveTo>
                  <a:pt x="12933" y="1797"/>
                </a:moveTo>
                <a:cubicBezTo>
                  <a:pt x="12925" y="1797"/>
                  <a:pt x="12916" y="1799"/>
                  <a:pt x="12908" y="1804"/>
                </a:cubicBezTo>
                <a:cubicBezTo>
                  <a:pt x="12835" y="1845"/>
                  <a:pt x="12761" y="1882"/>
                  <a:pt x="12683" y="1923"/>
                </a:cubicBezTo>
                <a:cubicBezTo>
                  <a:pt x="12658" y="1931"/>
                  <a:pt x="12646" y="1964"/>
                  <a:pt x="12662" y="1989"/>
                </a:cubicBezTo>
                <a:cubicBezTo>
                  <a:pt x="12671" y="2005"/>
                  <a:pt x="12687" y="2013"/>
                  <a:pt x="12708" y="2013"/>
                </a:cubicBezTo>
                <a:cubicBezTo>
                  <a:pt x="12720" y="2013"/>
                  <a:pt x="12724" y="2009"/>
                  <a:pt x="12728" y="2009"/>
                </a:cubicBezTo>
                <a:cubicBezTo>
                  <a:pt x="12798" y="1968"/>
                  <a:pt x="12876" y="1931"/>
                  <a:pt x="12954" y="1890"/>
                </a:cubicBezTo>
                <a:cubicBezTo>
                  <a:pt x="12978" y="1882"/>
                  <a:pt x="12991" y="1849"/>
                  <a:pt x="12974" y="1825"/>
                </a:cubicBezTo>
                <a:cubicBezTo>
                  <a:pt x="12968" y="1808"/>
                  <a:pt x="12951" y="1797"/>
                  <a:pt x="12933" y="1797"/>
                </a:cubicBezTo>
                <a:close/>
                <a:moveTo>
                  <a:pt x="1107" y="1850"/>
                </a:moveTo>
                <a:cubicBezTo>
                  <a:pt x="1095" y="1850"/>
                  <a:pt x="1084" y="1854"/>
                  <a:pt x="1074" y="1862"/>
                </a:cubicBezTo>
                <a:cubicBezTo>
                  <a:pt x="1046" y="1874"/>
                  <a:pt x="1046" y="1911"/>
                  <a:pt x="1062" y="1931"/>
                </a:cubicBezTo>
                <a:cubicBezTo>
                  <a:pt x="1115" y="1997"/>
                  <a:pt x="1169" y="2067"/>
                  <a:pt x="1226" y="2132"/>
                </a:cubicBezTo>
                <a:cubicBezTo>
                  <a:pt x="1238" y="2141"/>
                  <a:pt x="1251" y="2149"/>
                  <a:pt x="1267" y="2149"/>
                </a:cubicBezTo>
                <a:cubicBezTo>
                  <a:pt x="1279" y="2149"/>
                  <a:pt x="1288" y="2149"/>
                  <a:pt x="1304" y="2136"/>
                </a:cubicBezTo>
                <a:cubicBezTo>
                  <a:pt x="1324" y="2120"/>
                  <a:pt x="1329" y="2087"/>
                  <a:pt x="1308" y="2067"/>
                </a:cubicBezTo>
                <a:cubicBezTo>
                  <a:pt x="1251" y="2005"/>
                  <a:pt x="1197" y="1936"/>
                  <a:pt x="1144" y="1870"/>
                </a:cubicBezTo>
                <a:cubicBezTo>
                  <a:pt x="1135" y="1856"/>
                  <a:pt x="1121" y="1850"/>
                  <a:pt x="1107" y="1850"/>
                </a:cubicBezTo>
                <a:close/>
                <a:moveTo>
                  <a:pt x="12482" y="2026"/>
                </a:moveTo>
                <a:cubicBezTo>
                  <a:pt x="12474" y="2026"/>
                  <a:pt x="12465" y="2029"/>
                  <a:pt x="12457" y="2034"/>
                </a:cubicBezTo>
                <a:lnTo>
                  <a:pt x="12232" y="2153"/>
                </a:lnTo>
                <a:cubicBezTo>
                  <a:pt x="12207" y="2161"/>
                  <a:pt x="12195" y="2194"/>
                  <a:pt x="12211" y="2218"/>
                </a:cubicBezTo>
                <a:cubicBezTo>
                  <a:pt x="12220" y="2235"/>
                  <a:pt x="12236" y="2243"/>
                  <a:pt x="12257" y="2243"/>
                </a:cubicBezTo>
                <a:cubicBezTo>
                  <a:pt x="12261" y="2243"/>
                  <a:pt x="12273" y="2243"/>
                  <a:pt x="12277" y="2239"/>
                </a:cubicBezTo>
                <a:lnTo>
                  <a:pt x="12503" y="2120"/>
                </a:lnTo>
                <a:cubicBezTo>
                  <a:pt x="12527" y="2112"/>
                  <a:pt x="12539" y="2079"/>
                  <a:pt x="12523" y="2054"/>
                </a:cubicBezTo>
                <a:cubicBezTo>
                  <a:pt x="12517" y="2038"/>
                  <a:pt x="12500" y="2026"/>
                  <a:pt x="12482" y="2026"/>
                </a:cubicBezTo>
                <a:close/>
                <a:moveTo>
                  <a:pt x="12028" y="2263"/>
                </a:moveTo>
                <a:cubicBezTo>
                  <a:pt x="12020" y="2263"/>
                  <a:pt x="12011" y="2266"/>
                  <a:pt x="12002" y="2272"/>
                </a:cubicBezTo>
                <a:lnTo>
                  <a:pt x="11777" y="2387"/>
                </a:lnTo>
                <a:cubicBezTo>
                  <a:pt x="11748" y="2399"/>
                  <a:pt x="11740" y="2428"/>
                  <a:pt x="11756" y="2456"/>
                </a:cubicBezTo>
                <a:cubicBezTo>
                  <a:pt x="11764" y="2469"/>
                  <a:pt x="11781" y="2481"/>
                  <a:pt x="11801" y="2481"/>
                </a:cubicBezTo>
                <a:cubicBezTo>
                  <a:pt x="11805" y="2481"/>
                  <a:pt x="11818" y="2481"/>
                  <a:pt x="11822" y="2477"/>
                </a:cubicBezTo>
                <a:lnTo>
                  <a:pt x="12047" y="2358"/>
                </a:lnTo>
                <a:cubicBezTo>
                  <a:pt x="12072" y="2346"/>
                  <a:pt x="12080" y="2317"/>
                  <a:pt x="12068" y="2292"/>
                </a:cubicBezTo>
                <a:cubicBezTo>
                  <a:pt x="12060" y="2273"/>
                  <a:pt x="12045" y="2263"/>
                  <a:pt x="12028" y="2263"/>
                </a:cubicBezTo>
                <a:close/>
                <a:moveTo>
                  <a:pt x="1438" y="2242"/>
                </a:moveTo>
                <a:cubicBezTo>
                  <a:pt x="1427" y="2242"/>
                  <a:pt x="1416" y="2246"/>
                  <a:pt x="1406" y="2255"/>
                </a:cubicBezTo>
                <a:cubicBezTo>
                  <a:pt x="1386" y="2276"/>
                  <a:pt x="1382" y="2305"/>
                  <a:pt x="1402" y="2325"/>
                </a:cubicBezTo>
                <a:cubicBezTo>
                  <a:pt x="1464" y="2387"/>
                  <a:pt x="1517" y="2448"/>
                  <a:pt x="1579" y="2510"/>
                </a:cubicBezTo>
                <a:cubicBezTo>
                  <a:pt x="1591" y="2522"/>
                  <a:pt x="1599" y="2526"/>
                  <a:pt x="1616" y="2526"/>
                </a:cubicBezTo>
                <a:cubicBezTo>
                  <a:pt x="1628" y="2526"/>
                  <a:pt x="1640" y="2522"/>
                  <a:pt x="1653" y="2518"/>
                </a:cubicBezTo>
                <a:cubicBezTo>
                  <a:pt x="1673" y="2497"/>
                  <a:pt x="1673" y="2464"/>
                  <a:pt x="1653" y="2444"/>
                </a:cubicBezTo>
                <a:cubicBezTo>
                  <a:pt x="1595" y="2382"/>
                  <a:pt x="1534" y="2321"/>
                  <a:pt x="1476" y="2259"/>
                </a:cubicBezTo>
                <a:cubicBezTo>
                  <a:pt x="1465" y="2248"/>
                  <a:pt x="1451" y="2242"/>
                  <a:pt x="1438" y="2242"/>
                </a:cubicBezTo>
                <a:close/>
                <a:moveTo>
                  <a:pt x="11570" y="2494"/>
                </a:moveTo>
                <a:cubicBezTo>
                  <a:pt x="11561" y="2494"/>
                  <a:pt x="11552" y="2496"/>
                  <a:pt x="11543" y="2501"/>
                </a:cubicBezTo>
                <a:cubicBezTo>
                  <a:pt x="11473" y="2542"/>
                  <a:pt x="11395" y="2583"/>
                  <a:pt x="11317" y="2620"/>
                </a:cubicBezTo>
                <a:cubicBezTo>
                  <a:pt x="11293" y="2629"/>
                  <a:pt x="11289" y="2661"/>
                  <a:pt x="11297" y="2686"/>
                </a:cubicBezTo>
                <a:cubicBezTo>
                  <a:pt x="11309" y="2702"/>
                  <a:pt x="11326" y="2711"/>
                  <a:pt x="11346" y="2711"/>
                </a:cubicBezTo>
                <a:cubicBezTo>
                  <a:pt x="11350" y="2711"/>
                  <a:pt x="11358" y="2711"/>
                  <a:pt x="11358" y="2706"/>
                </a:cubicBezTo>
                <a:cubicBezTo>
                  <a:pt x="11436" y="2665"/>
                  <a:pt x="11514" y="2629"/>
                  <a:pt x="11592" y="2588"/>
                </a:cubicBezTo>
                <a:cubicBezTo>
                  <a:pt x="11617" y="2579"/>
                  <a:pt x="11621" y="2547"/>
                  <a:pt x="11613" y="2522"/>
                </a:cubicBezTo>
                <a:cubicBezTo>
                  <a:pt x="11604" y="2505"/>
                  <a:pt x="11588" y="2494"/>
                  <a:pt x="11570" y="2494"/>
                </a:cubicBezTo>
                <a:close/>
                <a:moveTo>
                  <a:pt x="1796" y="2605"/>
                </a:moveTo>
                <a:cubicBezTo>
                  <a:pt x="1783" y="2605"/>
                  <a:pt x="1769" y="2610"/>
                  <a:pt x="1759" y="2620"/>
                </a:cubicBezTo>
                <a:cubicBezTo>
                  <a:pt x="1739" y="2637"/>
                  <a:pt x="1739" y="2670"/>
                  <a:pt x="1759" y="2690"/>
                </a:cubicBezTo>
                <a:cubicBezTo>
                  <a:pt x="1825" y="2752"/>
                  <a:pt x="1886" y="2809"/>
                  <a:pt x="1956" y="2862"/>
                </a:cubicBezTo>
                <a:cubicBezTo>
                  <a:pt x="1964" y="2870"/>
                  <a:pt x="1981" y="2875"/>
                  <a:pt x="1989" y="2875"/>
                </a:cubicBezTo>
                <a:cubicBezTo>
                  <a:pt x="2005" y="2875"/>
                  <a:pt x="2017" y="2870"/>
                  <a:pt x="2026" y="2858"/>
                </a:cubicBezTo>
                <a:cubicBezTo>
                  <a:pt x="2046" y="2838"/>
                  <a:pt x="2042" y="2809"/>
                  <a:pt x="2022" y="2788"/>
                </a:cubicBezTo>
                <a:cubicBezTo>
                  <a:pt x="1960" y="2731"/>
                  <a:pt x="1890" y="2674"/>
                  <a:pt x="1833" y="2620"/>
                </a:cubicBezTo>
                <a:cubicBezTo>
                  <a:pt x="1823" y="2610"/>
                  <a:pt x="1809" y="2605"/>
                  <a:pt x="1796" y="2605"/>
                </a:cubicBezTo>
                <a:close/>
                <a:moveTo>
                  <a:pt x="11113" y="2728"/>
                </a:moveTo>
                <a:cubicBezTo>
                  <a:pt x="11106" y="2728"/>
                  <a:pt x="11099" y="2729"/>
                  <a:pt x="11092" y="2731"/>
                </a:cubicBezTo>
                <a:cubicBezTo>
                  <a:pt x="11018" y="2768"/>
                  <a:pt x="10940" y="2809"/>
                  <a:pt x="10862" y="2846"/>
                </a:cubicBezTo>
                <a:cubicBezTo>
                  <a:pt x="10838" y="2854"/>
                  <a:pt x="10825" y="2887"/>
                  <a:pt x="10838" y="2911"/>
                </a:cubicBezTo>
                <a:cubicBezTo>
                  <a:pt x="10846" y="2932"/>
                  <a:pt x="10862" y="2940"/>
                  <a:pt x="10883" y="2940"/>
                </a:cubicBezTo>
                <a:cubicBezTo>
                  <a:pt x="10895" y="2940"/>
                  <a:pt x="10899" y="2936"/>
                  <a:pt x="10903" y="2936"/>
                </a:cubicBezTo>
                <a:cubicBezTo>
                  <a:pt x="10981" y="2899"/>
                  <a:pt x="11059" y="2858"/>
                  <a:pt x="11133" y="2825"/>
                </a:cubicBezTo>
                <a:cubicBezTo>
                  <a:pt x="11162" y="2813"/>
                  <a:pt x="11170" y="2784"/>
                  <a:pt x="11162" y="2756"/>
                </a:cubicBezTo>
                <a:cubicBezTo>
                  <a:pt x="11152" y="2737"/>
                  <a:pt x="11134" y="2728"/>
                  <a:pt x="11113" y="2728"/>
                </a:cubicBezTo>
                <a:close/>
                <a:moveTo>
                  <a:pt x="10654" y="2952"/>
                </a:moveTo>
                <a:cubicBezTo>
                  <a:pt x="10646" y="2952"/>
                  <a:pt x="10639" y="2953"/>
                  <a:pt x="10633" y="2957"/>
                </a:cubicBezTo>
                <a:lnTo>
                  <a:pt x="10403" y="3063"/>
                </a:lnTo>
                <a:cubicBezTo>
                  <a:pt x="10374" y="3075"/>
                  <a:pt x="10366" y="3104"/>
                  <a:pt x="10374" y="3133"/>
                </a:cubicBezTo>
                <a:cubicBezTo>
                  <a:pt x="10387" y="3149"/>
                  <a:pt x="10403" y="3162"/>
                  <a:pt x="10424" y="3162"/>
                </a:cubicBezTo>
                <a:cubicBezTo>
                  <a:pt x="10432" y="3162"/>
                  <a:pt x="10436" y="3157"/>
                  <a:pt x="10444" y="3157"/>
                </a:cubicBezTo>
                <a:lnTo>
                  <a:pt x="10674" y="3047"/>
                </a:lnTo>
                <a:cubicBezTo>
                  <a:pt x="10698" y="3039"/>
                  <a:pt x="10711" y="3010"/>
                  <a:pt x="10698" y="2981"/>
                </a:cubicBezTo>
                <a:cubicBezTo>
                  <a:pt x="10692" y="2963"/>
                  <a:pt x="10673" y="2952"/>
                  <a:pt x="10654" y="2952"/>
                </a:cubicBezTo>
                <a:close/>
                <a:moveTo>
                  <a:pt x="2188" y="2933"/>
                </a:moveTo>
                <a:cubicBezTo>
                  <a:pt x="2171" y="2933"/>
                  <a:pt x="2155" y="2940"/>
                  <a:pt x="2145" y="2952"/>
                </a:cubicBezTo>
                <a:cubicBezTo>
                  <a:pt x="2128" y="2973"/>
                  <a:pt x="2132" y="3010"/>
                  <a:pt x="2153" y="3022"/>
                </a:cubicBezTo>
                <a:cubicBezTo>
                  <a:pt x="2222" y="3080"/>
                  <a:pt x="2292" y="3133"/>
                  <a:pt x="2358" y="3182"/>
                </a:cubicBezTo>
                <a:cubicBezTo>
                  <a:pt x="2370" y="3186"/>
                  <a:pt x="2378" y="3194"/>
                  <a:pt x="2391" y="3194"/>
                </a:cubicBezTo>
                <a:cubicBezTo>
                  <a:pt x="2407" y="3194"/>
                  <a:pt x="2419" y="3186"/>
                  <a:pt x="2423" y="3166"/>
                </a:cubicBezTo>
                <a:cubicBezTo>
                  <a:pt x="2440" y="3145"/>
                  <a:pt x="2436" y="3108"/>
                  <a:pt x="2415" y="3096"/>
                </a:cubicBezTo>
                <a:lnTo>
                  <a:pt x="2214" y="2940"/>
                </a:lnTo>
                <a:cubicBezTo>
                  <a:pt x="2207" y="2936"/>
                  <a:pt x="2197" y="2933"/>
                  <a:pt x="2188" y="2933"/>
                </a:cubicBezTo>
                <a:close/>
                <a:moveTo>
                  <a:pt x="10190" y="3163"/>
                </a:moveTo>
                <a:cubicBezTo>
                  <a:pt x="10183" y="3163"/>
                  <a:pt x="10176" y="3164"/>
                  <a:pt x="10169" y="3166"/>
                </a:cubicBezTo>
                <a:cubicBezTo>
                  <a:pt x="10087" y="3203"/>
                  <a:pt x="10014" y="3235"/>
                  <a:pt x="9936" y="3268"/>
                </a:cubicBezTo>
                <a:cubicBezTo>
                  <a:pt x="9911" y="3280"/>
                  <a:pt x="9899" y="3309"/>
                  <a:pt x="9911" y="3338"/>
                </a:cubicBezTo>
                <a:cubicBezTo>
                  <a:pt x="9915" y="3354"/>
                  <a:pt x="9936" y="3367"/>
                  <a:pt x="9956" y="3367"/>
                </a:cubicBezTo>
                <a:cubicBezTo>
                  <a:pt x="9960" y="3367"/>
                  <a:pt x="9973" y="3367"/>
                  <a:pt x="9977" y="3363"/>
                </a:cubicBezTo>
                <a:cubicBezTo>
                  <a:pt x="10055" y="3330"/>
                  <a:pt x="10137" y="3297"/>
                  <a:pt x="10210" y="3260"/>
                </a:cubicBezTo>
                <a:cubicBezTo>
                  <a:pt x="10239" y="3248"/>
                  <a:pt x="10247" y="3219"/>
                  <a:pt x="10239" y="3194"/>
                </a:cubicBezTo>
                <a:cubicBezTo>
                  <a:pt x="10230" y="3173"/>
                  <a:pt x="10211" y="3163"/>
                  <a:pt x="10190" y="3163"/>
                </a:cubicBezTo>
                <a:close/>
                <a:moveTo>
                  <a:pt x="2597" y="3241"/>
                </a:moveTo>
                <a:cubicBezTo>
                  <a:pt x="2581" y="3241"/>
                  <a:pt x="2565" y="3248"/>
                  <a:pt x="2555" y="3264"/>
                </a:cubicBezTo>
                <a:cubicBezTo>
                  <a:pt x="2538" y="3289"/>
                  <a:pt x="2542" y="3322"/>
                  <a:pt x="2571" y="3338"/>
                </a:cubicBezTo>
                <a:cubicBezTo>
                  <a:pt x="2641" y="3383"/>
                  <a:pt x="2719" y="3428"/>
                  <a:pt x="2788" y="3473"/>
                </a:cubicBezTo>
                <a:cubicBezTo>
                  <a:pt x="2797" y="3481"/>
                  <a:pt x="2805" y="3481"/>
                  <a:pt x="2817" y="3481"/>
                </a:cubicBezTo>
                <a:cubicBezTo>
                  <a:pt x="2838" y="3481"/>
                  <a:pt x="2850" y="3469"/>
                  <a:pt x="2858" y="3461"/>
                </a:cubicBezTo>
                <a:cubicBezTo>
                  <a:pt x="2870" y="3432"/>
                  <a:pt x="2866" y="3404"/>
                  <a:pt x="2842" y="3387"/>
                </a:cubicBezTo>
                <a:lnTo>
                  <a:pt x="2624" y="3248"/>
                </a:lnTo>
                <a:cubicBezTo>
                  <a:pt x="2616" y="3243"/>
                  <a:pt x="2606" y="3241"/>
                  <a:pt x="2597" y="3241"/>
                </a:cubicBezTo>
                <a:close/>
                <a:moveTo>
                  <a:pt x="9726" y="3362"/>
                </a:moveTo>
                <a:cubicBezTo>
                  <a:pt x="9719" y="3362"/>
                  <a:pt x="9713" y="3363"/>
                  <a:pt x="9706" y="3367"/>
                </a:cubicBezTo>
                <a:cubicBezTo>
                  <a:pt x="9628" y="3404"/>
                  <a:pt x="9546" y="3432"/>
                  <a:pt x="9468" y="3465"/>
                </a:cubicBezTo>
                <a:cubicBezTo>
                  <a:pt x="9444" y="3473"/>
                  <a:pt x="9427" y="3506"/>
                  <a:pt x="9439" y="3531"/>
                </a:cubicBezTo>
                <a:cubicBezTo>
                  <a:pt x="9444" y="3551"/>
                  <a:pt x="9464" y="3559"/>
                  <a:pt x="9485" y="3559"/>
                </a:cubicBezTo>
                <a:cubicBezTo>
                  <a:pt x="9489" y="3559"/>
                  <a:pt x="9493" y="3559"/>
                  <a:pt x="9505" y="3555"/>
                </a:cubicBezTo>
                <a:cubicBezTo>
                  <a:pt x="9587" y="3527"/>
                  <a:pt x="9669" y="3490"/>
                  <a:pt x="9747" y="3457"/>
                </a:cubicBezTo>
                <a:cubicBezTo>
                  <a:pt x="9772" y="3449"/>
                  <a:pt x="9780" y="3420"/>
                  <a:pt x="9772" y="3391"/>
                </a:cubicBezTo>
                <a:cubicBezTo>
                  <a:pt x="9763" y="3373"/>
                  <a:pt x="9745" y="3362"/>
                  <a:pt x="9726" y="3362"/>
                </a:cubicBezTo>
                <a:close/>
                <a:moveTo>
                  <a:pt x="3042" y="3503"/>
                </a:moveTo>
                <a:cubicBezTo>
                  <a:pt x="3024" y="3503"/>
                  <a:pt x="3005" y="3514"/>
                  <a:pt x="2993" y="3531"/>
                </a:cubicBezTo>
                <a:cubicBezTo>
                  <a:pt x="2981" y="3555"/>
                  <a:pt x="2989" y="3588"/>
                  <a:pt x="3014" y="3604"/>
                </a:cubicBezTo>
                <a:cubicBezTo>
                  <a:pt x="3092" y="3645"/>
                  <a:pt x="3170" y="3682"/>
                  <a:pt x="3248" y="3719"/>
                </a:cubicBezTo>
                <a:cubicBezTo>
                  <a:pt x="3252" y="3727"/>
                  <a:pt x="3260" y="3727"/>
                  <a:pt x="3268" y="3727"/>
                </a:cubicBezTo>
                <a:cubicBezTo>
                  <a:pt x="3289" y="3727"/>
                  <a:pt x="3301" y="3715"/>
                  <a:pt x="3317" y="3695"/>
                </a:cubicBezTo>
                <a:cubicBezTo>
                  <a:pt x="3330" y="3670"/>
                  <a:pt x="3317" y="3637"/>
                  <a:pt x="3293" y="3629"/>
                </a:cubicBezTo>
                <a:cubicBezTo>
                  <a:pt x="3215" y="3592"/>
                  <a:pt x="3137" y="3551"/>
                  <a:pt x="3067" y="3510"/>
                </a:cubicBezTo>
                <a:cubicBezTo>
                  <a:pt x="3059" y="3505"/>
                  <a:pt x="3051" y="3503"/>
                  <a:pt x="3042" y="3503"/>
                </a:cubicBezTo>
                <a:close/>
                <a:moveTo>
                  <a:pt x="9246" y="3547"/>
                </a:moveTo>
                <a:cubicBezTo>
                  <a:pt x="9240" y="3547"/>
                  <a:pt x="9233" y="3548"/>
                  <a:pt x="9226" y="3551"/>
                </a:cubicBezTo>
                <a:cubicBezTo>
                  <a:pt x="9144" y="3580"/>
                  <a:pt x="9070" y="3613"/>
                  <a:pt x="8988" y="3637"/>
                </a:cubicBezTo>
                <a:cubicBezTo>
                  <a:pt x="8960" y="3650"/>
                  <a:pt x="8947" y="3678"/>
                  <a:pt x="8956" y="3703"/>
                </a:cubicBezTo>
                <a:cubicBezTo>
                  <a:pt x="8960" y="3727"/>
                  <a:pt x="8980" y="3740"/>
                  <a:pt x="9001" y="3740"/>
                </a:cubicBezTo>
                <a:cubicBezTo>
                  <a:pt x="9009" y="3740"/>
                  <a:pt x="9013" y="3740"/>
                  <a:pt x="9021" y="3736"/>
                </a:cubicBezTo>
                <a:cubicBezTo>
                  <a:pt x="9103" y="3711"/>
                  <a:pt x="9181" y="3678"/>
                  <a:pt x="9263" y="3650"/>
                </a:cubicBezTo>
                <a:cubicBezTo>
                  <a:pt x="9288" y="3637"/>
                  <a:pt x="9304" y="3609"/>
                  <a:pt x="9296" y="3580"/>
                </a:cubicBezTo>
                <a:cubicBezTo>
                  <a:pt x="9286" y="3561"/>
                  <a:pt x="9267" y="3547"/>
                  <a:pt x="9246" y="3547"/>
                </a:cubicBezTo>
                <a:close/>
                <a:moveTo>
                  <a:pt x="8760" y="3721"/>
                </a:moveTo>
                <a:cubicBezTo>
                  <a:pt x="8755" y="3721"/>
                  <a:pt x="8751" y="3722"/>
                  <a:pt x="8746" y="3723"/>
                </a:cubicBezTo>
                <a:lnTo>
                  <a:pt x="8500" y="3801"/>
                </a:lnTo>
                <a:cubicBezTo>
                  <a:pt x="8468" y="3805"/>
                  <a:pt x="8451" y="3838"/>
                  <a:pt x="8464" y="3863"/>
                </a:cubicBezTo>
                <a:cubicBezTo>
                  <a:pt x="8476" y="3883"/>
                  <a:pt x="8496" y="3900"/>
                  <a:pt x="8517" y="3900"/>
                </a:cubicBezTo>
                <a:lnTo>
                  <a:pt x="8537" y="3900"/>
                </a:lnTo>
                <a:lnTo>
                  <a:pt x="8779" y="3822"/>
                </a:lnTo>
                <a:cubicBezTo>
                  <a:pt x="8808" y="3814"/>
                  <a:pt x="8824" y="3781"/>
                  <a:pt x="8812" y="3756"/>
                </a:cubicBezTo>
                <a:cubicBezTo>
                  <a:pt x="8805" y="3736"/>
                  <a:pt x="8782" y="3721"/>
                  <a:pt x="8760" y="3721"/>
                </a:cubicBezTo>
                <a:close/>
                <a:moveTo>
                  <a:pt x="3493" y="3733"/>
                </a:moveTo>
                <a:cubicBezTo>
                  <a:pt x="3472" y="3733"/>
                  <a:pt x="3454" y="3742"/>
                  <a:pt x="3444" y="3760"/>
                </a:cubicBezTo>
                <a:cubicBezTo>
                  <a:pt x="3436" y="3789"/>
                  <a:pt x="3444" y="3818"/>
                  <a:pt x="3473" y="3830"/>
                </a:cubicBezTo>
                <a:cubicBezTo>
                  <a:pt x="3555" y="3863"/>
                  <a:pt x="3629" y="3896"/>
                  <a:pt x="3711" y="3924"/>
                </a:cubicBezTo>
                <a:cubicBezTo>
                  <a:pt x="3723" y="3932"/>
                  <a:pt x="3727" y="3932"/>
                  <a:pt x="3731" y="3932"/>
                </a:cubicBezTo>
                <a:cubicBezTo>
                  <a:pt x="3752" y="3932"/>
                  <a:pt x="3772" y="3916"/>
                  <a:pt x="3781" y="3900"/>
                </a:cubicBezTo>
                <a:cubicBezTo>
                  <a:pt x="3789" y="3875"/>
                  <a:pt x="3772" y="3842"/>
                  <a:pt x="3748" y="3834"/>
                </a:cubicBezTo>
                <a:cubicBezTo>
                  <a:pt x="3666" y="3801"/>
                  <a:pt x="3588" y="3773"/>
                  <a:pt x="3514" y="3736"/>
                </a:cubicBezTo>
                <a:cubicBezTo>
                  <a:pt x="3507" y="3734"/>
                  <a:pt x="3500" y="3733"/>
                  <a:pt x="3493" y="3733"/>
                </a:cubicBezTo>
                <a:close/>
                <a:moveTo>
                  <a:pt x="8261" y="3869"/>
                </a:moveTo>
                <a:cubicBezTo>
                  <a:pt x="8256" y="3869"/>
                  <a:pt x="8251" y="3870"/>
                  <a:pt x="8246" y="3871"/>
                </a:cubicBezTo>
                <a:cubicBezTo>
                  <a:pt x="8168" y="3896"/>
                  <a:pt x="8086" y="3916"/>
                  <a:pt x="8004" y="3937"/>
                </a:cubicBezTo>
                <a:cubicBezTo>
                  <a:pt x="7976" y="3941"/>
                  <a:pt x="7959" y="3973"/>
                  <a:pt x="7967" y="3998"/>
                </a:cubicBezTo>
                <a:cubicBezTo>
                  <a:pt x="7971" y="4023"/>
                  <a:pt x="7996" y="4039"/>
                  <a:pt x="8017" y="4039"/>
                </a:cubicBezTo>
                <a:cubicBezTo>
                  <a:pt x="8025" y="4039"/>
                  <a:pt x="8029" y="4039"/>
                  <a:pt x="8025" y="4035"/>
                </a:cubicBezTo>
                <a:cubicBezTo>
                  <a:pt x="8111" y="4014"/>
                  <a:pt x="8193" y="3986"/>
                  <a:pt x="8275" y="3965"/>
                </a:cubicBezTo>
                <a:cubicBezTo>
                  <a:pt x="8299" y="3961"/>
                  <a:pt x="8316" y="3932"/>
                  <a:pt x="8312" y="3904"/>
                </a:cubicBezTo>
                <a:cubicBezTo>
                  <a:pt x="8305" y="3884"/>
                  <a:pt x="8284" y="3869"/>
                  <a:pt x="8261" y="3869"/>
                </a:cubicBezTo>
                <a:close/>
                <a:moveTo>
                  <a:pt x="3974" y="3912"/>
                </a:moveTo>
                <a:cubicBezTo>
                  <a:pt x="3953" y="3912"/>
                  <a:pt x="3935" y="3926"/>
                  <a:pt x="3928" y="3945"/>
                </a:cubicBezTo>
                <a:cubicBezTo>
                  <a:pt x="3916" y="3978"/>
                  <a:pt x="3932" y="4002"/>
                  <a:pt x="3957" y="4014"/>
                </a:cubicBezTo>
                <a:lnTo>
                  <a:pt x="4203" y="4088"/>
                </a:lnTo>
                <a:lnTo>
                  <a:pt x="4219" y="4088"/>
                </a:lnTo>
                <a:cubicBezTo>
                  <a:pt x="4244" y="4088"/>
                  <a:pt x="4265" y="4072"/>
                  <a:pt x="4273" y="4055"/>
                </a:cubicBezTo>
                <a:cubicBezTo>
                  <a:pt x="4277" y="4027"/>
                  <a:pt x="4260" y="4002"/>
                  <a:pt x="4236" y="3994"/>
                </a:cubicBezTo>
                <a:cubicBezTo>
                  <a:pt x="4158" y="3965"/>
                  <a:pt x="4076" y="3941"/>
                  <a:pt x="3994" y="3916"/>
                </a:cubicBezTo>
                <a:cubicBezTo>
                  <a:pt x="3987" y="3913"/>
                  <a:pt x="3981" y="3912"/>
                  <a:pt x="3974" y="3912"/>
                </a:cubicBezTo>
                <a:close/>
                <a:moveTo>
                  <a:pt x="7776" y="3996"/>
                </a:moveTo>
                <a:cubicBezTo>
                  <a:pt x="7771" y="3996"/>
                  <a:pt x="7767" y="3997"/>
                  <a:pt x="7762" y="3998"/>
                </a:cubicBezTo>
                <a:cubicBezTo>
                  <a:pt x="7680" y="4010"/>
                  <a:pt x="7594" y="4035"/>
                  <a:pt x="7512" y="4047"/>
                </a:cubicBezTo>
                <a:cubicBezTo>
                  <a:pt x="7479" y="4055"/>
                  <a:pt x="7463" y="4084"/>
                  <a:pt x="7471" y="4109"/>
                </a:cubicBezTo>
                <a:cubicBezTo>
                  <a:pt x="7475" y="4138"/>
                  <a:pt x="7496" y="4150"/>
                  <a:pt x="7520" y="4150"/>
                </a:cubicBezTo>
                <a:lnTo>
                  <a:pt x="7533" y="4150"/>
                </a:lnTo>
                <a:cubicBezTo>
                  <a:pt x="7615" y="4138"/>
                  <a:pt x="7701" y="4121"/>
                  <a:pt x="7783" y="4101"/>
                </a:cubicBezTo>
                <a:cubicBezTo>
                  <a:pt x="7812" y="4092"/>
                  <a:pt x="7828" y="4064"/>
                  <a:pt x="7824" y="4039"/>
                </a:cubicBezTo>
                <a:cubicBezTo>
                  <a:pt x="7820" y="4012"/>
                  <a:pt x="7797" y="3996"/>
                  <a:pt x="7776" y="3996"/>
                </a:cubicBezTo>
                <a:close/>
                <a:moveTo>
                  <a:pt x="4469" y="4050"/>
                </a:moveTo>
                <a:cubicBezTo>
                  <a:pt x="4445" y="4050"/>
                  <a:pt x="4424" y="4067"/>
                  <a:pt x="4420" y="4088"/>
                </a:cubicBezTo>
                <a:cubicBezTo>
                  <a:pt x="4408" y="4113"/>
                  <a:pt x="4429" y="4146"/>
                  <a:pt x="4453" y="4150"/>
                </a:cubicBezTo>
                <a:cubicBezTo>
                  <a:pt x="4539" y="4170"/>
                  <a:pt x="4625" y="4191"/>
                  <a:pt x="4707" y="4207"/>
                </a:cubicBezTo>
                <a:lnTo>
                  <a:pt x="4716" y="4207"/>
                </a:lnTo>
                <a:cubicBezTo>
                  <a:pt x="4744" y="4207"/>
                  <a:pt x="4761" y="4191"/>
                  <a:pt x="4769" y="4166"/>
                </a:cubicBezTo>
                <a:cubicBezTo>
                  <a:pt x="4773" y="4133"/>
                  <a:pt x="4753" y="4109"/>
                  <a:pt x="4728" y="4105"/>
                </a:cubicBezTo>
                <a:cubicBezTo>
                  <a:pt x="4646" y="4088"/>
                  <a:pt x="4564" y="4072"/>
                  <a:pt x="4482" y="4051"/>
                </a:cubicBezTo>
                <a:cubicBezTo>
                  <a:pt x="4478" y="4050"/>
                  <a:pt x="4473" y="4050"/>
                  <a:pt x="4469" y="4050"/>
                </a:cubicBezTo>
                <a:close/>
                <a:moveTo>
                  <a:pt x="7265" y="4088"/>
                </a:moveTo>
                <a:cubicBezTo>
                  <a:pt x="7263" y="4088"/>
                  <a:pt x="7260" y="4088"/>
                  <a:pt x="7258" y="4088"/>
                </a:cubicBezTo>
                <a:cubicBezTo>
                  <a:pt x="7176" y="4105"/>
                  <a:pt x="7090" y="4121"/>
                  <a:pt x="7008" y="4129"/>
                </a:cubicBezTo>
                <a:cubicBezTo>
                  <a:pt x="6979" y="4129"/>
                  <a:pt x="6959" y="4162"/>
                  <a:pt x="6963" y="4187"/>
                </a:cubicBezTo>
                <a:cubicBezTo>
                  <a:pt x="6967" y="4211"/>
                  <a:pt x="6987" y="4232"/>
                  <a:pt x="7012" y="4232"/>
                </a:cubicBezTo>
                <a:lnTo>
                  <a:pt x="7024" y="4232"/>
                </a:lnTo>
                <a:cubicBezTo>
                  <a:pt x="7110" y="4220"/>
                  <a:pt x="7196" y="4207"/>
                  <a:pt x="7278" y="4191"/>
                </a:cubicBezTo>
                <a:cubicBezTo>
                  <a:pt x="7307" y="4187"/>
                  <a:pt x="7328" y="4158"/>
                  <a:pt x="7319" y="4129"/>
                </a:cubicBezTo>
                <a:cubicBezTo>
                  <a:pt x="7316" y="4107"/>
                  <a:pt x="7291" y="4088"/>
                  <a:pt x="7265" y="4088"/>
                </a:cubicBezTo>
                <a:close/>
                <a:moveTo>
                  <a:pt x="4967" y="4156"/>
                </a:moveTo>
                <a:cubicBezTo>
                  <a:pt x="4946" y="4156"/>
                  <a:pt x="4928" y="4174"/>
                  <a:pt x="4921" y="4195"/>
                </a:cubicBezTo>
                <a:cubicBezTo>
                  <a:pt x="4917" y="4224"/>
                  <a:pt x="4937" y="4248"/>
                  <a:pt x="4962" y="4252"/>
                </a:cubicBezTo>
                <a:cubicBezTo>
                  <a:pt x="5052" y="4265"/>
                  <a:pt x="5130" y="4273"/>
                  <a:pt x="5220" y="4285"/>
                </a:cubicBezTo>
                <a:lnTo>
                  <a:pt x="5224" y="4285"/>
                </a:lnTo>
                <a:cubicBezTo>
                  <a:pt x="5249" y="4285"/>
                  <a:pt x="5273" y="4265"/>
                  <a:pt x="5273" y="4244"/>
                </a:cubicBezTo>
                <a:cubicBezTo>
                  <a:pt x="5273" y="4211"/>
                  <a:pt x="5257" y="4191"/>
                  <a:pt x="5228" y="4187"/>
                </a:cubicBezTo>
                <a:cubicBezTo>
                  <a:pt x="5146" y="4174"/>
                  <a:pt x="5060" y="4166"/>
                  <a:pt x="4978" y="4158"/>
                </a:cubicBezTo>
                <a:cubicBezTo>
                  <a:pt x="4974" y="4157"/>
                  <a:pt x="4971" y="4156"/>
                  <a:pt x="4967" y="4156"/>
                </a:cubicBezTo>
                <a:close/>
                <a:moveTo>
                  <a:pt x="6758" y="4161"/>
                </a:moveTo>
                <a:cubicBezTo>
                  <a:pt x="6755" y="4161"/>
                  <a:pt x="6752" y="4162"/>
                  <a:pt x="6749" y="4162"/>
                </a:cubicBezTo>
                <a:cubicBezTo>
                  <a:pt x="6667" y="4170"/>
                  <a:pt x="6581" y="4183"/>
                  <a:pt x="6499" y="4187"/>
                </a:cubicBezTo>
                <a:cubicBezTo>
                  <a:pt x="6475" y="4191"/>
                  <a:pt x="6454" y="4211"/>
                  <a:pt x="6454" y="4244"/>
                </a:cubicBezTo>
                <a:cubicBezTo>
                  <a:pt x="6454" y="4269"/>
                  <a:pt x="6479" y="4289"/>
                  <a:pt x="6503" y="4289"/>
                </a:cubicBezTo>
                <a:cubicBezTo>
                  <a:pt x="6594" y="4285"/>
                  <a:pt x="6680" y="4273"/>
                  <a:pt x="6762" y="4265"/>
                </a:cubicBezTo>
                <a:cubicBezTo>
                  <a:pt x="6795" y="4261"/>
                  <a:pt x="6811" y="4232"/>
                  <a:pt x="6807" y="4207"/>
                </a:cubicBezTo>
                <a:cubicBezTo>
                  <a:pt x="6803" y="4178"/>
                  <a:pt x="6783" y="4161"/>
                  <a:pt x="6758" y="4161"/>
                </a:cubicBezTo>
                <a:close/>
                <a:moveTo>
                  <a:pt x="5472" y="4201"/>
                </a:moveTo>
                <a:cubicBezTo>
                  <a:pt x="5447" y="4201"/>
                  <a:pt x="5429" y="4220"/>
                  <a:pt x="5429" y="4248"/>
                </a:cubicBezTo>
                <a:cubicBezTo>
                  <a:pt x="5425" y="4277"/>
                  <a:pt x="5446" y="4306"/>
                  <a:pt x="5474" y="4306"/>
                </a:cubicBezTo>
                <a:cubicBezTo>
                  <a:pt x="5564" y="4310"/>
                  <a:pt x="5651" y="4314"/>
                  <a:pt x="5737" y="4314"/>
                </a:cubicBezTo>
                <a:cubicBezTo>
                  <a:pt x="5761" y="4314"/>
                  <a:pt x="5786" y="4293"/>
                  <a:pt x="5794" y="4265"/>
                </a:cubicBezTo>
                <a:cubicBezTo>
                  <a:pt x="5794" y="4240"/>
                  <a:pt x="5774" y="4211"/>
                  <a:pt x="5741" y="4211"/>
                </a:cubicBezTo>
                <a:cubicBezTo>
                  <a:pt x="5655" y="4211"/>
                  <a:pt x="5569" y="4207"/>
                  <a:pt x="5487" y="4203"/>
                </a:cubicBezTo>
                <a:cubicBezTo>
                  <a:pt x="5482" y="4202"/>
                  <a:pt x="5477" y="4201"/>
                  <a:pt x="5472" y="4201"/>
                </a:cubicBezTo>
                <a:close/>
                <a:moveTo>
                  <a:pt x="6249" y="4203"/>
                </a:moveTo>
                <a:cubicBezTo>
                  <a:pt x="6163" y="4207"/>
                  <a:pt x="6077" y="4211"/>
                  <a:pt x="5991" y="4211"/>
                </a:cubicBezTo>
                <a:cubicBezTo>
                  <a:pt x="5962" y="4211"/>
                  <a:pt x="5942" y="4232"/>
                  <a:pt x="5942" y="4265"/>
                </a:cubicBezTo>
                <a:cubicBezTo>
                  <a:pt x="5942" y="4293"/>
                  <a:pt x="5966" y="4314"/>
                  <a:pt x="5991" y="4314"/>
                </a:cubicBezTo>
                <a:cubicBezTo>
                  <a:pt x="6081" y="4314"/>
                  <a:pt x="6167" y="4314"/>
                  <a:pt x="6253" y="4297"/>
                </a:cubicBezTo>
                <a:cubicBezTo>
                  <a:pt x="6282" y="4297"/>
                  <a:pt x="6298" y="4277"/>
                  <a:pt x="6298" y="4248"/>
                </a:cubicBezTo>
                <a:cubicBezTo>
                  <a:pt x="6298" y="4224"/>
                  <a:pt x="6274" y="4203"/>
                  <a:pt x="6249" y="4203"/>
                </a:cubicBezTo>
                <a:close/>
              </a:path>
            </a:pathLst>
          </a:custGeom>
          <a:solidFill>
            <a:srgbClr val="753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162000" y="-47625"/>
            <a:ext cx="9449141" cy="5238761"/>
          </a:xfrm>
          <a:custGeom>
            <a:avLst/>
            <a:gdLst/>
            <a:ahLst/>
            <a:cxnLst/>
            <a:rect l="l" t="t" r="r" b="b"/>
            <a:pathLst>
              <a:path w="73507" h="43089" extrusionOk="0">
                <a:moveTo>
                  <a:pt x="1001" y="1"/>
                </a:moveTo>
                <a:cubicBezTo>
                  <a:pt x="448" y="1"/>
                  <a:pt x="1" y="398"/>
                  <a:pt x="1" y="890"/>
                </a:cubicBezTo>
                <a:lnTo>
                  <a:pt x="1" y="6332"/>
                </a:lnTo>
                <a:cubicBezTo>
                  <a:pt x="357" y="6725"/>
                  <a:pt x="759" y="7090"/>
                  <a:pt x="1198" y="7410"/>
                </a:cubicBezTo>
                <a:cubicBezTo>
                  <a:pt x="3256" y="8915"/>
                  <a:pt x="5946" y="9584"/>
                  <a:pt x="8599" y="9850"/>
                </a:cubicBezTo>
                <a:cubicBezTo>
                  <a:pt x="9758" y="9966"/>
                  <a:pt x="10920" y="10012"/>
                  <a:pt x="12084" y="10012"/>
                </a:cubicBezTo>
                <a:cubicBezTo>
                  <a:pt x="16890" y="10012"/>
                  <a:pt x="21739" y="9219"/>
                  <a:pt x="26527" y="9219"/>
                </a:cubicBezTo>
                <a:cubicBezTo>
                  <a:pt x="28273" y="9219"/>
                  <a:pt x="30010" y="9325"/>
                  <a:pt x="31735" y="9612"/>
                </a:cubicBezTo>
                <a:cubicBezTo>
                  <a:pt x="33584" y="9920"/>
                  <a:pt x="35466" y="10477"/>
                  <a:pt x="36774" y="11679"/>
                </a:cubicBezTo>
                <a:cubicBezTo>
                  <a:pt x="37365" y="12220"/>
                  <a:pt x="37824" y="12925"/>
                  <a:pt x="37840" y="13676"/>
                </a:cubicBezTo>
                <a:cubicBezTo>
                  <a:pt x="37849" y="14299"/>
                  <a:pt x="37557" y="14894"/>
                  <a:pt x="37221" y="15435"/>
                </a:cubicBezTo>
                <a:cubicBezTo>
                  <a:pt x="36200" y="17079"/>
                  <a:pt x="34650" y="18732"/>
                  <a:pt x="34999" y="20581"/>
                </a:cubicBezTo>
                <a:cubicBezTo>
                  <a:pt x="35257" y="21930"/>
                  <a:pt x="36487" y="22972"/>
                  <a:pt x="37820" y="23652"/>
                </a:cubicBezTo>
                <a:cubicBezTo>
                  <a:pt x="39153" y="24333"/>
                  <a:pt x="40637" y="24768"/>
                  <a:pt x="41937" y="25498"/>
                </a:cubicBezTo>
                <a:cubicBezTo>
                  <a:pt x="43126" y="26170"/>
                  <a:pt x="44225" y="27339"/>
                  <a:pt x="43876" y="28548"/>
                </a:cubicBezTo>
                <a:cubicBezTo>
                  <a:pt x="43753" y="28983"/>
                  <a:pt x="43454" y="29360"/>
                  <a:pt x="43138" y="29717"/>
                </a:cubicBezTo>
                <a:cubicBezTo>
                  <a:pt x="42068" y="30935"/>
                  <a:pt x="40817" y="32026"/>
                  <a:pt x="39419" y="32956"/>
                </a:cubicBezTo>
                <a:cubicBezTo>
                  <a:pt x="38127" y="33818"/>
                  <a:pt x="36598" y="34670"/>
                  <a:pt x="36258" y="36073"/>
                </a:cubicBezTo>
                <a:cubicBezTo>
                  <a:pt x="36081" y="36782"/>
                  <a:pt x="36249" y="37541"/>
                  <a:pt x="36020" y="38238"/>
                </a:cubicBezTo>
                <a:cubicBezTo>
                  <a:pt x="35729" y="39120"/>
                  <a:pt x="34831" y="39763"/>
                  <a:pt x="33851" y="40050"/>
                </a:cubicBezTo>
                <a:cubicBezTo>
                  <a:pt x="33203" y="40241"/>
                  <a:pt x="32520" y="40299"/>
                  <a:pt x="31833" y="40299"/>
                </a:cubicBezTo>
                <a:cubicBezTo>
                  <a:pt x="31484" y="40299"/>
                  <a:pt x="31134" y="40284"/>
                  <a:pt x="30787" y="40264"/>
                </a:cubicBezTo>
                <a:cubicBezTo>
                  <a:pt x="28977" y="40157"/>
                  <a:pt x="27150" y="39909"/>
                  <a:pt x="25346" y="39909"/>
                </a:cubicBezTo>
                <a:cubicBezTo>
                  <a:pt x="24449" y="39909"/>
                  <a:pt x="23558" y="39970"/>
                  <a:pt x="22677" y="40141"/>
                </a:cubicBezTo>
                <a:cubicBezTo>
                  <a:pt x="20766" y="40510"/>
                  <a:pt x="18892" y="41609"/>
                  <a:pt x="18014" y="43089"/>
                </a:cubicBezTo>
                <a:lnTo>
                  <a:pt x="44446" y="43089"/>
                </a:lnTo>
                <a:cubicBezTo>
                  <a:pt x="47768" y="41412"/>
                  <a:pt x="51401" y="40218"/>
                  <a:pt x="55173" y="39603"/>
                </a:cubicBezTo>
                <a:cubicBezTo>
                  <a:pt x="57990" y="39140"/>
                  <a:pt x="61566" y="39214"/>
                  <a:pt x="63571" y="37098"/>
                </a:cubicBezTo>
                <a:cubicBezTo>
                  <a:pt x="64535" y="36077"/>
                  <a:pt x="65068" y="34597"/>
                  <a:pt x="64272" y="33371"/>
                </a:cubicBezTo>
                <a:cubicBezTo>
                  <a:pt x="63547" y="32251"/>
                  <a:pt x="62091" y="31767"/>
                  <a:pt x="60955" y="31050"/>
                </a:cubicBezTo>
                <a:cubicBezTo>
                  <a:pt x="59315" y="30008"/>
                  <a:pt x="58228" y="27999"/>
                  <a:pt x="60205" y="26748"/>
                </a:cubicBezTo>
                <a:cubicBezTo>
                  <a:pt x="61078" y="26195"/>
                  <a:pt x="62218" y="25949"/>
                  <a:pt x="62952" y="25227"/>
                </a:cubicBezTo>
                <a:cubicBezTo>
                  <a:pt x="64293" y="23898"/>
                  <a:pt x="62919" y="22156"/>
                  <a:pt x="61591" y="21352"/>
                </a:cubicBezTo>
                <a:cubicBezTo>
                  <a:pt x="59577" y="20130"/>
                  <a:pt x="56764" y="19466"/>
                  <a:pt x="56424" y="16956"/>
                </a:cubicBezTo>
                <a:cubicBezTo>
                  <a:pt x="56116" y="14676"/>
                  <a:pt x="57851" y="12774"/>
                  <a:pt x="59905" y="11621"/>
                </a:cubicBezTo>
                <a:cubicBezTo>
                  <a:pt x="63374" y="9673"/>
                  <a:pt x="67611" y="8778"/>
                  <a:pt x="71780" y="8778"/>
                </a:cubicBezTo>
                <a:cubicBezTo>
                  <a:pt x="72358" y="8778"/>
                  <a:pt x="72934" y="8795"/>
                  <a:pt x="73507" y="8829"/>
                </a:cubicBezTo>
                <a:lnTo>
                  <a:pt x="73507" y="890"/>
                </a:lnTo>
                <a:cubicBezTo>
                  <a:pt x="73507" y="402"/>
                  <a:pt x="73060" y="1"/>
                  <a:pt x="72502" y="1"/>
                </a:cubicBezTo>
                <a:close/>
              </a:path>
            </a:pathLst>
          </a:custGeom>
          <a:gradFill>
            <a:gsLst>
              <a:gs pos="0">
                <a:srgbClr val="131263">
                  <a:alpha val="21540"/>
                </a:srgbClr>
              </a:gs>
              <a:gs pos="100000">
                <a:srgbClr val="0C0C33">
                  <a:alpha val="2154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568875" y="1560788"/>
            <a:ext cx="4622400" cy="13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4800"/>
              <a:buNone/>
              <a:defRPr sz="4800">
                <a:solidFill>
                  <a:srgbClr val="0F0F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1"/>
          </p:nvPr>
        </p:nvSpPr>
        <p:spPr>
          <a:xfrm>
            <a:off x="1047750" y="3297863"/>
            <a:ext cx="3157500" cy="7611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200"/>
              <a:buNone/>
              <a:defRPr>
                <a:solidFill>
                  <a:srgbClr val="0F0F4B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1800"/>
              <a:buNone/>
              <a:defRPr sz="1800"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2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/>
          <p:nvPr/>
        </p:nvSpPr>
        <p:spPr>
          <a:xfrm>
            <a:off x="-53675" y="-14175"/>
            <a:ext cx="9265825" cy="5243926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6"/>
          <p:cNvGrpSpPr/>
          <p:nvPr/>
        </p:nvGrpSpPr>
        <p:grpSpPr>
          <a:xfrm>
            <a:off x="-39710" y="-14172"/>
            <a:ext cx="9252075" cy="5165294"/>
            <a:chOff x="3655900" y="1642950"/>
            <a:chExt cx="1299175" cy="751250"/>
          </a:xfrm>
        </p:grpSpPr>
        <p:sp>
          <p:nvSpPr>
            <p:cNvPr id="77" name="Google Shape;77;p6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6"/>
          <p:cNvGrpSpPr/>
          <p:nvPr/>
        </p:nvGrpSpPr>
        <p:grpSpPr>
          <a:xfrm>
            <a:off x="-33384" y="24104"/>
            <a:ext cx="9191800" cy="5125321"/>
            <a:chOff x="5820575" y="792900"/>
            <a:chExt cx="1357625" cy="786925"/>
          </a:xfrm>
        </p:grpSpPr>
        <p:sp>
          <p:nvSpPr>
            <p:cNvPr id="81" name="Google Shape;81;p6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6"/>
          <p:cNvGrpSpPr/>
          <p:nvPr/>
        </p:nvGrpSpPr>
        <p:grpSpPr>
          <a:xfrm>
            <a:off x="59" y="24104"/>
            <a:ext cx="9191800" cy="5125321"/>
            <a:chOff x="5820575" y="792900"/>
            <a:chExt cx="1357625" cy="786925"/>
          </a:xfrm>
        </p:grpSpPr>
        <p:sp>
          <p:nvSpPr>
            <p:cNvPr id="86" name="Google Shape;86;p6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" name="Google Shape;9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ctrTitle"/>
          </p:nvPr>
        </p:nvSpPr>
        <p:spPr>
          <a:xfrm>
            <a:off x="3605225" y="3067050"/>
            <a:ext cx="33909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subTitle" idx="1"/>
          </p:nvPr>
        </p:nvSpPr>
        <p:spPr>
          <a:xfrm>
            <a:off x="1938550" y="2152650"/>
            <a:ext cx="5314800" cy="8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525550" y="2593875"/>
            <a:ext cx="650" cy="625"/>
          </a:xfrm>
          <a:custGeom>
            <a:avLst/>
            <a:gdLst/>
            <a:ahLst/>
            <a:cxnLst/>
            <a:rect l="l" t="t" r="r" b="b"/>
            <a:pathLst>
              <a:path w="26" h="25" extrusionOk="0">
                <a:moveTo>
                  <a:pt x="26" y="0"/>
                </a:moveTo>
                <a:cubicBezTo>
                  <a:pt x="17" y="4"/>
                  <a:pt x="9" y="16"/>
                  <a:pt x="1" y="25"/>
                </a:cubicBezTo>
                <a:lnTo>
                  <a:pt x="26" y="0"/>
                </a:lnTo>
                <a:close/>
              </a:path>
            </a:pathLst>
          </a:custGeom>
          <a:solidFill>
            <a:srgbClr val="333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>
  <p:cSld name="SECTION_TITLE_AND_DESCRI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/>
          <p:nvPr/>
        </p:nvSpPr>
        <p:spPr>
          <a:xfrm>
            <a:off x="-53675" y="-14175"/>
            <a:ext cx="9265825" cy="5165293"/>
          </a:xfrm>
          <a:custGeom>
            <a:avLst/>
            <a:gdLst/>
            <a:ahLst/>
            <a:cxnLst/>
            <a:rect l="l" t="t" r="r" b="b"/>
            <a:pathLst>
              <a:path w="43967" h="25530" extrusionOk="0">
                <a:moveTo>
                  <a:pt x="0" y="0"/>
                </a:moveTo>
                <a:lnTo>
                  <a:pt x="43966" y="0"/>
                </a:lnTo>
                <a:lnTo>
                  <a:pt x="43966" y="25530"/>
                </a:lnTo>
                <a:lnTo>
                  <a:pt x="0" y="25530"/>
                </a:lnTo>
                <a:close/>
              </a:path>
            </a:pathLst>
          </a:custGeom>
          <a:gradFill>
            <a:gsLst>
              <a:gs pos="0">
                <a:srgbClr val="131263"/>
              </a:gs>
              <a:gs pos="100000">
                <a:srgbClr val="0C0C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11"/>
          <p:cNvGrpSpPr/>
          <p:nvPr/>
        </p:nvGrpSpPr>
        <p:grpSpPr>
          <a:xfrm>
            <a:off x="-39710" y="-14172"/>
            <a:ext cx="9252075" cy="5165294"/>
            <a:chOff x="3655900" y="1642950"/>
            <a:chExt cx="1299175" cy="751250"/>
          </a:xfrm>
        </p:grpSpPr>
        <p:sp>
          <p:nvSpPr>
            <p:cNvPr id="187" name="Google Shape;187;p11"/>
            <p:cNvSpPr/>
            <p:nvPr/>
          </p:nvSpPr>
          <p:spPr>
            <a:xfrm>
              <a:off x="3655900" y="1891900"/>
              <a:ext cx="1299075" cy="436175"/>
            </a:xfrm>
            <a:custGeom>
              <a:avLst/>
              <a:gdLst/>
              <a:ahLst/>
              <a:cxnLst/>
              <a:rect l="l" t="t" r="r" b="b"/>
              <a:pathLst>
                <a:path w="51963" h="17447" extrusionOk="0">
                  <a:moveTo>
                    <a:pt x="22612" y="0"/>
                  </a:moveTo>
                  <a:cubicBezTo>
                    <a:pt x="21469" y="0"/>
                    <a:pt x="19509" y="149"/>
                    <a:pt x="17875" y="1020"/>
                  </a:cubicBezTo>
                  <a:cubicBezTo>
                    <a:pt x="17286" y="1335"/>
                    <a:pt x="16385" y="1455"/>
                    <a:pt x="15354" y="1455"/>
                  </a:cubicBezTo>
                  <a:cubicBezTo>
                    <a:pt x="12055" y="1455"/>
                    <a:pt x="7427" y="224"/>
                    <a:pt x="7427" y="224"/>
                  </a:cubicBezTo>
                  <a:cubicBezTo>
                    <a:pt x="7427" y="224"/>
                    <a:pt x="6553" y="4"/>
                    <a:pt x="5155" y="4"/>
                  </a:cubicBezTo>
                  <a:cubicBezTo>
                    <a:pt x="3815" y="4"/>
                    <a:pt x="1994" y="206"/>
                    <a:pt x="1" y="999"/>
                  </a:cubicBezTo>
                  <a:lnTo>
                    <a:pt x="1" y="16134"/>
                  </a:lnTo>
                  <a:cubicBezTo>
                    <a:pt x="2379" y="16048"/>
                    <a:pt x="7234" y="15417"/>
                    <a:pt x="11031" y="12042"/>
                  </a:cubicBezTo>
                  <a:cubicBezTo>
                    <a:pt x="14657" y="8811"/>
                    <a:pt x="17051" y="7386"/>
                    <a:pt x="19654" y="7386"/>
                  </a:cubicBezTo>
                  <a:cubicBezTo>
                    <a:pt x="20807" y="7386"/>
                    <a:pt x="22001" y="7665"/>
                    <a:pt x="23362" y="8192"/>
                  </a:cubicBezTo>
                  <a:cubicBezTo>
                    <a:pt x="24699" y="8707"/>
                    <a:pt x="25841" y="8887"/>
                    <a:pt x="26784" y="8887"/>
                  </a:cubicBezTo>
                  <a:cubicBezTo>
                    <a:pt x="28968" y="8887"/>
                    <a:pt x="30082" y="7921"/>
                    <a:pt x="30082" y="7921"/>
                  </a:cubicBezTo>
                  <a:cubicBezTo>
                    <a:pt x="30082" y="7921"/>
                    <a:pt x="31590" y="7145"/>
                    <a:pt x="33097" y="7145"/>
                  </a:cubicBezTo>
                  <a:cubicBezTo>
                    <a:pt x="34164" y="7145"/>
                    <a:pt x="35231" y="7534"/>
                    <a:pt x="35762" y="8864"/>
                  </a:cubicBezTo>
                  <a:cubicBezTo>
                    <a:pt x="37045" y="12067"/>
                    <a:pt x="40334" y="15043"/>
                    <a:pt x="40334" y="15043"/>
                  </a:cubicBezTo>
                  <a:cubicBezTo>
                    <a:pt x="40334" y="15043"/>
                    <a:pt x="42539" y="17446"/>
                    <a:pt x="46691" y="17446"/>
                  </a:cubicBezTo>
                  <a:cubicBezTo>
                    <a:pt x="47363" y="17446"/>
                    <a:pt x="48086" y="17383"/>
                    <a:pt x="48859" y="17237"/>
                  </a:cubicBezTo>
                  <a:cubicBezTo>
                    <a:pt x="49658" y="17086"/>
                    <a:pt x="50323" y="17021"/>
                    <a:pt x="50877" y="17021"/>
                  </a:cubicBezTo>
                  <a:cubicBezTo>
                    <a:pt x="51301" y="17021"/>
                    <a:pt x="51659" y="17059"/>
                    <a:pt x="51963" y="17127"/>
                  </a:cubicBezTo>
                  <a:lnTo>
                    <a:pt x="51963" y="4620"/>
                  </a:lnTo>
                  <a:cubicBezTo>
                    <a:pt x="50723" y="5154"/>
                    <a:pt x="48920" y="5759"/>
                    <a:pt x="47115" y="5759"/>
                  </a:cubicBezTo>
                  <a:cubicBezTo>
                    <a:pt x="46256" y="5759"/>
                    <a:pt x="45398" y="5622"/>
                    <a:pt x="44598" y="5276"/>
                  </a:cubicBezTo>
                  <a:cubicBezTo>
                    <a:pt x="42622" y="4416"/>
                    <a:pt x="41037" y="4209"/>
                    <a:pt x="39969" y="4209"/>
                  </a:cubicBezTo>
                  <a:cubicBezTo>
                    <a:pt x="38980" y="4209"/>
                    <a:pt x="38435" y="4386"/>
                    <a:pt x="38435" y="4386"/>
                  </a:cubicBezTo>
                  <a:cubicBezTo>
                    <a:pt x="38435" y="4386"/>
                    <a:pt x="37163" y="4903"/>
                    <a:pt x="35490" y="4903"/>
                  </a:cubicBezTo>
                  <a:cubicBezTo>
                    <a:pt x="34155" y="4903"/>
                    <a:pt x="32565" y="4574"/>
                    <a:pt x="31161" y="3394"/>
                  </a:cubicBezTo>
                  <a:cubicBezTo>
                    <a:pt x="27991" y="733"/>
                    <a:pt x="23575" y="40"/>
                    <a:pt x="23575" y="40"/>
                  </a:cubicBezTo>
                  <a:cubicBezTo>
                    <a:pt x="23575" y="40"/>
                    <a:pt x="23202" y="0"/>
                    <a:pt x="22612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4039825" y="1642950"/>
              <a:ext cx="915250" cy="258475"/>
            </a:xfrm>
            <a:custGeom>
              <a:avLst/>
              <a:gdLst/>
              <a:ahLst/>
              <a:cxnLst/>
              <a:rect l="l" t="t" r="r" b="b"/>
              <a:pathLst>
                <a:path w="36610" h="10339" extrusionOk="0">
                  <a:moveTo>
                    <a:pt x="0" y="1"/>
                  </a:moveTo>
                  <a:cubicBezTo>
                    <a:pt x="160" y="193"/>
                    <a:pt x="300" y="403"/>
                    <a:pt x="410" y="628"/>
                  </a:cubicBezTo>
                  <a:cubicBezTo>
                    <a:pt x="1440" y="2670"/>
                    <a:pt x="4954" y="3330"/>
                    <a:pt x="4954" y="3330"/>
                  </a:cubicBezTo>
                  <a:cubicBezTo>
                    <a:pt x="4954" y="3330"/>
                    <a:pt x="6545" y="3691"/>
                    <a:pt x="7078" y="4536"/>
                  </a:cubicBezTo>
                  <a:cubicBezTo>
                    <a:pt x="7515" y="5229"/>
                    <a:pt x="8385" y="6335"/>
                    <a:pt x="10189" y="6335"/>
                  </a:cubicBezTo>
                  <a:cubicBezTo>
                    <a:pt x="10584" y="6335"/>
                    <a:pt x="11024" y="6282"/>
                    <a:pt x="11515" y="6160"/>
                  </a:cubicBezTo>
                  <a:cubicBezTo>
                    <a:pt x="11861" y="6073"/>
                    <a:pt x="12224" y="6036"/>
                    <a:pt x="12595" y="6036"/>
                  </a:cubicBezTo>
                  <a:cubicBezTo>
                    <a:pt x="15146" y="6036"/>
                    <a:pt x="18047" y="7820"/>
                    <a:pt x="18047" y="7820"/>
                  </a:cubicBezTo>
                  <a:cubicBezTo>
                    <a:pt x="18047" y="7820"/>
                    <a:pt x="21835" y="10339"/>
                    <a:pt x="26041" y="10339"/>
                  </a:cubicBezTo>
                  <a:cubicBezTo>
                    <a:pt x="27202" y="10339"/>
                    <a:pt x="28395" y="10147"/>
                    <a:pt x="29549" y="9657"/>
                  </a:cubicBezTo>
                  <a:cubicBezTo>
                    <a:pt x="32735" y="8304"/>
                    <a:pt x="35163" y="6508"/>
                    <a:pt x="36610" y="5282"/>
                  </a:cubicBezTo>
                  <a:lnTo>
                    <a:pt x="36610" y="1"/>
                  </a:lnTo>
                  <a:lnTo>
                    <a:pt x="29340" y="1"/>
                  </a:lnTo>
                  <a:cubicBezTo>
                    <a:pt x="27597" y="526"/>
                    <a:pt x="25690" y="1321"/>
                    <a:pt x="23804" y="2531"/>
                  </a:cubicBezTo>
                  <a:cubicBezTo>
                    <a:pt x="21110" y="4255"/>
                    <a:pt x="18914" y="4743"/>
                    <a:pt x="17290" y="4743"/>
                  </a:cubicBezTo>
                  <a:cubicBezTo>
                    <a:pt x="15178" y="4743"/>
                    <a:pt x="14037" y="3917"/>
                    <a:pt x="14037" y="3917"/>
                  </a:cubicBezTo>
                  <a:cubicBezTo>
                    <a:pt x="14037" y="3917"/>
                    <a:pt x="13491" y="3321"/>
                    <a:pt x="11936" y="3321"/>
                  </a:cubicBezTo>
                  <a:cubicBezTo>
                    <a:pt x="11455" y="3321"/>
                    <a:pt x="10878" y="3378"/>
                    <a:pt x="10190" y="3527"/>
                  </a:cubicBezTo>
                  <a:cubicBezTo>
                    <a:pt x="10027" y="3562"/>
                    <a:pt x="9866" y="3579"/>
                    <a:pt x="9708" y="3579"/>
                  </a:cubicBezTo>
                  <a:cubicBezTo>
                    <a:pt x="7886" y="3579"/>
                    <a:pt x="6432" y="1385"/>
                    <a:pt x="5696" y="1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42950" y="2287000"/>
              <a:ext cx="725400" cy="107200"/>
            </a:xfrm>
            <a:custGeom>
              <a:avLst/>
              <a:gdLst/>
              <a:ahLst/>
              <a:cxnLst/>
              <a:rect l="l" t="t" r="r" b="b"/>
              <a:pathLst>
                <a:path w="29016" h="4288" extrusionOk="0">
                  <a:moveTo>
                    <a:pt x="10237" y="0"/>
                  </a:moveTo>
                  <a:cubicBezTo>
                    <a:pt x="6886" y="0"/>
                    <a:pt x="5987" y="1962"/>
                    <a:pt x="5987" y="1962"/>
                  </a:cubicBezTo>
                  <a:cubicBezTo>
                    <a:pt x="5987" y="1962"/>
                    <a:pt x="5249" y="3127"/>
                    <a:pt x="2981" y="3127"/>
                  </a:cubicBezTo>
                  <a:cubicBezTo>
                    <a:pt x="1825" y="3127"/>
                    <a:pt x="759" y="3713"/>
                    <a:pt x="0" y="4287"/>
                  </a:cubicBezTo>
                  <a:lnTo>
                    <a:pt x="29016" y="4287"/>
                  </a:lnTo>
                  <a:cubicBezTo>
                    <a:pt x="28212" y="3996"/>
                    <a:pt x="27269" y="3467"/>
                    <a:pt x="26494" y="2516"/>
                  </a:cubicBezTo>
                  <a:cubicBezTo>
                    <a:pt x="25397" y="1157"/>
                    <a:pt x="23799" y="626"/>
                    <a:pt x="22167" y="626"/>
                  </a:cubicBezTo>
                  <a:cubicBezTo>
                    <a:pt x="21223" y="626"/>
                    <a:pt x="20268" y="804"/>
                    <a:pt x="19392" y="1101"/>
                  </a:cubicBezTo>
                  <a:cubicBezTo>
                    <a:pt x="18736" y="1322"/>
                    <a:pt x="18078" y="1403"/>
                    <a:pt x="17468" y="1403"/>
                  </a:cubicBezTo>
                  <a:cubicBezTo>
                    <a:pt x="15853" y="1403"/>
                    <a:pt x="14578" y="839"/>
                    <a:pt x="14578" y="839"/>
                  </a:cubicBezTo>
                  <a:cubicBezTo>
                    <a:pt x="12805" y="228"/>
                    <a:pt x="11379" y="0"/>
                    <a:pt x="10237" y="0"/>
                  </a:cubicBezTo>
                  <a:close/>
                </a:path>
              </a:pathLst>
            </a:custGeom>
            <a:solidFill>
              <a:srgbClr val="181A69">
                <a:alpha val="44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11"/>
          <p:cNvGrpSpPr/>
          <p:nvPr/>
        </p:nvGrpSpPr>
        <p:grpSpPr>
          <a:xfrm>
            <a:off x="-33384" y="24104"/>
            <a:ext cx="9191800" cy="5125321"/>
            <a:chOff x="5820575" y="792900"/>
            <a:chExt cx="1357625" cy="786925"/>
          </a:xfrm>
        </p:grpSpPr>
        <p:sp>
          <p:nvSpPr>
            <p:cNvPr id="191" name="Google Shape;191;p11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15154F">
                <a:alpha val="58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11"/>
          <p:cNvGrpSpPr/>
          <p:nvPr/>
        </p:nvGrpSpPr>
        <p:grpSpPr>
          <a:xfrm>
            <a:off x="59" y="24104"/>
            <a:ext cx="9191800" cy="5125321"/>
            <a:chOff x="5820575" y="792900"/>
            <a:chExt cx="1357625" cy="786925"/>
          </a:xfrm>
        </p:grpSpPr>
        <p:sp>
          <p:nvSpPr>
            <p:cNvPr id="196" name="Google Shape;196;p11"/>
            <p:cNvSpPr/>
            <p:nvPr/>
          </p:nvSpPr>
          <p:spPr>
            <a:xfrm>
              <a:off x="6169125" y="1518150"/>
              <a:ext cx="388150" cy="61675"/>
            </a:xfrm>
            <a:custGeom>
              <a:avLst/>
              <a:gdLst/>
              <a:ahLst/>
              <a:cxnLst/>
              <a:rect l="l" t="t" r="r" b="b"/>
              <a:pathLst>
                <a:path w="15526" h="2467" extrusionOk="0">
                  <a:moveTo>
                    <a:pt x="11805" y="1"/>
                  </a:moveTo>
                  <a:cubicBezTo>
                    <a:pt x="10527" y="1"/>
                    <a:pt x="9493" y="679"/>
                    <a:pt x="9493" y="679"/>
                  </a:cubicBezTo>
                  <a:cubicBezTo>
                    <a:pt x="9493" y="679"/>
                    <a:pt x="8308" y="1420"/>
                    <a:pt x="5693" y="1420"/>
                  </a:cubicBezTo>
                  <a:cubicBezTo>
                    <a:pt x="5112" y="1420"/>
                    <a:pt x="4461" y="1383"/>
                    <a:pt x="3736" y="1294"/>
                  </a:cubicBezTo>
                  <a:cubicBezTo>
                    <a:pt x="3440" y="1258"/>
                    <a:pt x="3163" y="1241"/>
                    <a:pt x="2905" y="1241"/>
                  </a:cubicBezTo>
                  <a:cubicBezTo>
                    <a:pt x="1360" y="1241"/>
                    <a:pt x="489" y="1845"/>
                    <a:pt x="1" y="2467"/>
                  </a:cubicBezTo>
                  <a:lnTo>
                    <a:pt x="15525" y="2467"/>
                  </a:lnTo>
                  <a:cubicBezTo>
                    <a:pt x="15201" y="2061"/>
                    <a:pt x="14824" y="1466"/>
                    <a:pt x="13807" y="679"/>
                  </a:cubicBezTo>
                  <a:cubicBezTo>
                    <a:pt x="13144" y="170"/>
                    <a:pt x="12444" y="1"/>
                    <a:pt x="11805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5820575" y="1099750"/>
              <a:ext cx="309925" cy="298425"/>
            </a:xfrm>
            <a:custGeom>
              <a:avLst/>
              <a:gdLst/>
              <a:ahLst/>
              <a:cxnLst/>
              <a:rect l="l" t="t" r="r" b="b"/>
              <a:pathLst>
                <a:path w="12397" h="11937" extrusionOk="0">
                  <a:moveTo>
                    <a:pt x="4944" y="1"/>
                  </a:moveTo>
                  <a:cubicBezTo>
                    <a:pt x="3505" y="1"/>
                    <a:pt x="1824" y="273"/>
                    <a:pt x="1" y="1078"/>
                  </a:cubicBezTo>
                  <a:lnTo>
                    <a:pt x="1" y="11937"/>
                  </a:lnTo>
                  <a:cubicBezTo>
                    <a:pt x="2129" y="11797"/>
                    <a:pt x="8632" y="11080"/>
                    <a:pt x="11478" y="7377"/>
                  </a:cubicBezTo>
                  <a:cubicBezTo>
                    <a:pt x="11478" y="7377"/>
                    <a:pt x="12397" y="6208"/>
                    <a:pt x="12397" y="4388"/>
                  </a:cubicBezTo>
                  <a:cubicBezTo>
                    <a:pt x="12397" y="2567"/>
                    <a:pt x="9883" y="1177"/>
                    <a:pt x="9883" y="1177"/>
                  </a:cubicBezTo>
                  <a:cubicBezTo>
                    <a:pt x="9883" y="1177"/>
                    <a:pt x="7937" y="1"/>
                    <a:pt x="4944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6790500" y="1211675"/>
              <a:ext cx="387600" cy="233900"/>
            </a:xfrm>
            <a:custGeom>
              <a:avLst/>
              <a:gdLst/>
              <a:ahLst/>
              <a:cxnLst/>
              <a:rect l="l" t="t" r="r" b="b"/>
              <a:pathLst>
                <a:path w="15504" h="9356" extrusionOk="0">
                  <a:moveTo>
                    <a:pt x="15503" y="1"/>
                  </a:moveTo>
                  <a:cubicBezTo>
                    <a:pt x="14539" y="383"/>
                    <a:pt x="12700" y="918"/>
                    <a:pt x="9959" y="918"/>
                  </a:cubicBezTo>
                  <a:cubicBezTo>
                    <a:pt x="8875" y="918"/>
                    <a:pt x="7649" y="834"/>
                    <a:pt x="6281" y="624"/>
                  </a:cubicBezTo>
                  <a:cubicBezTo>
                    <a:pt x="5575" y="515"/>
                    <a:pt x="4969" y="467"/>
                    <a:pt x="4451" y="467"/>
                  </a:cubicBezTo>
                  <a:cubicBezTo>
                    <a:pt x="1" y="467"/>
                    <a:pt x="1934" y="4048"/>
                    <a:pt x="1934" y="4048"/>
                  </a:cubicBezTo>
                  <a:cubicBezTo>
                    <a:pt x="4587" y="8229"/>
                    <a:pt x="6975" y="9355"/>
                    <a:pt x="9431" y="9355"/>
                  </a:cubicBezTo>
                  <a:cubicBezTo>
                    <a:pt x="10282" y="9355"/>
                    <a:pt x="11141" y="9220"/>
                    <a:pt x="12022" y="9030"/>
                  </a:cubicBezTo>
                  <a:cubicBezTo>
                    <a:pt x="12990" y="8821"/>
                    <a:pt x="13755" y="8745"/>
                    <a:pt x="14352" y="8745"/>
                  </a:cubicBezTo>
                  <a:cubicBezTo>
                    <a:pt x="14841" y="8745"/>
                    <a:pt x="15219" y="8796"/>
                    <a:pt x="15503" y="8866"/>
                  </a:cubicBezTo>
                  <a:lnTo>
                    <a:pt x="15503" y="1"/>
                  </a:ln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6830650" y="792900"/>
              <a:ext cx="347550" cy="168650"/>
            </a:xfrm>
            <a:custGeom>
              <a:avLst/>
              <a:gdLst/>
              <a:ahLst/>
              <a:cxnLst/>
              <a:rect l="l" t="t" r="r" b="b"/>
              <a:pathLst>
                <a:path w="13902" h="6746" extrusionOk="0">
                  <a:moveTo>
                    <a:pt x="13757" y="1"/>
                  </a:moveTo>
                  <a:cubicBezTo>
                    <a:pt x="6613" y="1"/>
                    <a:pt x="2850" y="3913"/>
                    <a:pt x="2850" y="3913"/>
                  </a:cubicBezTo>
                  <a:cubicBezTo>
                    <a:pt x="2850" y="3913"/>
                    <a:pt x="0" y="6472"/>
                    <a:pt x="4445" y="6734"/>
                  </a:cubicBezTo>
                  <a:cubicBezTo>
                    <a:pt x="4574" y="6742"/>
                    <a:pt x="4703" y="6745"/>
                    <a:pt x="4834" y="6745"/>
                  </a:cubicBezTo>
                  <a:cubicBezTo>
                    <a:pt x="8075" y="6745"/>
                    <a:pt x="12045" y="4518"/>
                    <a:pt x="13901" y="3343"/>
                  </a:cubicBezTo>
                  <a:lnTo>
                    <a:pt x="13901" y="1"/>
                  </a:lnTo>
                  <a:cubicBezTo>
                    <a:pt x="13853" y="1"/>
                    <a:pt x="13805" y="1"/>
                    <a:pt x="13757" y="1"/>
                  </a:cubicBezTo>
                  <a:close/>
                </a:path>
              </a:pathLst>
            </a:custGeom>
            <a:solidFill>
              <a:srgbClr val="000000">
                <a:alpha val="22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11"/>
          <p:cNvGrpSpPr/>
          <p:nvPr/>
        </p:nvGrpSpPr>
        <p:grpSpPr>
          <a:xfrm>
            <a:off x="5507067" y="3149473"/>
            <a:ext cx="3636943" cy="1999949"/>
            <a:chOff x="3027300" y="1039700"/>
            <a:chExt cx="639800" cy="351825"/>
          </a:xfrm>
        </p:grpSpPr>
        <p:sp>
          <p:nvSpPr>
            <p:cNvPr id="201" name="Google Shape;201;p11"/>
            <p:cNvSpPr/>
            <p:nvPr/>
          </p:nvSpPr>
          <p:spPr>
            <a:xfrm>
              <a:off x="3027300" y="1175975"/>
              <a:ext cx="99250" cy="121850"/>
            </a:xfrm>
            <a:custGeom>
              <a:avLst/>
              <a:gdLst/>
              <a:ahLst/>
              <a:cxnLst/>
              <a:rect l="l" t="t" r="r" b="b"/>
              <a:pathLst>
                <a:path w="3970" h="4874" extrusionOk="0">
                  <a:moveTo>
                    <a:pt x="2179" y="1"/>
                  </a:moveTo>
                  <a:cubicBezTo>
                    <a:pt x="1956" y="1"/>
                    <a:pt x="1389" y="721"/>
                    <a:pt x="862" y="1683"/>
                  </a:cubicBezTo>
                  <a:cubicBezTo>
                    <a:pt x="296" y="2708"/>
                    <a:pt x="0" y="3623"/>
                    <a:pt x="185" y="3725"/>
                  </a:cubicBezTo>
                  <a:lnTo>
                    <a:pt x="1661" y="4873"/>
                  </a:lnTo>
                  <a:lnTo>
                    <a:pt x="3178" y="3024"/>
                  </a:lnTo>
                  <a:lnTo>
                    <a:pt x="3970" y="506"/>
                  </a:lnTo>
                  <a:lnTo>
                    <a:pt x="2219" y="10"/>
                  </a:lnTo>
                  <a:cubicBezTo>
                    <a:pt x="2207" y="4"/>
                    <a:pt x="2194" y="1"/>
                    <a:pt x="2179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3027600" y="1071750"/>
              <a:ext cx="639500" cy="319775"/>
            </a:xfrm>
            <a:custGeom>
              <a:avLst/>
              <a:gdLst/>
              <a:ahLst/>
              <a:cxnLst/>
              <a:rect l="l" t="t" r="r" b="b"/>
              <a:pathLst>
                <a:path w="25580" h="12791" extrusionOk="0">
                  <a:moveTo>
                    <a:pt x="12790" y="1"/>
                  </a:moveTo>
                  <a:cubicBezTo>
                    <a:pt x="5729" y="1"/>
                    <a:pt x="1" y="5729"/>
                    <a:pt x="1" y="12790"/>
                  </a:cubicBezTo>
                  <a:lnTo>
                    <a:pt x="25580" y="12790"/>
                  </a:lnTo>
                  <a:cubicBezTo>
                    <a:pt x="25580" y="5729"/>
                    <a:pt x="19856" y="1"/>
                    <a:pt x="12790" y="1"/>
                  </a:cubicBezTo>
                  <a:close/>
                </a:path>
              </a:pathLst>
            </a:custGeom>
            <a:solidFill>
              <a:srgbClr val="D96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3264725" y="1249500"/>
              <a:ext cx="199925" cy="85000"/>
            </a:xfrm>
            <a:custGeom>
              <a:avLst/>
              <a:gdLst/>
              <a:ahLst/>
              <a:cxnLst/>
              <a:rect l="l" t="t" r="r" b="b"/>
              <a:pathLst>
                <a:path w="7997" h="3400" extrusionOk="0">
                  <a:moveTo>
                    <a:pt x="3193" y="0"/>
                  </a:moveTo>
                  <a:cubicBezTo>
                    <a:pt x="1493" y="0"/>
                    <a:pt x="182" y="508"/>
                    <a:pt x="99" y="1276"/>
                  </a:cubicBezTo>
                  <a:cubicBezTo>
                    <a:pt x="0" y="2186"/>
                    <a:pt x="1665" y="3113"/>
                    <a:pt x="3818" y="3347"/>
                  </a:cubicBezTo>
                  <a:cubicBezTo>
                    <a:pt x="4151" y="3382"/>
                    <a:pt x="4476" y="3399"/>
                    <a:pt x="4788" y="3399"/>
                  </a:cubicBezTo>
                  <a:cubicBezTo>
                    <a:pt x="6497" y="3399"/>
                    <a:pt x="7815" y="2891"/>
                    <a:pt x="7898" y="2121"/>
                  </a:cubicBezTo>
                  <a:cubicBezTo>
                    <a:pt x="7996" y="1211"/>
                    <a:pt x="6331" y="288"/>
                    <a:pt x="4175" y="54"/>
                  </a:cubicBezTo>
                  <a:cubicBezTo>
                    <a:pt x="3838" y="18"/>
                    <a:pt x="3509" y="0"/>
                    <a:pt x="3193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3266875" y="1267600"/>
              <a:ext cx="193675" cy="67225"/>
            </a:xfrm>
            <a:custGeom>
              <a:avLst/>
              <a:gdLst/>
              <a:ahLst/>
              <a:cxnLst/>
              <a:rect l="l" t="t" r="r" b="b"/>
              <a:pathLst>
                <a:path w="7747" h="2689" extrusionOk="0">
                  <a:moveTo>
                    <a:pt x="2848" y="0"/>
                  </a:moveTo>
                  <a:cubicBezTo>
                    <a:pt x="1299" y="0"/>
                    <a:pt x="137" y="364"/>
                    <a:pt x="74" y="933"/>
                  </a:cubicBezTo>
                  <a:cubicBezTo>
                    <a:pt x="0" y="1639"/>
                    <a:pt x="1636" y="2397"/>
                    <a:pt x="3732" y="2623"/>
                  </a:cubicBezTo>
                  <a:cubicBezTo>
                    <a:pt x="4141" y="2668"/>
                    <a:pt x="4537" y="2689"/>
                    <a:pt x="4910" y="2689"/>
                  </a:cubicBezTo>
                  <a:cubicBezTo>
                    <a:pt x="6453" y="2689"/>
                    <a:pt x="7606" y="2326"/>
                    <a:pt x="7668" y="1758"/>
                  </a:cubicBezTo>
                  <a:cubicBezTo>
                    <a:pt x="7746" y="1048"/>
                    <a:pt x="6106" y="294"/>
                    <a:pt x="4011" y="64"/>
                  </a:cubicBezTo>
                  <a:cubicBezTo>
                    <a:pt x="3608" y="21"/>
                    <a:pt x="3217" y="0"/>
                    <a:pt x="2848" y="0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3250150" y="1095300"/>
              <a:ext cx="111675" cy="47100"/>
            </a:xfrm>
            <a:custGeom>
              <a:avLst/>
              <a:gdLst/>
              <a:ahLst/>
              <a:cxnLst/>
              <a:rect l="l" t="t" r="r" b="b"/>
              <a:pathLst>
                <a:path w="4467" h="1884" extrusionOk="0">
                  <a:moveTo>
                    <a:pt x="2582" y="1"/>
                  </a:moveTo>
                  <a:cubicBezTo>
                    <a:pt x="2446" y="1"/>
                    <a:pt x="2305" y="6"/>
                    <a:pt x="2162" y="18"/>
                  </a:cubicBezTo>
                  <a:cubicBezTo>
                    <a:pt x="952" y="112"/>
                    <a:pt x="1" y="604"/>
                    <a:pt x="42" y="1117"/>
                  </a:cubicBezTo>
                  <a:cubicBezTo>
                    <a:pt x="78" y="1571"/>
                    <a:pt x="880" y="1883"/>
                    <a:pt x="1903" y="1883"/>
                  </a:cubicBezTo>
                  <a:cubicBezTo>
                    <a:pt x="2035" y="1883"/>
                    <a:pt x="2171" y="1878"/>
                    <a:pt x="2310" y="1867"/>
                  </a:cubicBezTo>
                  <a:cubicBezTo>
                    <a:pt x="3519" y="1769"/>
                    <a:pt x="4466" y="1277"/>
                    <a:pt x="4425" y="764"/>
                  </a:cubicBezTo>
                  <a:cubicBezTo>
                    <a:pt x="4389" y="312"/>
                    <a:pt x="3598" y="1"/>
                    <a:pt x="2582" y="1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3252200" y="1105550"/>
              <a:ext cx="108400" cy="37050"/>
            </a:xfrm>
            <a:custGeom>
              <a:avLst/>
              <a:gdLst/>
              <a:ahLst/>
              <a:cxnLst/>
              <a:rect l="l" t="t" r="r" b="b"/>
              <a:pathLst>
                <a:path w="4336" h="1482" extrusionOk="0">
                  <a:moveTo>
                    <a:pt x="2624" y="1"/>
                  </a:moveTo>
                  <a:cubicBezTo>
                    <a:pt x="2459" y="1"/>
                    <a:pt x="2288" y="8"/>
                    <a:pt x="2113" y="22"/>
                  </a:cubicBezTo>
                  <a:cubicBezTo>
                    <a:pt x="932" y="117"/>
                    <a:pt x="1" y="514"/>
                    <a:pt x="34" y="912"/>
                  </a:cubicBezTo>
                  <a:cubicBezTo>
                    <a:pt x="62" y="1252"/>
                    <a:pt x="783" y="1482"/>
                    <a:pt x="1731" y="1482"/>
                  </a:cubicBezTo>
                  <a:cubicBezTo>
                    <a:pt x="1891" y="1482"/>
                    <a:pt x="2057" y="1475"/>
                    <a:pt x="2228" y="1462"/>
                  </a:cubicBezTo>
                  <a:cubicBezTo>
                    <a:pt x="3409" y="1367"/>
                    <a:pt x="4335" y="965"/>
                    <a:pt x="4307" y="568"/>
                  </a:cubicBezTo>
                  <a:cubicBezTo>
                    <a:pt x="4279" y="229"/>
                    <a:pt x="3562" y="1"/>
                    <a:pt x="2624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3458775" y="1213125"/>
              <a:ext cx="138325" cy="76875"/>
            </a:xfrm>
            <a:custGeom>
              <a:avLst/>
              <a:gdLst/>
              <a:ahLst/>
              <a:cxnLst/>
              <a:rect l="l" t="t" r="r" b="b"/>
              <a:pathLst>
                <a:path w="5533" h="3075" extrusionOk="0">
                  <a:moveTo>
                    <a:pt x="1271" y="0"/>
                  </a:moveTo>
                  <a:cubicBezTo>
                    <a:pt x="762" y="0"/>
                    <a:pt x="388" y="140"/>
                    <a:pt x="263" y="423"/>
                  </a:cubicBezTo>
                  <a:cubicBezTo>
                    <a:pt x="1" y="1009"/>
                    <a:pt x="911" y="1981"/>
                    <a:pt x="2297" y="2596"/>
                  </a:cubicBezTo>
                  <a:cubicBezTo>
                    <a:pt x="3011" y="2914"/>
                    <a:pt x="3713" y="3074"/>
                    <a:pt x="4260" y="3074"/>
                  </a:cubicBezTo>
                  <a:cubicBezTo>
                    <a:pt x="4771" y="3074"/>
                    <a:pt x="5147" y="2934"/>
                    <a:pt x="5274" y="2653"/>
                  </a:cubicBezTo>
                  <a:cubicBezTo>
                    <a:pt x="5532" y="2067"/>
                    <a:pt x="4622" y="1095"/>
                    <a:pt x="3240" y="480"/>
                  </a:cubicBezTo>
                  <a:cubicBezTo>
                    <a:pt x="2522" y="161"/>
                    <a:pt x="1819" y="0"/>
                    <a:pt x="1271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3459175" y="1223325"/>
              <a:ext cx="132275" cy="68100"/>
            </a:xfrm>
            <a:custGeom>
              <a:avLst/>
              <a:gdLst/>
              <a:ahLst/>
              <a:cxnLst/>
              <a:rect l="l" t="t" r="r" b="b"/>
              <a:pathLst>
                <a:path w="5291" h="2724" extrusionOk="0">
                  <a:moveTo>
                    <a:pt x="915" y="0"/>
                  </a:moveTo>
                  <a:cubicBezTo>
                    <a:pt x="544" y="0"/>
                    <a:pt x="284" y="91"/>
                    <a:pt x="202" y="277"/>
                  </a:cubicBezTo>
                  <a:cubicBezTo>
                    <a:pt x="1" y="728"/>
                    <a:pt x="932" y="1581"/>
                    <a:pt x="2281" y="2184"/>
                  </a:cubicBezTo>
                  <a:cubicBezTo>
                    <a:pt x="3078" y="2538"/>
                    <a:pt x="3844" y="2724"/>
                    <a:pt x="4379" y="2724"/>
                  </a:cubicBezTo>
                  <a:cubicBezTo>
                    <a:pt x="4749" y="2724"/>
                    <a:pt x="5008" y="2635"/>
                    <a:pt x="5090" y="2450"/>
                  </a:cubicBezTo>
                  <a:cubicBezTo>
                    <a:pt x="5291" y="1999"/>
                    <a:pt x="4360" y="1142"/>
                    <a:pt x="3011" y="544"/>
                  </a:cubicBezTo>
                  <a:cubicBezTo>
                    <a:pt x="2214" y="188"/>
                    <a:pt x="1449" y="0"/>
                    <a:pt x="915" y="0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3075675" y="1182500"/>
              <a:ext cx="105625" cy="108825"/>
            </a:xfrm>
            <a:custGeom>
              <a:avLst/>
              <a:gdLst/>
              <a:ahLst/>
              <a:cxnLst/>
              <a:rect l="l" t="t" r="r" b="b"/>
              <a:pathLst>
                <a:path w="4225" h="4353" extrusionOk="0">
                  <a:moveTo>
                    <a:pt x="3381" y="1"/>
                  </a:moveTo>
                  <a:cubicBezTo>
                    <a:pt x="2820" y="1"/>
                    <a:pt x="1960" y="577"/>
                    <a:pt x="1239" y="1488"/>
                  </a:cubicBezTo>
                  <a:cubicBezTo>
                    <a:pt x="337" y="2628"/>
                    <a:pt x="1" y="3858"/>
                    <a:pt x="481" y="4239"/>
                  </a:cubicBezTo>
                  <a:cubicBezTo>
                    <a:pt x="578" y="4316"/>
                    <a:pt x="701" y="4352"/>
                    <a:pt x="842" y="4352"/>
                  </a:cubicBezTo>
                  <a:cubicBezTo>
                    <a:pt x="1406" y="4352"/>
                    <a:pt x="2265" y="3776"/>
                    <a:pt x="2986" y="2865"/>
                  </a:cubicBezTo>
                  <a:cubicBezTo>
                    <a:pt x="3884" y="1730"/>
                    <a:pt x="4224" y="495"/>
                    <a:pt x="3741" y="114"/>
                  </a:cubicBezTo>
                  <a:cubicBezTo>
                    <a:pt x="3644" y="37"/>
                    <a:pt x="3522" y="1"/>
                    <a:pt x="3381" y="1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3084300" y="1188800"/>
              <a:ext cx="98125" cy="104000"/>
            </a:xfrm>
            <a:custGeom>
              <a:avLst/>
              <a:gdLst/>
              <a:ahLst/>
              <a:cxnLst/>
              <a:rect l="l" t="t" r="r" b="b"/>
              <a:pathLst>
                <a:path w="3925" h="4160" extrusionOk="0">
                  <a:moveTo>
                    <a:pt x="3324" y="1"/>
                  </a:moveTo>
                  <a:cubicBezTo>
                    <a:pt x="2855" y="1"/>
                    <a:pt x="2023" y="615"/>
                    <a:pt x="1284" y="1547"/>
                  </a:cubicBezTo>
                  <a:cubicBezTo>
                    <a:pt x="406" y="2654"/>
                    <a:pt x="0" y="3794"/>
                    <a:pt x="373" y="4090"/>
                  </a:cubicBezTo>
                  <a:cubicBezTo>
                    <a:pt x="434" y="4137"/>
                    <a:pt x="511" y="4160"/>
                    <a:pt x="601" y="4160"/>
                  </a:cubicBezTo>
                  <a:cubicBezTo>
                    <a:pt x="1070" y="4160"/>
                    <a:pt x="1901" y="3545"/>
                    <a:pt x="2637" y="2613"/>
                  </a:cubicBezTo>
                  <a:cubicBezTo>
                    <a:pt x="3514" y="1502"/>
                    <a:pt x="3925" y="362"/>
                    <a:pt x="3551" y="71"/>
                  </a:cubicBezTo>
                  <a:cubicBezTo>
                    <a:pt x="3491" y="23"/>
                    <a:pt x="3414" y="1"/>
                    <a:pt x="3324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3344575" y="1175650"/>
              <a:ext cx="68400" cy="40700"/>
            </a:xfrm>
            <a:custGeom>
              <a:avLst/>
              <a:gdLst/>
              <a:ahLst/>
              <a:cxnLst/>
              <a:rect l="l" t="t" r="r" b="b"/>
              <a:pathLst>
                <a:path w="2736" h="1628" extrusionOk="0">
                  <a:moveTo>
                    <a:pt x="1145" y="0"/>
                  </a:moveTo>
                  <a:cubicBezTo>
                    <a:pt x="586" y="0"/>
                    <a:pt x="136" y="237"/>
                    <a:pt x="74" y="597"/>
                  </a:cubicBezTo>
                  <a:cubicBezTo>
                    <a:pt x="1" y="1028"/>
                    <a:pt x="521" y="1475"/>
                    <a:pt x="1239" y="1598"/>
                  </a:cubicBezTo>
                  <a:cubicBezTo>
                    <a:pt x="1359" y="1618"/>
                    <a:pt x="1477" y="1627"/>
                    <a:pt x="1590" y="1627"/>
                  </a:cubicBezTo>
                  <a:cubicBezTo>
                    <a:pt x="2151" y="1627"/>
                    <a:pt x="2604" y="1393"/>
                    <a:pt x="2662" y="1032"/>
                  </a:cubicBezTo>
                  <a:cubicBezTo>
                    <a:pt x="2736" y="601"/>
                    <a:pt x="2215" y="150"/>
                    <a:pt x="1501" y="31"/>
                  </a:cubicBezTo>
                  <a:cubicBezTo>
                    <a:pt x="1380" y="10"/>
                    <a:pt x="1260" y="0"/>
                    <a:pt x="1145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3344975" y="1184200"/>
              <a:ext cx="66050" cy="32175"/>
            </a:xfrm>
            <a:custGeom>
              <a:avLst/>
              <a:gdLst/>
              <a:ahLst/>
              <a:cxnLst/>
              <a:rect l="l" t="t" r="r" b="b"/>
              <a:pathLst>
                <a:path w="2642" h="1287" extrusionOk="0">
                  <a:moveTo>
                    <a:pt x="997" y="1"/>
                  </a:moveTo>
                  <a:cubicBezTo>
                    <a:pt x="493" y="1"/>
                    <a:pt x="104" y="166"/>
                    <a:pt x="58" y="431"/>
                  </a:cubicBezTo>
                  <a:cubicBezTo>
                    <a:pt x="1" y="764"/>
                    <a:pt x="522" y="1133"/>
                    <a:pt x="1219" y="1252"/>
                  </a:cubicBezTo>
                  <a:cubicBezTo>
                    <a:pt x="1364" y="1275"/>
                    <a:pt x="1505" y="1287"/>
                    <a:pt x="1639" y="1287"/>
                  </a:cubicBezTo>
                  <a:cubicBezTo>
                    <a:pt x="2149" y="1287"/>
                    <a:pt x="2543" y="1121"/>
                    <a:pt x="2588" y="858"/>
                  </a:cubicBezTo>
                  <a:cubicBezTo>
                    <a:pt x="2642" y="522"/>
                    <a:pt x="2125" y="153"/>
                    <a:pt x="1424" y="38"/>
                  </a:cubicBezTo>
                  <a:cubicBezTo>
                    <a:pt x="1276" y="13"/>
                    <a:pt x="1133" y="1"/>
                    <a:pt x="997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3378000" y="1138625"/>
              <a:ext cx="25650" cy="15250"/>
            </a:xfrm>
            <a:custGeom>
              <a:avLst/>
              <a:gdLst/>
              <a:ahLst/>
              <a:cxnLst/>
              <a:rect l="l" t="t" r="r" b="b"/>
              <a:pathLst>
                <a:path w="1026" h="610" extrusionOk="0">
                  <a:moveTo>
                    <a:pt x="426" y="0"/>
                  </a:moveTo>
                  <a:cubicBezTo>
                    <a:pt x="216" y="0"/>
                    <a:pt x="45" y="88"/>
                    <a:pt x="25" y="225"/>
                  </a:cubicBezTo>
                  <a:cubicBezTo>
                    <a:pt x="0" y="380"/>
                    <a:pt x="193" y="553"/>
                    <a:pt x="460" y="598"/>
                  </a:cubicBezTo>
                  <a:cubicBezTo>
                    <a:pt x="505" y="605"/>
                    <a:pt x="549" y="609"/>
                    <a:pt x="592" y="609"/>
                  </a:cubicBezTo>
                  <a:cubicBezTo>
                    <a:pt x="802" y="609"/>
                    <a:pt x="972" y="521"/>
                    <a:pt x="993" y="385"/>
                  </a:cubicBezTo>
                  <a:cubicBezTo>
                    <a:pt x="1025" y="225"/>
                    <a:pt x="825" y="57"/>
                    <a:pt x="558" y="11"/>
                  </a:cubicBezTo>
                  <a:cubicBezTo>
                    <a:pt x="513" y="4"/>
                    <a:pt x="469" y="0"/>
                    <a:pt x="426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3378600" y="1141875"/>
              <a:ext cx="23725" cy="12000"/>
            </a:xfrm>
            <a:custGeom>
              <a:avLst/>
              <a:gdLst/>
              <a:ahLst/>
              <a:cxnLst/>
              <a:rect l="l" t="t" r="r" b="b"/>
              <a:pathLst>
                <a:path w="949" h="480" extrusionOk="0">
                  <a:moveTo>
                    <a:pt x="378" y="0"/>
                  </a:moveTo>
                  <a:cubicBezTo>
                    <a:pt x="205" y="0"/>
                    <a:pt x="60" y="62"/>
                    <a:pt x="1" y="160"/>
                  </a:cubicBezTo>
                  <a:cubicBezTo>
                    <a:pt x="26" y="300"/>
                    <a:pt x="206" y="427"/>
                    <a:pt x="436" y="468"/>
                  </a:cubicBezTo>
                  <a:cubicBezTo>
                    <a:pt x="483" y="476"/>
                    <a:pt x="529" y="480"/>
                    <a:pt x="573" y="480"/>
                  </a:cubicBezTo>
                  <a:cubicBezTo>
                    <a:pt x="748" y="480"/>
                    <a:pt x="893" y="418"/>
                    <a:pt x="948" y="320"/>
                  </a:cubicBezTo>
                  <a:cubicBezTo>
                    <a:pt x="919" y="181"/>
                    <a:pt x="743" y="50"/>
                    <a:pt x="514" y="13"/>
                  </a:cubicBezTo>
                  <a:cubicBezTo>
                    <a:pt x="467" y="4"/>
                    <a:pt x="422" y="0"/>
                    <a:pt x="378" y="0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3439200" y="1173475"/>
              <a:ext cx="25650" cy="15250"/>
            </a:xfrm>
            <a:custGeom>
              <a:avLst/>
              <a:gdLst/>
              <a:ahLst/>
              <a:cxnLst/>
              <a:rect l="l" t="t" r="r" b="b"/>
              <a:pathLst>
                <a:path w="1026" h="610" extrusionOk="0">
                  <a:moveTo>
                    <a:pt x="429" y="0"/>
                  </a:moveTo>
                  <a:cubicBezTo>
                    <a:pt x="217" y="0"/>
                    <a:pt x="50" y="89"/>
                    <a:pt x="29" y="225"/>
                  </a:cubicBezTo>
                  <a:cubicBezTo>
                    <a:pt x="0" y="381"/>
                    <a:pt x="197" y="553"/>
                    <a:pt x="464" y="598"/>
                  </a:cubicBezTo>
                  <a:cubicBezTo>
                    <a:pt x="510" y="606"/>
                    <a:pt x="555" y="610"/>
                    <a:pt x="599" y="610"/>
                  </a:cubicBezTo>
                  <a:cubicBezTo>
                    <a:pt x="808" y="610"/>
                    <a:pt x="976" y="524"/>
                    <a:pt x="997" y="389"/>
                  </a:cubicBezTo>
                  <a:cubicBezTo>
                    <a:pt x="1026" y="221"/>
                    <a:pt x="833" y="53"/>
                    <a:pt x="562" y="12"/>
                  </a:cubicBezTo>
                  <a:cubicBezTo>
                    <a:pt x="516" y="4"/>
                    <a:pt x="472" y="0"/>
                    <a:pt x="429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3439925" y="1176725"/>
              <a:ext cx="23700" cy="12025"/>
            </a:xfrm>
            <a:custGeom>
              <a:avLst/>
              <a:gdLst/>
              <a:ahLst/>
              <a:cxnLst/>
              <a:rect l="l" t="t" r="r" b="b"/>
              <a:pathLst>
                <a:path w="948" h="481" extrusionOk="0">
                  <a:moveTo>
                    <a:pt x="375" y="1"/>
                  </a:moveTo>
                  <a:cubicBezTo>
                    <a:pt x="200" y="1"/>
                    <a:pt x="56" y="62"/>
                    <a:pt x="0" y="160"/>
                  </a:cubicBezTo>
                  <a:cubicBezTo>
                    <a:pt x="25" y="296"/>
                    <a:pt x="205" y="427"/>
                    <a:pt x="435" y="468"/>
                  </a:cubicBezTo>
                  <a:cubicBezTo>
                    <a:pt x="481" y="476"/>
                    <a:pt x="527" y="480"/>
                    <a:pt x="570" y="480"/>
                  </a:cubicBezTo>
                  <a:cubicBezTo>
                    <a:pt x="743" y="480"/>
                    <a:pt x="888" y="419"/>
                    <a:pt x="947" y="320"/>
                  </a:cubicBezTo>
                  <a:cubicBezTo>
                    <a:pt x="914" y="181"/>
                    <a:pt x="742" y="54"/>
                    <a:pt x="513" y="13"/>
                  </a:cubicBezTo>
                  <a:cubicBezTo>
                    <a:pt x="465" y="5"/>
                    <a:pt x="419" y="1"/>
                    <a:pt x="375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3255075" y="1234200"/>
              <a:ext cx="25350" cy="17775"/>
            </a:xfrm>
            <a:custGeom>
              <a:avLst/>
              <a:gdLst/>
              <a:ahLst/>
              <a:cxnLst/>
              <a:rect l="l" t="t" r="r" b="b"/>
              <a:pathLst>
                <a:path w="1014" h="711" extrusionOk="0">
                  <a:moveTo>
                    <a:pt x="694" y="0"/>
                  </a:moveTo>
                  <a:cubicBezTo>
                    <a:pt x="593" y="0"/>
                    <a:pt x="474" y="33"/>
                    <a:pt x="362" y="100"/>
                  </a:cubicBezTo>
                  <a:cubicBezTo>
                    <a:pt x="124" y="236"/>
                    <a:pt x="1" y="461"/>
                    <a:pt x="83" y="605"/>
                  </a:cubicBezTo>
                  <a:cubicBezTo>
                    <a:pt x="125" y="674"/>
                    <a:pt x="214" y="710"/>
                    <a:pt x="322" y="710"/>
                  </a:cubicBezTo>
                  <a:cubicBezTo>
                    <a:pt x="424" y="710"/>
                    <a:pt x="544" y="678"/>
                    <a:pt x="657" y="613"/>
                  </a:cubicBezTo>
                  <a:cubicBezTo>
                    <a:pt x="891" y="482"/>
                    <a:pt x="1014" y="256"/>
                    <a:pt x="936" y="113"/>
                  </a:cubicBezTo>
                  <a:cubicBezTo>
                    <a:pt x="893" y="38"/>
                    <a:pt x="803" y="0"/>
                    <a:pt x="694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3257650" y="1237050"/>
              <a:ext cx="21950" cy="14950"/>
            </a:xfrm>
            <a:custGeom>
              <a:avLst/>
              <a:gdLst/>
              <a:ahLst/>
              <a:cxnLst/>
              <a:rect l="l" t="t" r="r" b="b"/>
              <a:pathLst>
                <a:path w="878" h="598" extrusionOk="0">
                  <a:moveTo>
                    <a:pt x="658" y="1"/>
                  </a:moveTo>
                  <a:cubicBezTo>
                    <a:pt x="556" y="1"/>
                    <a:pt x="438" y="34"/>
                    <a:pt x="324" y="101"/>
                  </a:cubicBezTo>
                  <a:cubicBezTo>
                    <a:pt x="123" y="216"/>
                    <a:pt x="0" y="400"/>
                    <a:pt x="25" y="540"/>
                  </a:cubicBezTo>
                  <a:cubicBezTo>
                    <a:pt x="72" y="578"/>
                    <a:pt x="141" y="597"/>
                    <a:pt x="221" y="597"/>
                  </a:cubicBezTo>
                  <a:cubicBezTo>
                    <a:pt x="322" y="597"/>
                    <a:pt x="441" y="566"/>
                    <a:pt x="554" y="499"/>
                  </a:cubicBezTo>
                  <a:cubicBezTo>
                    <a:pt x="755" y="380"/>
                    <a:pt x="878" y="195"/>
                    <a:pt x="853" y="60"/>
                  </a:cubicBezTo>
                  <a:cubicBezTo>
                    <a:pt x="805" y="21"/>
                    <a:pt x="736" y="1"/>
                    <a:pt x="658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3388450" y="1087875"/>
              <a:ext cx="37125" cy="15675"/>
            </a:xfrm>
            <a:custGeom>
              <a:avLst/>
              <a:gdLst/>
              <a:ahLst/>
              <a:cxnLst/>
              <a:rect l="l" t="t" r="r" b="b"/>
              <a:pathLst>
                <a:path w="1485" h="627" extrusionOk="0">
                  <a:moveTo>
                    <a:pt x="512" y="0"/>
                  </a:moveTo>
                  <a:cubicBezTo>
                    <a:pt x="245" y="0"/>
                    <a:pt x="48" y="72"/>
                    <a:pt x="29" y="192"/>
                  </a:cubicBezTo>
                  <a:cubicBezTo>
                    <a:pt x="1" y="352"/>
                    <a:pt x="300" y="537"/>
                    <a:pt x="694" y="602"/>
                  </a:cubicBezTo>
                  <a:cubicBezTo>
                    <a:pt x="791" y="618"/>
                    <a:pt x="885" y="626"/>
                    <a:pt x="972" y="626"/>
                  </a:cubicBezTo>
                  <a:cubicBezTo>
                    <a:pt x="1238" y="626"/>
                    <a:pt x="1438" y="554"/>
                    <a:pt x="1456" y="434"/>
                  </a:cubicBezTo>
                  <a:cubicBezTo>
                    <a:pt x="1485" y="274"/>
                    <a:pt x="1186" y="90"/>
                    <a:pt x="792" y="24"/>
                  </a:cubicBezTo>
                  <a:cubicBezTo>
                    <a:pt x="694" y="8"/>
                    <a:pt x="599" y="0"/>
                    <a:pt x="512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3388875" y="1091000"/>
              <a:ext cx="35900" cy="12600"/>
            </a:xfrm>
            <a:custGeom>
              <a:avLst/>
              <a:gdLst/>
              <a:ahLst/>
              <a:cxnLst/>
              <a:rect l="l" t="t" r="r" b="b"/>
              <a:pathLst>
                <a:path w="1436" h="504" extrusionOk="0">
                  <a:moveTo>
                    <a:pt x="421" y="0"/>
                  </a:moveTo>
                  <a:cubicBezTo>
                    <a:pt x="197" y="0"/>
                    <a:pt x="35" y="48"/>
                    <a:pt x="21" y="133"/>
                  </a:cubicBezTo>
                  <a:cubicBezTo>
                    <a:pt x="0" y="256"/>
                    <a:pt x="295" y="407"/>
                    <a:pt x="681" y="473"/>
                  </a:cubicBezTo>
                  <a:cubicBezTo>
                    <a:pt x="800" y="493"/>
                    <a:pt x="915" y="503"/>
                    <a:pt x="1016" y="503"/>
                  </a:cubicBezTo>
                  <a:cubicBezTo>
                    <a:pt x="1240" y="503"/>
                    <a:pt x="1401" y="455"/>
                    <a:pt x="1415" y="371"/>
                  </a:cubicBezTo>
                  <a:cubicBezTo>
                    <a:pt x="1435" y="248"/>
                    <a:pt x="1140" y="96"/>
                    <a:pt x="755" y="30"/>
                  </a:cubicBezTo>
                  <a:cubicBezTo>
                    <a:pt x="636" y="10"/>
                    <a:pt x="522" y="0"/>
                    <a:pt x="421" y="0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3223200" y="1180525"/>
              <a:ext cx="55075" cy="32925"/>
            </a:xfrm>
            <a:custGeom>
              <a:avLst/>
              <a:gdLst/>
              <a:ahLst/>
              <a:cxnLst/>
              <a:rect l="l" t="t" r="r" b="b"/>
              <a:pathLst>
                <a:path w="2203" h="1317" extrusionOk="0">
                  <a:moveTo>
                    <a:pt x="1290" y="0"/>
                  </a:moveTo>
                  <a:cubicBezTo>
                    <a:pt x="1192" y="0"/>
                    <a:pt x="1089" y="10"/>
                    <a:pt x="985" y="29"/>
                  </a:cubicBezTo>
                  <a:cubicBezTo>
                    <a:pt x="415" y="131"/>
                    <a:pt x="1" y="500"/>
                    <a:pt x="62" y="849"/>
                  </a:cubicBezTo>
                  <a:cubicBezTo>
                    <a:pt x="112" y="1131"/>
                    <a:pt x="467" y="1316"/>
                    <a:pt x="909" y="1316"/>
                  </a:cubicBezTo>
                  <a:cubicBezTo>
                    <a:pt x="1007" y="1316"/>
                    <a:pt x="1110" y="1307"/>
                    <a:pt x="1214" y="1288"/>
                  </a:cubicBezTo>
                  <a:cubicBezTo>
                    <a:pt x="1788" y="1185"/>
                    <a:pt x="2203" y="816"/>
                    <a:pt x="2141" y="472"/>
                  </a:cubicBezTo>
                  <a:cubicBezTo>
                    <a:pt x="2087" y="187"/>
                    <a:pt x="1732" y="0"/>
                    <a:pt x="1290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3226175" y="1187550"/>
              <a:ext cx="50575" cy="25825"/>
            </a:xfrm>
            <a:custGeom>
              <a:avLst/>
              <a:gdLst/>
              <a:ahLst/>
              <a:cxnLst/>
              <a:rect l="l" t="t" r="r" b="b"/>
              <a:pathLst>
                <a:path w="2023" h="1033" extrusionOk="0">
                  <a:moveTo>
                    <a:pt x="1238" y="0"/>
                  </a:moveTo>
                  <a:cubicBezTo>
                    <a:pt x="1137" y="0"/>
                    <a:pt x="1031" y="10"/>
                    <a:pt x="923" y="31"/>
                  </a:cubicBezTo>
                  <a:cubicBezTo>
                    <a:pt x="431" y="121"/>
                    <a:pt x="50" y="404"/>
                    <a:pt x="0" y="699"/>
                  </a:cubicBezTo>
                  <a:cubicBezTo>
                    <a:pt x="123" y="905"/>
                    <a:pt x="426" y="1033"/>
                    <a:pt x="789" y="1033"/>
                  </a:cubicBezTo>
                  <a:cubicBezTo>
                    <a:pt x="889" y="1033"/>
                    <a:pt x="993" y="1023"/>
                    <a:pt x="1099" y="1003"/>
                  </a:cubicBezTo>
                  <a:cubicBezTo>
                    <a:pt x="1591" y="912"/>
                    <a:pt x="1973" y="630"/>
                    <a:pt x="2022" y="330"/>
                  </a:cubicBezTo>
                  <a:cubicBezTo>
                    <a:pt x="1904" y="125"/>
                    <a:pt x="1600" y="0"/>
                    <a:pt x="1238" y="0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172250" y="1248225"/>
              <a:ext cx="66650" cy="49425"/>
            </a:xfrm>
            <a:custGeom>
              <a:avLst/>
              <a:gdLst/>
              <a:ahLst/>
              <a:cxnLst/>
              <a:rect l="l" t="t" r="r" b="b"/>
              <a:pathLst>
                <a:path w="2666" h="1977" extrusionOk="0">
                  <a:moveTo>
                    <a:pt x="1847" y="0"/>
                  </a:moveTo>
                  <a:cubicBezTo>
                    <a:pt x="1556" y="0"/>
                    <a:pt x="1209" y="112"/>
                    <a:pt x="886" y="331"/>
                  </a:cubicBezTo>
                  <a:cubicBezTo>
                    <a:pt x="288" y="737"/>
                    <a:pt x="1" y="1364"/>
                    <a:pt x="247" y="1725"/>
                  </a:cubicBezTo>
                  <a:cubicBezTo>
                    <a:pt x="360" y="1893"/>
                    <a:pt x="568" y="1976"/>
                    <a:pt x="818" y="1976"/>
                  </a:cubicBezTo>
                  <a:cubicBezTo>
                    <a:pt x="1110" y="1976"/>
                    <a:pt x="1458" y="1864"/>
                    <a:pt x="1780" y="1643"/>
                  </a:cubicBezTo>
                  <a:cubicBezTo>
                    <a:pt x="2379" y="1237"/>
                    <a:pt x="2666" y="614"/>
                    <a:pt x="2420" y="249"/>
                  </a:cubicBezTo>
                  <a:cubicBezTo>
                    <a:pt x="2304" y="82"/>
                    <a:pt x="2097" y="0"/>
                    <a:pt x="1847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176650" y="1254475"/>
              <a:ext cx="62575" cy="44150"/>
            </a:xfrm>
            <a:custGeom>
              <a:avLst/>
              <a:gdLst/>
              <a:ahLst/>
              <a:cxnLst/>
              <a:rect l="l" t="t" r="r" b="b"/>
              <a:pathLst>
                <a:path w="2503" h="1766" extrusionOk="0">
                  <a:moveTo>
                    <a:pt x="1922" y="1"/>
                  </a:moveTo>
                  <a:cubicBezTo>
                    <a:pt x="1641" y="1"/>
                    <a:pt x="1267" y="132"/>
                    <a:pt x="907" y="376"/>
                  </a:cubicBezTo>
                  <a:cubicBezTo>
                    <a:pt x="321" y="774"/>
                    <a:pt x="1" y="1323"/>
                    <a:pt x="194" y="1602"/>
                  </a:cubicBezTo>
                  <a:cubicBezTo>
                    <a:pt x="267" y="1712"/>
                    <a:pt x="408" y="1765"/>
                    <a:pt x="587" y="1765"/>
                  </a:cubicBezTo>
                  <a:cubicBezTo>
                    <a:pt x="868" y="1765"/>
                    <a:pt x="1242" y="1636"/>
                    <a:pt x="1600" y="1393"/>
                  </a:cubicBezTo>
                  <a:cubicBezTo>
                    <a:pt x="2182" y="995"/>
                    <a:pt x="2502" y="446"/>
                    <a:pt x="2314" y="163"/>
                  </a:cubicBezTo>
                  <a:cubicBezTo>
                    <a:pt x="2239" y="53"/>
                    <a:pt x="2099" y="1"/>
                    <a:pt x="1922" y="1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452000" y="1067450"/>
              <a:ext cx="96200" cy="72700"/>
            </a:xfrm>
            <a:custGeom>
              <a:avLst/>
              <a:gdLst/>
              <a:ahLst/>
              <a:cxnLst/>
              <a:rect l="l" t="t" r="r" b="b"/>
              <a:pathLst>
                <a:path w="3848" h="2908" extrusionOk="0">
                  <a:moveTo>
                    <a:pt x="874" y="0"/>
                  </a:moveTo>
                  <a:lnTo>
                    <a:pt x="1" y="1190"/>
                  </a:lnTo>
                  <a:lnTo>
                    <a:pt x="1498" y="2342"/>
                  </a:lnTo>
                  <a:lnTo>
                    <a:pt x="3503" y="2908"/>
                  </a:lnTo>
                  <a:lnTo>
                    <a:pt x="3847" y="1513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D96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3471900" y="1066275"/>
              <a:ext cx="78250" cy="40175"/>
            </a:xfrm>
            <a:custGeom>
              <a:avLst/>
              <a:gdLst/>
              <a:ahLst/>
              <a:cxnLst/>
              <a:rect l="l" t="t" r="r" b="b"/>
              <a:pathLst>
                <a:path w="3130" h="1607" extrusionOk="0">
                  <a:moveTo>
                    <a:pt x="213" y="1"/>
                  </a:moveTo>
                  <a:cubicBezTo>
                    <a:pt x="142" y="1"/>
                    <a:pt x="95" y="16"/>
                    <a:pt x="78" y="47"/>
                  </a:cubicBezTo>
                  <a:cubicBezTo>
                    <a:pt x="0" y="199"/>
                    <a:pt x="607" y="662"/>
                    <a:pt x="1427" y="1077"/>
                  </a:cubicBezTo>
                  <a:cubicBezTo>
                    <a:pt x="2073" y="1403"/>
                    <a:pt x="2660" y="1607"/>
                    <a:pt x="2919" y="1607"/>
                  </a:cubicBezTo>
                  <a:cubicBezTo>
                    <a:pt x="2989" y="1607"/>
                    <a:pt x="3035" y="1592"/>
                    <a:pt x="3051" y="1560"/>
                  </a:cubicBezTo>
                  <a:cubicBezTo>
                    <a:pt x="3129" y="1405"/>
                    <a:pt x="2522" y="949"/>
                    <a:pt x="1702" y="527"/>
                  </a:cubicBezTo>
                  <a:cubicBezTo>
                    <a:pt x="1058" y="202"/>
                    <a:pt x="472" y="1"/>
                    <a:pt x="213" y="1"/>
                  </a:cubicBezTo>
                  <a:close/>
                </a:path>
              </a:pathLst>
            </a:custGeom>
            <a:solidFill>
              <a:srgbClr val="A13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3473950" y="1069350"/>
              <a:ext cx="72500" cy="37125"/>
            </a:xfrm>
            <a:custGeom>
              <a:avLst/>
              <a:gdLst/>
              <a:ahLst/>
              <a:cxnLst/>
              <a:rect l="l" t="t" r="r" b="b"/>
              <a:pathLst>
                <a:path w="2900" h="1485" extrusionOk="0">
                  <a:moveTo>
                    <a:pt x="69" y="0"/>
                  </a:moveTo>
                  <a:cubicBezTo>
                    <a:pt x="43" y="0"/>
                    <a:pt x="20" y="2"/>
                    <a:pt x="0" y="6"/>
                  </a:cubicBezTo>
                  <a:cubicBezTo>
                    <a:pt x="95" y="207"/>
                    <a:pt x="636" y="597"/>
                    <a:pt x="1341" y="954"/>
                  </a:cubicBezTo>
                  <a:cubicBezTo>
                    <a:pt x="1987" y="1282"/>
                    <a:pt x="2571" y="1485"/>
                    <a:pt x="2832" y="1485"/>
                  </a:cubicBezTo>
                  <a:cubicBezTo>
                    <a:pt x="2858" y="1485"/>
                    <a:pt x="2880" y="1483"/>
                    <a:pt x="2900" y="1478"/>
                  </a:cubicBezTo>
                  <a:cubicBezTo>
                    <a:pt x="2809" y="1278"/>
                    <a:pt x="2268" y="888"/>
                    <a:pt x="1559" y="527"/>
                  </a:cubicBezTo>
                  <a:cubicBezTo>
                    <a:pt x="913" y="203"/>
                    <a:pt x="333" y="0"/>
                    <a:pt x="69" y="0"/>
                  </a:cubicBezTo>
                  <a:close/>
                </a:path>
              </a:pathLst>
            </a:custGeom>
            <a:solidFill>
              <a:srgbClr val="BA5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3317625" y="1046325"/>
              <a:ext cx="70750" cy="45350"/>
            </a:xfrm>
            <a:custGeom>
              <a:avLst/>
              <a:gdLst/>
              <a:ahLst/>
              <a:cxnLst/>
              <a:rect l="l" t="t" r="r" b="b"/>
              <a:pathLst>
                <a:path w="2830" h="1814" extrusionOk="0">
                  <a:moveTo>
                    <a:pt x="197" y="1"/>
                  </a:moveTo>
                  <a:lnTo>
                    <a:pt x="0" y="1424"/>
                  </a:lnTo>
                  <a:lnTo>
                    <a:pt x="1337" y="1813"/>
                  </a:lnTo>
                  <a:lnTo>
                    <a:pt x="2830" y="1469"/>
                  </a:lnTo>
                  <a:lnTo>
                    <a:pt x="2620" y="83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D96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3322525" y="1039700"/>
              <a:ext cx="60625" cy="15225"/>
            </a:xfrm>
            <a:custGeom>
              <a:avLst/>
              <a:gdLst/>
              <a:ahLst/>
              <a:cxnLst/>
              <a:rect l="l" t="t" r="r" b="b"/>
              <a:pathLst>
                <a:path w="2425" h="609" extrusionOk="0">
                  <a:moveTo>
                    <a:pt x="1071" y="1"/>
                  </a:moveTo>
                  <a:cubicBezTo>
                    <a:pt x="475" y="1"/>
                    <a:pt x="9" y="114"/>
                    <a:pt x="5" y="266"/>
                  </a:cubicBezTo>
                  <a:cubicBezTo>
                    <a:pt x="1" y="434"/>
                    <a:pt x="542" y="585"/>
                    <a:pt x="1211" y="606"/>
                  </a:cubicBezTo>
                  <a:cubicBezTo>
                    <a:pt x="1262" y="608"/>
                    <a:pt x="1313" y="608"/>
                    <a:pt x="1363" y="608"/>
                  </a:cubicBezTo>
                  <a:cubicBezTo>
                    <a:pt x="1956" y="608"/>
                    <a:pt x="2421" y="499"/>
                    <a:pt x="2424" y="348"/>
                  </a:cubicBezTo>
                  <a:cubicBezTo>
                    <a:pt x="2424" y="184"/>
                    <a:pt x="1887" y="28"/>
                    <a:pt x="1219" y="3"/>
                  </a:cubicBezTo>
                  <a:cubicBezTo>
                    <a:pt x="1169" y="2"/>
                    <a:pt x="1119" y="1"/>
                    <a:pt x="1071" y="1"/>
                  </a:cubicBezTo>
                  <a:close/>
                </a:path>
              </a:pathLst>
            </a:custGeom>
            <a:solidFill>
              <a:srgbClr val="A13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323150" y="1043050"/>
              <a:ext cx="59175" cy="12000"/>
            </a:xfrm>
            <a:custGeom>
              <a:avLst/>
              <a:gdLst/>
              <a:ahLst/>
              <a:cxnLst/>
              <a:rect l="l" t="t" r="r" b="b"/>
              <a:pathLst>
                <a:path w="2367" h="480" extrusionOk="0">
                  <a:moveTo>
                    <a:pt x="971" y="0"/>
                  </a:moveTo>
                  <a:cubicBezTo>
                    <a:pt x="426" y="0"/>
                    <a:pt x="8" y="81"/>
                    <a:pt x="5" y="197"/>
                  </a:cubicBezTo>
                  <a:cubicBezTo>
                    <a:pt x="1" y="328"/>
                    <a:pt x="525" y="451"/>
                    <a:pt x="1173" y="476"/>
                  </a:cubicBezTo>
                  <a:cubicBezTo>
                    <a:pt x="1238" y="478"/>
                    <a:pt x="1301" y="479"/>
                    <a:pt x="1363" y="479"/>
                  </a:cubicBezTo>
                  <a:cubicBezTo>
                    <a:pt x="1926" y="479"/>
                    <a:pt x="2359" y="398"/>
                    <a:pt x="2362" y="279"/>
                  </a:cubicBezTo>
                  <a:cubicBezTo>
                    <a:pt x="2367" y="152"/>
                    <a:pt x="1842" y="25"/>
                    <a:pt x="1190" y="5"/>
                  </a:cubicBezTo>
                  <a:cubicBezTo>
                    <a:pt x="1115" y="2"/>
                    <a:pt x="1042" y="0"/>
                    <a:pt x="971" y="0"/>
                  </a:cubicBezTo>
                  <a:close/>
                </a:path>
              </a:pathLst>
            </a:custGeom>
            <a:solidFill>
              <a:srgbClr val="BA51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3417675" y="1118325"/>
              <a:ext cx="106825" cy="50150"/>
            </a:xfrm>
            <a:custGeom>
              <a:avLst/>
              <a:gdLst/>
              <a:ahLst/>
              <a:cxnLst/>
              <a:rect l="l" t="t" r="r" b="b"/>
              <a:pathLst>
                <a:path w="4273" h="2006" extrusionOk="0">
                  <a:moveTo>
                    <a:pt x="853" y="0"/>
                  </a:moveTo>
                  <a:cubicBezTo>
                    <a:pt x="471" y="0"/>
                    <a:pt x="205" y="91"/>
                    <a:pt x="140" y="274"/>
                  </a:cubicBezTo>
                  <a:cubicBezTo>
                    <a:pt x="0" y="655"/>
                    <a:pt x="783" y="1287"/>
                    <a:pt x="1887" y="1693"/>
                  </a:cubicBezTo>
                  <a:cubicBezTo>
                    <a:pt x="2457" y="1900"/>
                    <a:pt x="3001" y="2005"/>
                    <a:pt x="3412" y="2005"/>
                  </a:cubicBezTo>
                  <a:cubicBezTo>
                    <a:pt x="3797" y="2005"/>
                    <a:pt x="4066" y="1914"/>
                    <a:pt x="4134" y="1730"/>
                  </a:cubicBezTo>
                  <a:cubicBezTo>
                    <a:pt x="4273" y="1348"/>
                    <a:pt x="3490" y="717"/>
                    <a:pt x="2387" y="315"/>
                  </a:cubicBezTo>
                  <a:cubicBezTo>
                    <a:pt x="1814" y="106"/>
                    <a:pt x="1266" y="0"/>
                    <a:pt x="853" y="0"/>
                  </a:cubicBezTo>
                  <a:close/>
                </a:path>
              </a:pathLst>
            </a:custGeom>
            <a:solidFill>
              <a:srgbClr val="B54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3418275" y="1125000"/>
              <a:ext cx="102750" cy="44450"/>
            </a:xfrm>
            <a:custGeom>
              <a:avLst/>
              <a:gdLst/>
              <a:ahLst/>
              <a:cxnLst/>
              <a:rect l="l" t="t" r="r" b="b"/>
              <a:pathLst>
                <a:path w="4110" h="1778" extrusionOk="0">
                  <a:moveTo>
                    <a:pt x="619" y="0"/>
                  </a:moveTo>
                  <a:cubicBezTo>
                    <a:pt x="341" y="0"/>
                    <a:pt x="155" y="59"/>
                    <a:pt x="112" y="179"/>
                  </a:cubicBezTo>
                  <a:cubicBezTo>
                    <a:pt x="1" y="474"/>
                    <a:pt x="788" y="1032"/>
                    <a:pt x="1863" y="1426"/>
                  </a:cubicBezTo>
                  <a:cubicBezTo>
                    <a:pt x="2497" y="1656"/>
                    <a:pt x="3090" y="1777"/>
                    <a:pt x="3492" y="1777"/>
                  </a:cubicBezTo>
                  <a:cubicBezTo>
                    <a:pt x="3771" y="1777"/>
                    <a:pt x="3958" y="1719"/>
                    <a:pt x="4003" y="1598"/>
                  </a:cubicBezTo>
                  <a:cubicBezTo>
                    <a:pt x="4110" y="1303"/>
                    <a:pt x="3326" y="745"/>
                    <a:pt x="2252" y="355"/>
                  </a:cubicBezTo>
                  <a:cubicBezTo>
                    <a:pt x="1617" y="123"/>
                    <a:pt x="1021" y="0"/>
                    <a:pt x="619" y="0"/>
                  </a:cubicBezTo>
                  <a:close/>
                </a:path>
              </a:pathLst>
            </a:custGeom>
            <a:solidFill>
              <a:srgbClr val="C55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3300150" y="330150"/>
            <a:ext cx="54102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cxnSp>
        <p:nvCxnSpPr>
          <p:cNvPr id="234" name="Google Shape;234;p11"/>
          <p:cNvCxnSpPr/>
          <p:nvPr/>
        </p:nvCxnSpPr>
        <p:spPr>
          <a:xfrm>
            <a:off x="6005250" y="-99550"/>
            <a:ext cx="0" cy="429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11"/>
          <p:cNvCxnSpPr/>
          <p:nvPr/>
        </p:nvCxnSpPr>
        <p:spPr>
          <a:xfrm>
            <a:off x="2989350" y="330150"/>
            <a:ext cx="60318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11"/>
          <p:cNvSpPr/>
          <p:nvPr/>
        </p:nvSpPr>
        <p:spPr>
          <a:xfrm rot="10800000">
            <a:off x="-43050" y="-19639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325" y="-128354"/>
            <a:ext cx="9251902" cy="5486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1">
  <p:cSld name="CUSTOM_1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5"/>
          <p:cNvSpPr/>
          <p:nvPr/>
        </p:nvSpPr>
        <p:spPr>
          <a:xfrm>
            <a:off x="5247279" y="2339798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5"/>
          <p:cNvSpPr txBox="1">
            <a:spLocks noGrp="1"/>
          </p:cNvSpPr>
          <p:nvPr>
            <p:ph type="title"/>
          </p:nvPr>
        </p:nvSpPr>
        <p:spPr>
          <a:xfrm>
            <a:off x="3300150" y="330150"/>
            <a:ext cx="5410200" cy="489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400"/>
              <a:buNone/>
              <a:defRPr sz="2400">
                <a:solidFill>
                  <a:srgbClr val="0F0F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F0F4B"/>
              </a:buClr>
              <a:buSzPts val="2800"/>
              <a:buNone/>
              <a:defRPr>
                <a:solidFill>
                  <a:srgbClr val="0F0F4B"/>
                </a:solidFill>
              </a:defRPr>
            </a:lvl9pPr>
          </a:lstStyle>
          <a:p>
            <a:endParaRPr/>
          </a:p>
        </p:txBody>
      </p:sp>
      <p:cxnSp>
        <p:nvCxnSpPr>
          <p:cNvPr id="1601" name="Google Shape;1601;p15"/>
          <p:cNvCxnSpPr/>
          <p:nvPr/>
        </p:nvCxnSpPr>
        <p:spPr>
          <a:xfrm>
            <a:off x="6005250" y="-99550"/>
            <a:ext cx="0" cy="42960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15"/>
          <p:cNvCxnSpPr/>
          <p:nvPr/>
        </p:nvCxnSpPr>
        <p:spPr>
          <a:xfrm>
            <a:off x="2989350" y="330150"/>
            <a:ext cx="6031800" cy="0"/>
          </a:xfrm>
          <a:prstGeom prst="straightConnector1">
            <a:avLst/>
          </a:prstGeom>
          <a:noFill/>
          <a:ln w="28575" cap="flat" cmpd="sng">
            <a:solidFill>
              <a:srgbClr val="0F0F4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15"/>
          <p:cNvSpPr/>
          <p:nvPr/>
        </p:nvSpPr>
        <p:spPr>
          <a:xfrm rot="10800000">
            <a:off x="-43050" y="-19639"/>
            <a:ext cx="3968015" cy="2885964"/>
          </a:xfrm>
          <a:custGeom>
            <a:avLst/>
            <a:gdLst/>
            <a:ahLst/>
            <a:cxnLst/>
            <a:rect l="l" t="t" r="r" b="b"/>
            <a:pathLst>
              <a:path w="132643" h="98137" extrusionOk="0">
                <a:moveTo>
                  <a:pt x="132642" y="0"/>
                </a:moveTo>
                <a:cubicBezTo>
                  <a:pt x="131181" y="9829"/>
                  <a:pt x="128999" y="20689"/>
                  <a:pt x="125872" y="28645"/>
                </a:cubicBezTo>
                <a:cubicBezTo>
                  <a:pt x="119001" y="46060"/>
                  <a:pt x="108394" y="49934"/>
                  <a:pt x="93795" y="49934"/>
                </a:cubicBezTo>
                <a:cubicBezTo>
                  <a:pt x="90575" y="49934"/>
                  <a:pt x="87160" y="49746"/>
                  <a:pt x="83548" y="49472"/>
                </a:cubicBezTo>
                <a:cubicBezTo>
                  <a:pt x="74958" y="48829"/>
                  <a:pt x="67497" y="47986"/>
                  <a:pt x="60767" y="47986"/>
                </a:cubicBezTo>
                <a:cubicBezTo>
                  <a:pt x="51852" y="47986"/>
                  <a:pt x="44220" y="49465"/>
                  <a:pt x="36945" y="54851"/>
                </a:cubicBezTo>
                <a:cubicBezTo>
                  <a:pt x="21325" y="66398"/>
                  <a:pt x="23937" y="90610"/>
                  <a:pt x="1083" y="97810"/>
                </a:cubicBezTo>
                <a:lnTo>
                  <a:pt x="0" y="98137"/>
                </a:lnTo>
                <a:lnTo>
                  <a:pt x="132642" y="98137"/>
                </a:lnTo>
                <a:lnTo>
                  <a:pt x="132642" y="0"/>
                </a:lnTo>
                <a:close/>
              </a:path>
            </a:pathLst>
          </a:custGeom>
          <a:gradFill>
            <a:gsLst>
              <a:gs pos="0">
                <a:srgbClr val="72397B"/>
              </a:gs>
              <a:gs pos="56000">
                <a:srgbClr val="3F2767"/>
              </a:gs>
              <a:gs pos="100000">
                <a:srgbClr val="0B1453"/>
              </a:gs>
            </a:gsLst>
            <a:lin ang="5400700" scaled="0"/>
          </a:gra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4" name="Google Shape;160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3950" y="-171491"/>
            <a:ext cx="9251902" cy="5486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705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10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0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ica One"/>
              <a:buNone/>
              <a:defRPr sz="2800" b="1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8800" y="14764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●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○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■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●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○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■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●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cope One"/>
              <a:buChar char="○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cope One"/>
              <a:buChar char="■"/>
              <a:defRPr sz="1200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7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120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1808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21"/>
          <p:cNvSpPr txBox="1">
            <a:spLocks noGrp="1"/>
          </p:cNvSpPr>
          <p:nvPr>
            <p:ph type="ctrTitle"/>
          </p:nvPr>
        </p:nvSpPr>
        <p:spPr>
          <a:xfrm>
            <a:off x="1706877" y="1983981"/>
            <a:ext cx="5436742" cy="142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u="sng" dirty="0">
                <a:solidFill>
                  <a:schemeClr val="accent6">
                    <a:lumMod val="75000"/>
                  </a:schemeClr>
                </a:solidFill>
              </a:rPr>
              <a:t>Desarrollo</a:t>
            </a:r>
            <a:br>
              <a:rPr lang="es" sz="6600" u="sng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" sz="6600" u="sng" dirty="0">
                <a:solidFill>
                  <a:schemeClr val="accent6">
                    <a:lumMod val="75000"/>
                  </a:schemeClr>
                </a:solidFill>
              </a:rPr>
              <a:t>Habililades</a:t>
            </a:r>
            <a:endParaRPr sz="66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319" name="Google Shape;2319;p21"/>
          <p:cNvGrpSpPr/>
          <p:nvPr/>
        </p:nvGrpSpPr>
        <p:grpSpPr>
          <a:xfrm rot="-7560219">
            <a:off x="7848300" y="-261019"/>
            <a:ext cx="1746097" cy="1763524"/>
            <a:chOff x="1977150" y="891025"/>
            <a:chExt cx="255500" cy="258050"/>
          </a:xfrm>
        </p:grpSpPr>
        <p:sp>
          <p:nvSpPr>
            <p:cNvPr id="2320" name="Google Shape;2320;p21"/>
            <p:cNvSpPr/>
            <p:nvPr/>
          </p:nvSpPr>
          <p:spPr>
            <a:xfrm>
              <a:off x="2058550" y="1111325"/>
              <a:ext cx="41325" cy="37750"/>
            </a:xfrm>
            <a:custGeom>
              <a:avLst/>
              <a:gdLst/>
              <a:ahLst/>
              <a:cxnLst/>
              <a:rect l="l" t="t" r="r" b="b"/>
              <a:pathLst>
                <a:path w="1653" h="1510" extrusionOk="0">
                  <a:moveTo>
                    <a:pt x="641" y="0"/>
                  </a:moveTo>
                  <a:cubicBezTo>
                    <a:pt x="353" y="0"/>
                    <a:pt x="104" y="212"/>
                    <a:pt x="70" y="505"/>
                  </a:cubicBezTo>
                  <a:lnTo>
                    <a:pt x="33" y="812"/>
                  </a:lnTo>
                  <a:cubicBezTo>
                    <a:pt x="0" y="1124"/>
                    <a:pt x="226" y="1411"/>
                    <a:pt x="538" y="1452"/>
                  </a:cubicBezTo>
                  <a:lnTo>
                    <a:pt x="943" y="1505"/>
                  </a:lnTo>
                  <a:cubicBezTo>
                    <a:pt x="966" y="1508"/>
                    <a:pt x="988" y="1509"/>
                    <a:pt x="1010" y="1509"/>
                  </a:cubicBezTo>
                  <a:cubicBezTo>
                    <a:pt x="1295" y="1509"/>
                    <a:pt x="1545" y="1294"/>
                    <a:pt x="1583" y="1001"/>
                  </a:cubicBezTo>
                  <a:lnTo>
                    <a:pt x="1620" y="693"/>
                  </a:lnTo>
                  <a:cubicBezTo>
                    <a:pt x="1653" y="382"/>
                    <a:pt x="1427" y="95"/>
                    <a:pt x="1116" y="54"/>
                  </a:cubicBezTo>
                  <a:lnTo>
                    <a:pt x="710" y="4"/>
                  </a:lnTo>
                  <a:cubicBezTo>
                    <a:pt x="687" y="2"/>
                    <a:pt x="664" y="0"/>
                    <a:pt x="641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1"/>
            <p:cNvSpPr/>
            <p:nvPr/>
          </p:nvSpPr>
          <p:spPr>
            <a:xfrm>
              <a:off x="2186900" y="1026575"/>
              <a:ext cx="45750" cy="45275"/>
            </a:xfrm>
            <a:custGeom>
              <a:avLst/>
              <a:gdLst/>
              <a:ahLst/>
              <a:cxnLst/>
              <a:rect l="l" t="t" r="r" b="b"/>
              <a:pathLst>
                <a:path w="1830" h="1811" extrusionOk="0">
                  <a:moveTo>
                    <a:pt x="678" y="1"/>
                  </a:moveTo>
                  <a:cubicBezTo>
                    <a:pt x="563" y="1"/>
                    <a:pt x="455" y="73"/>
                    <a:pt x="410" y="184"/>
                  </a:cubicBezTo>
                  <a:lnTo>
                    <a:pt x="58" y="1106"/>
                  </a:lnTo>
                  <a:cubicBezTo>
                    <a:pt x="0" y="1250"/>
                    <a:pt x="78" y="1418"/>
                    <a:pt x="222" y="1475"/>
                  </a:cubicBezTo>
                  <a:lnTo>
                    <a:pt x="1050" y="1791"/>
                  </a:lnTo>
                  <a:cubicBezTo>
                    <a:pt x="1085" y="1804"/>
                    <a:pt x="1121" y="1811"/>
                    <a:pt x="1156" y="1811"/>
                  </a:cubicBezTo>
                  <a:cubicBezTo>
                    <a:pt x="1272" y="1811"/>
                    <a:pt x="1378" y="1742"/>
                    <a:pt x="1419" y="1631"/>
                  </a:cubicBezTo>
                  <a:lnTo>
                    <a:pt x="1776" y="709"/>
                  </a:lnTo>
                  <a:cubicBezTo>
                    <a:pt x="1829" y="557"/>
                    <a:pt x="1755" y="393"/>
                    <a:pt x="1612" y="340"/>
                  </a:cubicBezTo>
                  <a:lnTo>
                    <a:pt x="779" y="20"/>
                  </a:lnTo>
                  <a:cubicBezTo>
                    <a:pt x="746" y="7"/>
                    <a:pt x="712" y="1"/>
                    <a:pt x="678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2169475" y="934025"/>
              <a:ext cx="44500" cy="40975"/>
            </a:xfrm>
            <a:custGeom>
              <a:avLst/>
              <a:gdLst/>
              <a:ahLst/>
              <a:cxnLst/>
              <a:rect l="l" t="t" r="r" b="b"/>
              <a:pathLst>
                <a:path w="1780" h="1639" extrusionOk="0">
                  <a:moveTo>
                    <a:pt x="887" y="1"/>
                  </a:moveTo>
                  <a:cubicBezTo>
                    <a:pt x="762" y="1"/>
                    <a:pt x="636" y="39"/>
                    <a:pt x="529" y="117"/>
                  </a:cubicBezTo>
                  <a:lnTo>
                    <a:pt x="324" y="273"/>
                  </a:lnTo>
                  <a:cubicBezTo>
                    <a:pt x="58" y="466"/>
                    <a:pt x="0" y="847"/>
                    <a:pt x="201" y="1114"/>
                  </a:cubicBezTo>
                  <a:lnTo>
                    <a:pt x="410" y="1397"/>
                  </a:lnTo>
                  <a:cubicBezTo>
                    <a:pt x="527" y="1555"/>
                    <a:pt x="708" y="1638"/>
                    <a:pt x="891" y="1638"/>
                  </a:cubicBezTo>
                  <a:cubicBezTo>
                    <a:pt x="1016" y="1638"/>
                    <a:pt x="1143" y="1600"/>
                    <a:pt x="1251" y="1520"/>
                  </a:cubicBezTo>
                  <a:lnTo>
                    <a:pt x="1456" y="1364"/>
                  </a:lnTo>
                  <a:cubicBezTo>
                    <a:pt x="1722" y="1171"/>
                    <a:pt x="1780" y="790"/>
                    <a:pt x="1579" y="523"/>
                  </a:cubicBezTo>
                  <a:lnTo>
                    <a:pt x="1370" y="240"/>
                  </a:lnTo>
                  <a:cubicBezTo>
                    <a:pt x="1250" y="82"/>
                    <a:pt x="1069" y="1"/>
                    <a:pt x="887" y="1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1"/>
            <p:cNvSpPr/>
            <p:nvPr/>
          </p:nvSpPr>
          <p:spPr>
            <a:xfrm>
              <a:off x="2073400" y="891025"/>
              <a:ext cx="40025" cy="37450"/>
            </a:xfrm>
            <a:custGeom>
              <a:avLst/>
              <a:gdLst/>
              <a:ahLst/>
              <a:cxnLst/>
              <a:rect l="l" t="t" r="r" b="b"/>
              <a:pathLst>
                <a:path w="1601" h="1498" extrusionOk="0">
                  <a:moveTo>
                    <a:pt x="323" y="0"/>
                  </a:moveTo>
                  <a:cubicBezTo>
                    <a:pt x="165" y="0"/>
                    <a:pt x="42" y="128"/>
                    <a:pt x="34" y="279"/>
                  </a:cubicBezTo>
                  <a:lnTo>
                    <a:pt x="5" y="1157"/>
                  </a:lnTo>
                  <a:cubicBezTo>
                    <a:pt x="1" y="1321"/>
                    <a:pt x="128" y="1456"/>
                    <a:pt x="288" y="1460"/>
                  </a:cubicBezTo>
                  <a:lnTo>
                    <a:pt x="1260" y="1497"/>
                  </a:lnTo>
                  <a:cubicBezTo>
                    <a:pt x="1262" y="1497"/>
                    <a:pt x="1265" y="1497"/>
                    <a:pt x="1267" y="1497"/>
                  </a:cubicBezTo>
                  <a:cubicBezTo>
                    <a:pt x="1428" y="1497"/>
                    <a:pt x="1559" y="1372"/>
                    <a:pt x="1563" y="1214"/>
                  </a:cubicBezTo>
                  <a:lnTo>
                    <a:pt x="1592" y="337"/>
                  </a:lnTo>
                  <a:cubicBezTo>
                    <a:pt x="1600" y="173"/>
                    <a:pt x="1469" y="41"/>
                    <a:pt x="1313" y="33"/>
                  </a:cubicBezTo>
                  <a:lnTo>
                    <a:pt x="337" y="0"/>
                  </a:lnTo>
                  <a:cubicBezTo>
                    <a:pt x="332" y="0"/>
                    <a:pt x="327" y="0"/>
                    <a:pt x="323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1"/>
            <p:cNvSpPr/>
            <p:nvPr/>
          </p:nvSpPr>
          <p:spPr>
            <a:xfrm>
              <a:off x="1986900" y="933675"/>
              <a:ext cx="46350" cy="43400"/>
            </a:xfrm>
            <a:custGeom>
              <a:avLst/>
              <a:gdLst/>
              <a:ahLst/>
              <a:cxnLst/>
              <a:rect l="l" t="t" r="r" b="b"/>
              <a:pathLst>
                <a:path w="1854" h="1736" extrusionOk="0">
                  <a:moveTo>
                    <a:pt x="1042" y="0"/>
                  </a:moveTo>
                  <a:cubicBezTo>
                    <a:pt x="827" y="0"/>
                    <a:pt x="616" y="96"/>
                    <a:pt x="472" y="275"/>
                  </a:cubicBezTo>
                  <a:lnTo>
                    <a:pt x="250" y="554"/>
                  </a:lnTo>
                  <a:cubicBezTo>
                    <a:pt x="0" y="865"/>
                    <a:pt x="57" y="1329"/>
                    <a:pt x="369" y="1579"/>
                  </a:cubicBezTo>
                  <a:cubicBezTo>
                    <a:pt x="501" y="1684"/>
                    <a:pt x="659" y="1735"/>
                    <a:pt x="816" y="1735"/>
                  </a:cubicBezTo>
                  <a:cubicBezTo>
                    <a:pt x="1032" y="1735"/>
                    <a:pt x="1247" y="1640"/>
                    <a:pt x="1394" y="1460"/>
                  </a:cubicBezTo>
                  <a:lnTo>
                    <a:pt x="1607" y="1185"/>
                  </a:lnTo>
                  <a:cubicBezTo>
                    <a:pt x="1854" y="869"/>
                    <a:pt x="1804" y="410"/>
                    <a:pt x="1497" y="160"/>
                  </a:cubicBezTo>
                  <a:cubicBezTo>
                    <a:pt x="1361" y="52"/>
                    <a:pt x="1201" y="0"/>
                    <a:pt x="1042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1"/>
            <p:cNvSpPr/>
            <p:nvPr/>
          </p:nvSpPr>
          <p:spPr>
            <a:xfrm>
              <a:off x="1977250" y="898100"/>
              <a:ext cx="247600" cy="247600"/>
            </a:xfrm>
            <a:custGeom>
              <a:avLst/>
              <a:gdLst/>
              <a:ahLst/>
              <a:cxnLst/>
              <a:rect l="l" t="t" r="r" b="b"/>
              <a:pathLst>
                <a:path w="9904" h="9904" extrusionOk="0">
                  <a:moveTo>
                    <a:pt x="4962" y="0"/>
                  </a:moveTo>
                  <a:cubicBezTo>
                    <a:pt x="4959" y="0"/>
                    <a:pt x="4957" y="0"/>
                    <a:pt x="4954" y="0"/>
                  </a:cubicBezTo>
                  <a:cubicBezTo>
                    <a:pt x="2219" y="0"/>
                    <a:pt x="1" y="2215"/>
                    <a:pt x="1" y="4954"/>
                  </a:cubicBezTo>
                  <a:cubicBezTo>
                    <a:pt x="1" y="7685"/>
                    <a:pt x="2215" y="9903"/>
                    <a:pt x="4954" y="9903"/>
                  </a:cubicBezTo>
                  <a:cubicBezTo>
                    <a:pt x="7685" y="9903"/>
                    <a:pt x="9903" y="7693"/>
                    <a:pt x="9903" y="4954"/>
                  </a:cubicBezTo>
                  <a:cubicBezTo>
                    <a:pt x="9903" y="2221"/>
                    <a:pt x="7689" y="0"/>
                    <a:pt x="4962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1"/>
            <p:cNvSpPr/>
            <p:nvPr/>
          </p:nvSpPr>
          <p:spPr>
            <a:xfrm>
              <a:off x="1977150" y="996300"/>
              <a:ext cx="247600" cy="149400"/>
            </a:xfrm>
            <a:custGeom>
              <a:avLst/>
              <a:gdLst/>
              <a:ahLst/>
              <a:cxnLst/>
              <a:rect l="l" t="t" r="r" b="b"/>
              <a:pathLst>
                <a:path w="9904" h="5976" extrusionOk="0">
                  <a:moveTo>
                    <a:pt x="107" y="1"/>
                  </a:moveTo>
                  <a:cubicBezTo>
                    <a:pt x="37" y="333"/>
                    <a:pt x="1" y="677"/>
                    <a:pt x="1" y="1026"/>
                  </a:cubicBezTo>
                  <a:cubicBezTo>
                    <a:pt x="1" y="3765"/>
                    <a:pt x="2219" y="5975"/>
                    <a:pt x="4950" y="5975"/>
                  </a:cubicBezTo>
                  <a:cubicBezTo>
                    <a:pt x="7689" y="5975"/>
                    <a:pt x="9903" y="3757"/>
                    <a:pt x="9903" y="1026"/>
                  </a:cubicBezTo>
                  <a:cubicBezTo>
                    <a:pt x="9903" y="673"/>
                    <a:pt x="9866" y="329"/>
                    <a:pt x="9797" y="1"/>
                  </a:cubicBezTo>
                  <a:cubicBezTo>
                    <a:pt x="9329" y="2239"/>
                    <a:pt x="7336" y="3929"/>
                    <a:pt x="4950" y="3929"/>
                  </a:cubicBezTo>
                  <a:cubicBezTo>
                    <a:pt x="2567" y="3929"/>
                    <a:pt x="579" y="2248"/>
                    <a:pt x="10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2042150" y="945550"/>
              <a:ext cx="31075" cy="21500"/>
            </a:xfrm>
            <a:custGeom>
              <a:avLst/>
              <a:gdLst/>
              <a:ahLst/>
              <a:cxnLst/>
              <a:rect l="l" t="t" r="r" b="b"/>
              <a:pathLst>
                <a:path w="1243" h="860" extrusionOk="0">
                  <a:moveTo>
                    <a:pt x="778" y="0"/>
                  </a:moveTo>
                  <a:cubicBezTo>
                    <a:pt x="681" y="0"/>
                    <a:pt x="576" y="22"/>
                    <a:pt x="472" y="66"/>
                  </a:cubicBezTo>
                  <a:cubicBezTo>
                    <a:pt x="172" y="189"/>
                    <a:pt x="0" y="456"/>
                    <a:pt x="82" y="657"/>
                  </a:cubicBezTo>
                  <a:cubicBezTo>
                    <a:pt x="136" y="788"/>
                    <a:pt x="287" y="860"/>
                    <a:pt x="467" y="860"/>
                  </a:cubicBezTo>
                  <a:cubicBezTo>
                    <a:pt x="564" y="860"/>
                    <a:pt x="668" y="839"/>
                    <a:pt x="771" y="796"/>
                  </a:cubicBezTo>
                  <a:cubicBezTo>
                    <a:pt x="1075" y="673"/>
                    <a:pt x="1243" y="407"/>
                    <a:pt x="1161" y="206"/>
                  </a:cubicBezTo>
                  <a:cubicBezTo>
                    <a:pt x="1105" y="73"/>
                    <a:pt x="956" y="0"/>
                    <a:pt x="77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2034150" y="940200"/>
              <a:ext cx="41850" cy="29475"/>
            </a:xfrm>
            <a:custGeom>
              <a:avLst/>
              <a:gdLst/>
              <a:ahLst/>
              <a:cxnLst/>
              <a:rect l="l" t="t" r="r" b="b"/>
              <a:pathLst>
                <a:path w="1674" h="1179" extrusionOk="0">
                  <a:moveTo>
                    <a:pt x="1174" y="1"/>
                  </a:moveTo>
                  <a:cubicBezTo>
                    <a:pt x="1028" y="1"/>
                    <a:pt x="870" y="31"/>
                    <a:pt x="714" y="96"/>
                  </a:cubicBezTo>
                  <a:cubicBezTo>
                    <a:pt x="263" y="280"/>
                    <a:pt x="0" y="682"/>
                    <a:pt x="128" y="986"/>
                  </a:cubicBezTo>
                  <a:cubicBezTo>
                    <a:pt x="160" y="1060"/>
                    <a:pt x="218" y="1129"/>
                    <a:pt x="292" y="1178"/>
                  </a:cubicBezTo>
                  <a:cubicBezTo>
                    <a:pt x="251" y="1137"/>
                    <a:pt x="226" y="1096"/>
                    <a:pt x="205" y="1047"/>
                  </a:cubicBezTo>
                  <a:cubicBezTo>
                    <a:pt x="78" y="744"/>
                    <a:pt x="337" y="342"/>
                    <a:pt x="792" y="157"/>
                  </a:cubicBezTo>
                  <a:cubicBezTo>
                    <a:pt x="948" y="94"/>
                    <a:pt x="1105" y="63"/>
                    <a:pt x="1250" y="63"/>
                  </a:cubicBezTo>
                  <a:cubicBezTo>
                    <a:pt x="1413" y="63"/>
                    <a:pt x="1561" y="102"/>
                    <a:pt x="1673" y="178"/>
                  </a:cubicBezTo>
                  <a:cubicBezTo>
                    <a:pt x="1560" y="63"/>
                    <a:pt x="1380" y="1"/>
                    <a:pt x="117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2043875" y="947600"/>
              <a:ext cx="29350" cy="19350"/>
            </a:xfrm>
            <a:custGeom>
              <a:avLst/>
              <a:gdLst/>
              <a:ahLst/>
              <a:cxnLst/>
              <a:rect l="l" t="t" r="r" b="b"/>
              <a:pathLst>
                <a:path w="1174" h="774" extrusionOk="0">
                  <a:moveTo>
                    <a:pt x="997" y="1"/>
                  </a:moveTo>
                  <a:lnTo>
                    <a:pt x="997" y="1"/>
                  </a:lnTo>
                  <a:cubicBezTo>
                    <a:pt x="1051" y="198"/>
                    <a:pt x="883" y="440"/>
                    <a:pt x="596" y="559"/>
                  </a:cubicBezTo>
                  <a:cubicBezTo>
                    <a:pt x="492" y="602"/>
                    <a:pt x="388" y="623"/>
                    <a:pt x="292" y="623"/>
                  </a:cubicBezTo>
                  <a:cubicBezTo>
                    <a:pt x="178" y="623"/>
                    <a:pt x="76" y="594"/>
                    <a:pt x="1" y="538"/>
                  </a:cubicBezTo>
                  <a:lnTo>
                    <a:pt x="1" y="538"/>
                  </a:lnTo>
                  <a:cubicBezTo>
                    <a:pt x="5" y="550"/>
                    <a:pt x="5" y="559"/>
                    <a:pt x="13" y="571"/>
                  </a:cubicBezTo>
                  <a:cubicBezTo>
                    <a:pt x="67" y="699"/>
                    <a:pt x="217" y="773"/>
                    <a:pt x="398" y="773"/>
                  </a:cubicBezTo>
                  <a:cubicBezTo>
                    <a:pt x="494" y="773"/>
                    <a:pt x="599" y="752"/>
                    <a:pt x="702" y="706"/>
                  </a:cubicBezTo>
                  <a:cubicBezTo>
                    <a:pt x="1001" y="583"/>
                    <a:pt x="1174" y="325"/>
                    <a:pt x="1092" y="124"/>
                  </a:cubicBezTo>
                  <a:cubicBezTo>
                    <a:pt x="1071" y="71"/>
                    <a:pt x="1038" y="30"/>
                    <a:pt x="99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1"/>
            <p:cNvSpPr/>
            <p:nvPr/>
          </p:nvSpPr>
          <p:spPr>
            <a:xfrm>
              <a:off x="2093925" y="917650"/>
              <a:ext cx="20200" cy="11125"/>
            </a:xfrm>
            <a:custGeom>
              <a:avLst/>
              <a:gdLst/>
              <a:ahLst/>
              <a:cxnLst/>
              <a:rect l="l" t="t" r="r" b="b"/>
              <a:pathLst>
                <a:path w="808" h="445" extrusionOk="0">
                  <a:moveTo>
                    <a:pt x="461" y="1"/>
                  </a:moveTo>
                  <a:cubicBezTo>
                    <a:pt x="434" y="1"/>
                    <a:pt x="406" y="2"/>
                    <a:pt x="377" y="6"/>
                  </a:cubicBezTo>
                  <a:cubicBezTo>
                    <a:pt x="164" y="30"/>
                    <a:pt x="0" y="149"/>
                    <a:pt x="12" y="268"/>
                  </a:cubicBezTo>
                  <a:cubicBezTo>
                    <a:pt x="27" y="369"/>
                    <a:pt x="171" y="445"/>
                    <a:pt x="354" y="445"/>
                  </a:cubicBezTo>
                  <a:cubicBezTo>
                    <a:pt x="379" y="445"/>
                    <a:pt x="404" y="443"/>
                    <a:pt x="431" y="440"/>
                  </a:cubicBezTo>
                  <a:cubicBezTo>
                    <a:pt x="644" y="416"/>
                    <a:pt x="808" y="297"/>
                    <a:pt x="791" y="178"/>
                  </a:cubicBezTo>
                  <a:cubicBezTo>
                    <a:pt x="784" y="71"/>
                    <a:pt x="643" y="1"/>
                    <a:pt x="461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2135225" y="957850"/>
              <a:ext cx="12225" cy="11225"/>
            </a:xfrm>
            <a:custGeom>
              <a:avLst/>
              <a:gdLst/>
              <a:ahLst/>
              <a:cxnLst/>
              <a:rect l="l" t="t" r="r" b="b"/>
              <a:pathLst>
                <a:path w="489" h="449" extrusionOk="0">
                  <a:moveTo>
                    <a:pt x="115" y="1"/>
                  </a:moveTo>
                  <a:cubicBezTo>
                    <a:pt x="103" y="13"/>
                    <a:pt x="95" y="26"/>
                    <a:pt x="91" y="42"/>
                  </a:cubicBezTo>
                  <a:cubicBezTo>
                    <a:pt x="1" y="198"/>
                    <a:pt x="13" y="370"/>
                    <a:pt x="119" y="427"/>
                  </a:cubicBezTo>
                  <a:cubicBezTo>
                    <a:pt x="143" y="442"/>
                    <a:pt x="170" y="448"/>
                    <a:pt x="199" y="448"/>
                  </a:cubicBezTo>
                  <a:cubicBezTo>
                    <a:pt x="293" y="448"/>
                    <a:pt x="402" y="376"/>
                    <a:pt x="468" y="259"/>
                  </a:cubicBezTo>
                  <a:cubicBezTo>
                    <a:pt x="480" y="243"/>
                    <a:pt x="484" y="231"/>
                    <a:pt x="488" y="218"/>
                  </a:cubicBezTo>
                  <a:lnTo>
                    <a:pt x="488" y="218"/>
                  </a:lnTo>
                  <a:cubicBezTo>
                    <a:pt x="425" y="312"/>
                    <a:pt x="333" y="368"/>
                    <a:pt x="249" y="368"/>
                  </a:cubicBezTo>
                  <a:cubicBezTo>
                    <a:pt x="219" y="368"/>
                    <a:pt x="191" y="360"/>
                    <a:pt x="165" y="345"/>
                  </a:cubicBezTo>
                  <a:cubicBezTo>
                    <a:pt x="70" y="288"/>
                    <a:pt x="54" y="140"/>
                    <a:pt x="115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2087975" y="914225"/>
              <a:ext cx="27175" cy="16800"/>
            </a:xfrm>
            <a:custGeom>
              <a:avLst/>
              <a:gdLst/>
              <a:ahLst/>
              <a:cxnLst/>
              <a:rect l="l" t="t" r="r" b="b"/>
              <a:pathLst>
                <a:path w="1087" h="672" extrusionOk="0">
                  <a:moveTo>
                    <a:pt x="726" y="1"/>
                  </a:moveTo>
                  <a:cubicBezTo>
                    <a:pt x="688" y="1"/>
                    <a:pt x="648" y="3"/>
                    <a:pt x="607" y="7"/>
                  </a:cubicBezTo>
                  <a:cubicBezTo>
                    <a:pt x="263" y="44"/>
                    <a:pt x="0" y="233"/>
                    <a:pt x="21" y="426"/>
                  </a:cubicBezTo>
                  <a:cubicBezTo>
                    <a:pt x="33" y="536"/>
                    <a:pt x="140" y="622"/>
                    <a:pt x="287" y="672"/>
                  </a:cubicBezTo>
                  <a:cubicBezTo>
                    <a:pt x="185" y="622"/>
                    <a:pt x="119" y="553"/>
                    <a:pt x="107" y="458"/>
                  </a:cubicBezTo>
                  <a:cubicBezTo>
                    <a:pt x="86" y="266"/>
                    <a:pt x="349" y="81"/>
                    <a:pt x="693" y="44"/>
                  </a:cubicBezTo>
                  <a:cubicBezTo>
                    <a:pt x="735" y="39"/>
                    <a:pt x="777" y="37"/>
                    <a:pt x="817" y="37"/>
                  </a:cubicBezTo>
                  <a:cubicBezTo>
                    <a:pt x="916" y="37"/>
                    <a:pt x="1008" y="51"/>
                    <a:pt x="1087" y="77"/>
                  </a:cubicBezTo>
                  <a:cubicBezTo>
                    <a:pt x="990" y="29"/>
                    <a:pt x="866" y="1"/>
                    <a:pt x="72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1"/>
            <p:cNvSpPr/>
            <p:nvPr/>
          </p:nvSpPr>
          <p:spPr>
            <a:xfrm>
              <a:off x="2098625" y="917675"/>
              <a:ext cx="15500" cy="11075"/>
            </a:xfrm>
            <a:custGeom>
              <a:avLst/>
              <a:gdLst/>
              <a:ahLst/>
              <a:cxnLst/>
              <a:rect l="l" t="t" r="r" b="b"/>
              <a:pathLst>
                <a:path w="620" h="443" extrusionOk="0">
                  <a:moveTo>
                    <a:pt x="275" y="1"/>
                  </a:moveTo>
                  <a:cubicBezTo>
                    <a:pt x="374" y="29"/>
                    <a:pt x="439" y="87"/>
                    <a:pt x="452" y="152"/>
                  </a:cubicBezTo>
                  <a:cubicBezTo>
                    <a:pt x="468" y="271"/>
                    <a:pt x="304" y="390"/>
                    <a:pt x="87" y="415"/>
                  </a:cubicBezTo>
                  <a:cubicBezTo>
                    <a:pt x="58" y="419"/>
                    <a:pt x="29" y="419"/>
                    <a:pt x="1" y="419"/>
                  </a:cubicBezTo>
                  <a:cubicBezTo>
                    <a:pt x="49" y="434"/>
                    <a:pt x="109" y="442"/>
                    <a:pt x="174" y="442"/>
                  </a:cubicBezTo>
                  <a:cubicBezTo>
                    <a:pt x="196" y="442"/>
                    <a:pt x="219" y="441"/>
                    <a:pt x="243" y="439"/>
                  </a:cubicBezTo>
                  <a:cubicBezTo>
                    <a:pt x="456" y="415"/>
                    <a:pt x="620" y="296"/>
                    <a:pt x="603" y="177"/>
                  </a:cubicBezTo>
                  <a:cubicBezTo>
                    <a:pt x="595" y="74"/>
                    <a:pt x="452" y="5"/>
                    <a:pt x="27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1990675" y="994325"/>
              <a:ext cx="25350" cy="26525"/>
            </a:xfrm>
            <a:custGeom>
              <a:avLst/>
              <a:gdLst/>
              <a:ahLst/>
              <a:cxnLst/>
              <a:rect l="l" t="t" r="r" b="b"/>
              <a:pathLst>
                <a:path w="1014" h="1061" extrusionOk="0">
                  <a:moveTo>
                    <a:pt x="658" y="0"/>
                  </a:moveTo>
                  <a:cubicBezTo>
                    <a:pt x="492" y="0"/>
                    <a:pt x="299" y="122"/>
                    <a:pt x="173" y="322"/>
                  </a:cubicBezTo>
                  <a:cubicBezTo>
                    <a:pt x="1" y="592"/>
                    <a:pt x="17" y="900"/>
                    <a:pt x="202" y="1019"/>
                  </a:cubicBezTo>
                  <a:cubicBezTo>
                    <a:pt x="248" y="1047"/>
                    <a:pt x="301" y="1061"/>
                    <a:pt x="356" y="1061"/>
                  </a:cubicBezTo>
                  <a:cubicBezTo>
                    <a:pt x="523" y="1061"/>
                    <a:pt x="715" y="940"/>
                    <a:pt x="841" y="740"/>
                  </a:cubicBezTo>
                  <a:cubicBezTo>
                    <a:pt x="1014" y="469"/>
                    <a:pt x="997" y="162"/>
                    <a:pt x="813" y="43"/>
                  </a:cubicBezTo>
                  <a:cubicBezTo>
                    <a:pt x="766" y="14"/>
                    <a:pt x="714" y="0"/>
                    <a:pt x="65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1"/>
            <p:cNvSpPr/>
            <p:nvPr/>
          </p:nvSpPr>
          <p:spPr>
            <a:xfrm>
              <a:off x="2006050" y="989875"/>
              <a:ext cx="14800" cy="20075"/>
            </a:xfrm>
            <a:custGeom>
              <a:avLst/>
              <a:gdLst/>
              <a:ahLst/>
              <a:cxnLst/>
              <a:rect l="l" t="t" r="r" b="b"/>
              <a:pathLst>
                <a:path w="592" h="803" extrusionOk="0">
                  <a:moveTo>
                    <a:pt x="198" y="0"/>
                  </a:moveTo>
                  <a:cubicBezTo>
                    <a:pt x="135" y="0"/>
                    <a:pt x="69" y="16"/>
                    <a:pt x="1" y="44"/>
                  </a:cubicBezTo>
                  <a:cubicBezTo>
                    <a:pt x="39" y="34"/>
                    <a:pt x="77" y="29"/>
                    <a:pt x="113" y="29"/>
                  </a:cubicBezTo>
                  <a:cubicBezTo>
                    <a:pt x="183" y="29"/>
                    <a:pt x="248" y="48"/>
                    <a:pt x="304" y="85"/>
                  </a:cubicBezTo>
                  <a:cubicBezTo>
                    <a:pt x="505" y="208"/>
                    <a:pt x="546" y="508"/>
                    <a:pt x="423" y="803"/>
                  </a:cubicBezTo>
                  <a:cubicBezTo>
                    <a:pt x="591" y="504"/>
                    <a:pt x="571" y="171"/>
                    <a:pt x="370" y="48"/>
                  </a:cubicBezTo>
                  <a:cubicBezTo>
                    <a:pt x="319" y="16"/>
                    <a:pt x="260" y="0"/>
                    <a:pt x="19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1"/>
            <p:cNvSpPr/>
            <p:nvPr/>
          </p:nvSpPr>
          <p:spPr>
            <a:xfrm>
              <a:off x="1982375" y="998775"/>
              <a:ext cx="32425" cy="29500"/>
            </a:xfrm>
            <a:custGeom>
              <a:avLst/>
              <a:gdLst/>
              <a:ahLst/>
              <a:cxnLst/>
              <a:rect l="l" t="t" r="r" b="b"/>
              <a:pathLst>
                <a:path w="1297" h="1180" extrusionOk="0">
                  <a:moveTo>
                    <a:pt x="312" y="0"/>
                  </a:moveTo>
                  <a:lnTo>
                    <a:pt x="312" y="0"/>
                  </a:lnTo>
                  <a:cubicBezTo>
                    <a:pt x="292" y="25"/>
                    <a:pt x="271" y="57"/>
                    <a:pt x="251" y="86"/>
                  </a:cubicBezTo>
                  <a:cubicBezTo>
                    <a:pt x="1" y="488"/>
                    <a:pt x="21" y="947"/>
                    <a:pt x="300" y="1115"/>
                  </a:cubicBezTo>
                  <a:cubicBezTo>
                    <a:pt x="369" y="1159"/>
                    <a:pt x="448" y="1179"/>
                    <a:pt x="531" y="1179"/>
                  </a:cubicBezTo>
                  <a:cubicBezTo>
                    <a:pt x="777" y="1179"/>
                    <a:pt x="1060" y="1000"/>
                    <a:pt x="1247" y="705"/>
                  </a:cubicBezTo>
                  <a:cubicBezTo>
                    <a:pt x="1268" y="677"/>
                    <a:pt x="1284" y="644"/>
                    <a:pt x="1296" y="615"/>
                  </a:cubicBezTo>
                  <a:lnTo>
                    <a:pt x="1296" y="615"/>
                  </a:lnTo>
                  <a:cubicBezTo>
                    <a:pt x="1115" y="864"/>
                    <a:pt x="868" y="1008"/>
                    <a:pt x="647" y="1008"/>
                  </a:cubicBezTo>
                  <a:cubicBezTo>
                    <a:pt x="563" y="1008"/>
                    <a:pt x="482" y="987"/>
                    <a:pt x="411" y="943"/>
                  </a:cubicBezTo>
                  <a:cubicBezTo>
                    <a:pt x="161" y="783"/>
                    <a:pt x="124" y="377"/>
                    <a:pt x="312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1993250" y="994325"/>
              <a:ext cx="22775" cy="21375"/>
            </a:xfrm>
            <a:custGeom>
              <a:avLst/>
              <a:gdLst/>
              <a:ahLst/>
              <a:cxnLst/>
              <a:rect l="l" t="t" r="r" b="b"/>
              <a:pathLst>
                <a:path w="911" h="855" extrusionOk="0">
                  <a:moveTo>
                    <a:pt x="555" y="0"/>
                  </a:moveTo>
                  <a:cubicBezTo>
                    <a:pt x="389" y="0"/>
                    <a:pt x="196" y="122"/>
                    <a:pt x="70" y="322"/>
                  </a:cubicBezTo>
                  <a:cubicBezTo>
                    <a:pt x="41" y="363"/>
                    <a:pt x="21" y="408"/>
                    <a:pt x="0" y="449"/>
                  </a:cubicBezTo>
                  <a:cubicBezTo>
                    <a:pt x="121" y="319"/>
                    <a:pt x="269" y="242"/>
                    <a:pt x="400" y="242"/>
                  </a:cubicBezTo>
                  <a:cubicBezTo>
                    <a:pt x="455" y="242"/>
                    <a:pt x="508" y="255"/>
                    <a:pt x="554" y="285"/>
                  </a:cubicBezTo>
                  <a:cubicBezTo>
                    <a:pt x="710" y="383"/>
                    <a:pt x="747" y="617"/>
                    <a:pt x="652" y="855"/>
                  </a:cubicBezTo>
                  <a:cubicBezTo>
                    <a:pt x="685" y="818"/>
                    <a:pt x="714" y="781"/>
                    <a:pt x="738" y="740"/>
                  </a:cubicBezTo>
                  <a:cubicBezTo>
                    <a:pt x="911" y="469"/>
                    <a:pt x="894" y="158"/>
                    <a:pt x="710" y="43"/>
                  </a:cubicBezTo>
                  <a:cubicBezTo>
                    <a:pt x="663" y="14"/>
                    <a:pt x="611" y="0"/>
                    <a:pt x="555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1"/>
            <p:cNvSpPr/>
            <p:nvPr/>
          </p:nvSpPr>
          <p:spPr>
            <a:xfrm>
              <a:off x="2014675" y="1040825"/>
              <a:ext cx="46550" cy="37250"/>
            </a:xfrm>
            <a:custGeom>
              <a:avLst/>
              <a:gdLst/>
              <a:ahLst/>
              <a:cxnLst/>
              <a:rect l="l" t="t" r="r" b="b"/>
              <a:pathLst>
                <a:path w="1862" h="1490" extrusionOk="0">
                  <a:moveTo>
                    <a:pt x="786" y="0"/>
                  </a:moveTo>
                  <a:cubicBezTo>
                    <a:pt x="544" y="0"/>
                    <a:pt x="326" y="100"/>
                    <a:pt x="205" y="290"/>
                  </a:cubicBezTo>
                  <a:cubicBezTo>
                    <a:pt x="0" y="618"/>
                    <a:pt x="160" y="1086"/>
                    <a:pt x="558" y="1336"/>
                  </a:cubicBezTo>
                  <a:cubicBezTo>
                    <a:pt x="724" y="1439"/>
                    <a:pt x="906" y="1490"/>
                    <a:pt x="1076" y="1490"/>
                  </a:cubicBezTo>
                  <a:cubicBezTo>
                    <a:pt x="1318" y="1490"/>
                    <a:pt x="1537" y="1389"/>
                    <a:pt x="1657" y="1197"/>
                  </a:cubicBezTo>
                  <a:cubicBezTo>
                    <a:pt x="1862" y="869"/>
                    <a:pt x="1702" y="405"/>
                    <a:pt x="1304" y="151"/>
                  </a:cubicBezTo>
                  <a:cubicBezTo>
                    <a:pt x="1137" y="49"/>
                    <a:pt x="955" y="0"/>
                    <a:pt x="786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1"/>
            <p:cNvSpPr/>
            <p:nvPr/>
          </p:nvSpPr>
          <p:spPr>
            <a:xfrm>
              <a:off x="2017025" y="1040875"/>
              <a:ext cx="43400" cy="27625"/>
            </a:xfrm>
            <a:custGeom>
              <a:avLst/>
              <a:gdLst/>
              <a:ahLst/>
              <a:cxnLst/>
              <a:rect l="l" t="t" r="r" b="b"/>
              <a:pathLst>
                <a:path w="1736" h="1105" extrusionOk="0">
                  <a:moveTo>
                    <a:pt x="689" y="0"/>
                  </a:moveTo>
                  <a:cubicBezTo>
                    <a:pt x="449" y="0"/>
                    <a:pt x="231" y="101"/>
                    <a:pt x="111" y="292"/>
                  </a:cubicBezTo>
                  <a:cubicBezTo>
                    <a:pt x="9" y="456"/>
                    <a:pt x="1" y="657"/>
                    <a:pt x="66" y="854"/>
                  </a:cubicBezTo>
                  <a:cubicBezTo>
                    <a:pt x="74" y="817"/>
                    <a:pt x="91" y="785"/>
                    <a:pt x="111" y="752"/>
                  </a:cubicBezTo>
                  <a:cubicBezTo>
                    <a:pt x="232" y="559"/>
                    <a:pt x="450" y="459"/>
                    <a:pt x="692" y="459"/>
                  </a:cubicBezTo>
                  <a:cubicBezTo>
                    <a:pt x="862" y="459"/>
                    <a:pt x="1044" y="509"/>
                    <a:pt x="1210" y="612"/>
                  </a:cubicBezTo>
                  <a:cubicBezTo>
                    <a:pt x="1407" y="735"/>
                    <a:pt x="1547" y="916"/>
                    <a:pt x="1612" y="1104"/>
                  </a:cubicBezTo>
                  <a:cubicBezTo>
                    <a:pt x="1735" y="785"/>
                    <a:pt x="1571" y="383"/>
                    <a:pt x="1210" y="157"/>
                  </a:cubicBezTo>
                  <a:cubicBezTo>
                    <a:pt x="1043" y="51"/>
                    <a:pt x="860" y="0"/>
                    <a:pt x="68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2010475" y="1060875"/>
              <a:ext cx="59375" cy="30150"/>
            </a:xfrm>
            <a:custGeom>
              <a:avLst/>
              <a:gdLst/>
              <a:ahLst/>
              <a:cxnLst/>
              <a:rect l="l" t="t" r="r" b="b"/>
              <a:pathLst>
                <a:path w="2375" h="1206" extrusionOk="0">
                  <a:moveTo>
                    <a:pt x="0" y="1"/>
                  </a:moveTo>
                  <a:cubicBezTo>
                    <a:pt x="17" y="382"/>
                    <a:pt x="259" y="776"/>
                    <a:pt x="669" y="1010"/>
                  </a:cubicBezTo>
                  <a:cubicBezTo>
                    <a:pt x="897" y="1142"/>
                    <a:pt x="1141" y="1206"/>
                    <a:pt x="1372" y="1206"/>
                  </a:cubicBezTo>
                  <a:cubicBezTo>
                    <a:pt x="1734" y="1206"/>
                    <a:pt x="2060" y="1049"/>
                    <a:pt x="2231" y="755"/>
                  </a:cubicBezTo>
                  <a:cubicBezTo>
                    <a:pt x="2354" y="534"/>
                    <a:pt x="2374" y="284"/>
                    <a:pt x="2301" y="38"/>
                  </a:cubicBezTo>
                  <a:lnTo>
                    <a:pt x="2301" y="38"/>
                  </a:lnTo>
                  <a:cubicBezTo>
                    <a:pt x="2305" y="202"/>
                    <a:pt x="2276" y="362"/>
                    <a:pt x="2190" y="509"/>
                  </a:cubicBezTo>
                  <a:cubicBezTo>
                    <a:pt x="2019" y="801"/>
                    <a:pt x="1691" y="958"/>
                    <a:pt x="1329" y="958"/>
                  </a:cubicBezTo>
                  <a:cubicBezTo>
                    <a:pt x="1100" y="958"/>
                    <a:pt x="857" y="895"/>
                    <a:pt x="632" y="764"/>
                  </a:cubicBezTo>
                  <a:cubicBezTo>
                    <a:pt x="308" y="579"/>
                    <a:pt x="90" y="300"/>
                    <a:pt x="0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1"/>
            <p:cNvSpPr/>
            <p:nvPr/>
          </p:nvSpPr>
          <p:spPr>
            <a:xfrm>
              <a:off x="2054750" y="1107775"/>
              <a:ext cx="36100" cy="20900"/>
            </a:xfrm>
            <a:custGeom>
              <a:avLst/>
              <a:gdLst/>
              <a:ahLst/>
              <a:cxnLst/>
              <a:rect l="l" t="t" r="r" b="b"/>
              <a:pathLst>
                <a:path w="1444" h="836" extrusionOk="0">
                  <a:moveTo>
                    <a:pt x="502" y="0"/>
                  </a:moveTo>
                  <a:cubicBezTo>
                    <a:pt x="315" y="0"/>
                    <a:pt x="155" y="71"/>
                    <a:pt x="70" y="208"/>
                  </a:cubicBezTo>
                  <a:cubicBezTo>
                    <a:pt x="17" y="282"/>
                    <a:pt x="1" y="376"/>
                    <a:pt x="13" y="475"/>
                  </a:cubicBezTo>
                  <a:cubicBezTo>
                    <a:pt x="17" y="413"/>
                    <a:pt x="38" y="352"/>
                    <a:pt x="70" y="294"/>
                  </a:cubicBezTo>
                  <a:cubicBezTo>
                    <a:pt x="154" y="159"/>
                    <a:pt x="315" y="91"/>
                    <a:pt x="501" y="91"/>
                  </a:cubicBezTo>
                  <a:cubicBezTo>
                    <a:pt x="659" y="91"/>
                    <a:pt x="837" y="141"/>
                    <a:pt x="1001" y="241"/>
                  </a:cubicBezTo>
                  <a:cubicBezTo>
                    <a:pt x="1247" y="397"/>
                    <a:pt x="1403" y="626"/>
                    <a:pt x="1424" y="835"/>
                  </a:cubicBezTo>
                  <a:cubicBezTo>
                    <a:pt x="1444" y="606"/>
                    <a:pt x="1284" y="331"/>
                    <a:pt x="1001" y="155"/>
                  </a:cubicBezTo>
                  <a:cubicBezTo>
                    <a:pt x="837" y="51"/>
                    <a:pt x="660" y="0"/>
                    <a:pt x="502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1"/>
            <p:cNvSpPr/>
            <p:nvPr/>
          </p:nvSpPr>
          <p:spPr>
            <a:xfrm>
              <a:off x="2058350" y="1119625"/>
              <a:ext cx="27075" cy="16125"/>
            </a:xfrm>
            <a:custGeom>
              <a:avLst/>
              <a:gdLst/>
              <a:ahLst/>
              <a:cxnLst/>
              <a:rect l="l" t="t" r="r" b="b"/>
              <a:pathLst>
                <a:path w="1083" h="645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173"/>
                    <a:pt x="119" y="394"/>
                    <a:pt x="340" y="529"/>
                  </a:cubicBezTo>
                  <a:cubicBezTo>
                    <a:pt x="461" y="606"/>
                    <a:pt x="593" y="644"/>
                    <a:pt x="711" y="644"/>
                  </a:cubicBezTo>
                  <a:cubicBezTo>
                    <a:pt x="845" y="644"/>
                    <a:pt x="962" y="595"/>
                    <a:pt x="1025" y="497"/>
                  </a:cubicBezTo>
                  <a:cubicBezTo>
                    <a:pt x="1083" y="402"/>
                    <a:pt x="1083" y="288"/>
                    <a:pt x="1033" y="169"/>
                  </a:cubicBezTo>
                  <a:lnTo>
                    <a:pt x="1033" y="169"/>
                  </a:lnTo>
                  <a:cubicBezTo>
                    <a:pt x="1025" y="206"/>
                    <a:pt x="1017" y="234"/>
                    <a:pt x="997" y="267"/>
                  </a:cubicBezTo>
                  <a:cubicBezTo>
                    <a:pt x="933" y="365"/>
                    <a:pt x="817" y="415"/>
                    <a:pt x="682" y="415"/>
                  </a:cubicBezTo>
                  <a:cubicBezTo>
                    <a:pt x="563" y="415"/>
                    <a:pt x="430" y="377"/>
                    <a:pt x="308" y="300"/>
                  </a:cubicBezTo>
                  <a:cubicBezTo>
                    <a:pt x="181" y="218"/>
                    <a:pt x="82" y="111"/>
                    <a:pt x="3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1"/>
            <p:cNvSpPr/>
            <p:nvPr/>
          </p:nvSpPr>
          <p:spPr>
            <a:xfrm>
              <a:off x="2115125" y="1040775"/>
              <a:ext cx="71075" cy="59300"/>
            </a:xfrm>
            <a:custGeom>
              <a:avLst/>
              <a:gdLst/>
              <a:ahLst/>
              <a:cxnLst/>
              <a:rect l="l" t="t" r="r" b="b"/>
              <a:pathLst>
                <a:path w="2843" h="2372" extrusionOk="0">
                  <a:moveTo>
                    <a:pt x="1294" y="1"/>
                  </a:moveTo>
                  <a:cubicBezTo>
                    <a:pt x="905" y="1"/>
                    <a:pt x="539" y="176"/>
                    <a:pt x="333" y="506"/>
                  </a:cubicBezTo>
                  <a:cubicBezTo>
                    <a:pt x="1" y="1047"/>
                    <a:pt x="218" y="1785"/>
                    <a:pt x="817" y="2158"/>
                  </a:cubicBezTo>
                  <a:cubicBezTo>
                    <a:pt x="1048" y="2302"/>
                    <a:pt x="1303" y="2372"/>
                    <a:pt x="1549" y="2372"/>
                  </a:cubicBezTo>
                  <a:cubicBezTo>
                    <a:pt x="1938" y="2372"/>
                    <a:pt x="2302" y="2197"/>
                    <a:pt x="2506" y="1867"/>
                  </a:cubicBezTo>
                  <a:cubicBezTo>
                    <a:pt x="2843" y="1326"/>
                    <a:pt x="2625" y="592"/>
                    <a:pt x="2026" y="214"/>
                  </a:cubicBezTo>
                  <a:cubicBezTo>
                    <a:pt x="1795" y="70"/>
                    <a:pt x="1540" y="1"/>
                    <a:pt x="129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1"/>
            <p:cNvSpPr/>
            <p:nvPr/>
          </p:nvSpPr>
          <p:spPr>
            <a:xfrm>
              <a:off x="2116675" y="1040800"/>
              <a:ext cx="64600" cy="48100"/>
            </a:xfrm>
            <a:custGeom>
              <a:avLst/>
              <a:gdLst/>
              <a:ahLst/>
              <a:cxnLst/>
              <a:rect l="l" t="t" r="r" b="b"/>
              <a:pathLst>
                <a:path w="2584" h="1924" extrusionOk="0">
                  <a:moveTo>
                    <a:pt x="1234" y="0"/>
                  </a:moveTo>
                  <a:cubicBezTo>
                    <a:pt x="843" y="0"/>
                    <a:pt x="478" y="176"/>
                    <a:pt x="271" y="509"/>
                  </a:cubicBezTo>
                  <a:cubicBezTo>
                    <a:pt x="0" y="947"/>
                    <a:pt x="95" y="1522"/>
                    <a:pt x="468" y="1923"/>
                  </a:cubicBezTo>
                  <a:cubicBezTo>
                    <a:pt x="423" y="1665"/>
                    <a:pt x="464" y="1403"/>
                    <a:pt x="607" y="1177"/>
                  </a:cubicBezTo>
                  <a:cubicBezTo>
                    <a:pt x="811" y="847"/>
                    <a:pt x="1175" y="672"/>
                    <a:pt x="1565" y="672"/>
                  </a:cubicBezTo>
                  <a:cubicBezTo>
                    <a:pt x="1810" y="672"/>
                    <a:pt x="2065" y="742"/>
                    <a:pt x="2297" y="886"/>
                  </a:cubicBezTo>
                  <a:cubicBezTo>
                    <a:pt x="2403" y="952"/>
                    <a:pt x="2502" y="1034"/>
                    <a:pt x="2584" y="1124"/>
                  </a:cubicBezTo>
                  <a:cubicBezTo>
                    <a:pt x="2526" y="767"/>
                    <a:pt x="2305" y="431"/>
                    <a:pt x="1964" y="213"/>
                  </a:cubicBezTo>
                  <a:cubicBezTo>
                    <a:pt x="1734" y="70"/>
                    <a:pt x="1479" y="0"/>
                    <a:pt x="1234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1"/>
            <p:cNvSpPr/>
            <p:nvPr/>
          </p:nvSpPr>
          <p:spPr>
            <a:xfrm>
              <a:off x="2110425" y="1065100"/>
              <a:ext cx="81725" cy="51375"/>
            </a:xfrm>
            <a:custGeom>
              <a:avLst/>
              <a:gdLst/>
              <a:ahLst/>
              <a:cxnLst/>
              <a:rect l="l" t="t" r="r" b="b"/>
              <a:pathLst>
                <a:path w="3269" h="2055" extrusionOk="0">
                  <a:moveTo>
                    <a:pt x="3178" y="0"/>
                  </a:moveTo>
                  <a:cubicBezTo>
                    <a:pt x="3178" y="316"/>
                    <a:pt x="3096" y="632"/>
                    <a:pt x="2916" y="919"/>
                  </a:cubicBezTo>
                  <a:cubicBezTo>
                    <a:pt x="2593" y="1433"/>
                    <a:pt x="2051" y="1717"/>
                    <a:pt x="1506" y="1717"/>
                  </a:cubicBezTo>
                  <a:cubicBezTo>
                    <a:pt x="1226" y="1717"/>
                    <a:pt x="945" y="1642"/>
                    <a:pt x="693" y="1484"/>
                  </a:cubicBezTo>
                  <a:cubicBezTo>
                    <a:pt x="324" y="1251"/>
                    <a:pt x="86" y="894"/>
                    <a:pt x="0" y="488"/>
                  </a:cubicBezTo>
                  <a:lnTo>
                    <a:pt x="0" y="488"/>
                  </a:lnTo>
                  <a:cubicBezTo>
                    <a:pt x="4" y="1021"/>
                    <a:pt x="259" y="1530"/>
                    <a:pt x="726" y="1821"/>
                  </a:cubicBezTo>
                  <a:cubicBezTo>
                    <a:pt x="979" y="1979"/>
                    <a:pt x="1261" y="2054"/>
                    <a:pt x="1541" y="2054"/>
                  </a:cubicBezTo>
                  <a:cubicBezTo>
                    <a:pt x="2089" y="2054"/>
                    <a:pt x="2633" y="1769"/>
                    <a:pt x="2953" y="1259"/>
                  </a:cubicBezTo>
                  <a:cubicBezTo>
                    <a:pt x="3203" y="869"/>
                    <a:pt x="3268" y="418"/>
                    <a:pt x="317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1"/>
            <p:cNvSpPr/>
            <p:nvPr/>
          </p:nvSpPr>
          <p:spPr>
            <a:xfrm>
              <a:off x="2060400" y="1000950"/>
              <a:ext cx="15075" cy="10100"/>
            </a:xfrm>
            <a:custGeom>
              <a:avLst/>
              <a:gdLst/>
              <a:ahLst/>
              <a:cxnLst/>
              <a:rect l="l" t="t" r="r" b="b"/>
              <a:pathLst>
                <a:path w="603" h="404" extrusionOk="0">
                  <a:moveTo>
                    <a:pt x="243" y="1"/>
                  </a:moveTo>
                  <a:cubicBezTo>
                    <a:pt x="145" y="1"/>
                    <a:pt x="64" y="40"/>
                    <a:pt x="37" y="114"/>
                  </a:cubicBezTo>
                  <a:cubicBezTo>
                    <a:pt x="0" y="208"/>
                    <a:pt x="94" y="331"/>
                    <a:pt x="238" y="385"/>
                  </a:cubicBezTo>
                  <a:cubicBezTo>
                    <a:pt x="280" y="397"/>
                    <a:pt x="321" y="404"/>
                    <a:pt x="360" y="404"/>
                  </a:cubicBezTo>
                  <a:cubicBezTo>
                    <a:pt x="458" y="404"/>
                    <a:pt x="540" y="364"/>
                    <a:pt x="566" y="290"/>
                  </a:cubicBezTo>
                  <a:cubicBezTo>
                    <a:pt x="603" y="196"/>
                    <a:pt x="509" y="73"/>
                    <a:pt x="365" y="20"/>
                  </a:cubicBezTo>
                  <a:cubicBezTo>
                    <a:pt x="323" y="7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2060300" y="1004300"/>
              <a:ext cx="17850" cy="9425"/>
            </a:xfrm>
            <a:custGeom>
              <a:avLst/>
              <a:gdLst/>
              <a:ahLst/>
              <a:cxnLst/>
              <a:rect l="l" t="t" r="r" b="b"/>
              <a:pathLst>
                <a:path w="714" h="377" extrusionOk="0">
                  <a:moveTo>
                    <a:pt x="636" y="0"/>
                  </a:moveTo>
                  <a:cubicBezTo>
                    <a:pt x="668" y="54"/>
                    <a:pt x="673" y="111"/>
                    <a:pt x="656" y="169"/>
                  </a:cubicBezTo>
                  <a:cubicBezTo>
                    <a:pt x="624" y="263"/>
                    <a:pt x="511" y="319"/>
                    <a:pt x="379" y="319"/>
                  </a:cubicBezTo>
                  <a:cubicBezTo>
                    <a:pt x="327" y="319"/>
                    <a:pt x="272" y="310"/>
                    <a:pt x="217" y="292"/>
                  </a:cubicBezTo>
                  <a:cubicBezTo>
                    <a:pt x="123" y="259"/>
                    <a:pt x="53" y="210"/>
                    <a:pt x="0" y="148"/>
                  </a:cubicBezTo>
                  <a:lnTo>
                    <a:pt x="0" y="148"/>
                  </a:lnTo>
                  <a:cubicBezTo>
                    <a:pt x="41" y="230"/>
                    <a:pt x="135" y="308"/>
                    <a:pt x="250" y="349"/>
                  </a:cubicBezTo>
                  <a:cubicBezTo>
                    <a:pt x="307" y="368"/>
                    <a:pt x="364" y="377"/>
                    <a:pt x="418" y="377"/>
                  </a:cubicBezTo>
                  <a:cubicBezTo>
                    <a:pt x="550" y="377"/>
                    <a:pt x="661" y="322"/>
                    <a:pt x="693" y="226"/>
                  </a:cubicBezTo>
                  <a:cubicBezTo>
                    <a:pt x="714" y="148"/>
                    <a:pt x="693" y="66"/>
                    <a:pt x="636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1"/>
            <p:cNvSpPr/>
            <p:nvPr/>
          </p:nvSpPr>
          <p:spPr>
            <a:xfrm>
              <a:off x="2060500" y="1001000"/>
              <a:ext cx="13250" cy="8250"/>
            </a:xfrm>
            <a:custGeom>
              <a:avLst/>
              <a:gdLst/>
              <a:ahLst/>
              <a:cxnLst/>
              <a:rect l="l" t="t" r="r" b="b"/>
              <a:pathLst>
                <a:path w="530" h="330" extrusionOk="0">
                  <a:moveTo>
                    <a:pt x="236" y="1"/>
                  </a:moveTo>
                  <a:cubicBezTo>
                    <a:pt x="138" y="1"/>
                    <a:pt x="55" y="43"/>
                    <a:pt x="29" y="116"/>
                  </a:cubicBezTo>
                  <a:cubicBezTo>
                    <a:pt x="0" y="186"/>
                    <a:pt x="41" y="276"/>
                    <a:pt x="127" y="329"/>
                  </a:cubicBezTo>
                  <a:cubicBezTo>
                    <a:pt x="99" y="280"/>
                    <a:pt x="86" y="227"/>
                    <a:pt x="99" y="182"/>
                  </a:cubicBezTo>
                  <a:cubicBezTo>
                    <a:pt x="124" y="111"/>
                    <a:pt x="201" y="71"/>
                    <a:pt x="294" y="71"/>
                  </a:cubicBezTo>
                  <a:cubicBezTo>
                    <a:pt x="336" y="71"/>
                    <a:pt x="381" y="79"/>
                    <a:pt x="427" y="96"/>
                  </a:cubicBezTo>
                  <a:cubicBezTo>
                    <a:pt x="468" y="112"/>
                    <a:pt x="505" y="124"/>
                    <a:pt x="529" y="153"/>
                  </a:cubicBezTo>
                  <a:cubicBezTo>
                    <a:pt x="496" y="100"/>
                    <a:pt x="435" y="50"/>
                    <a:pt x="357" y="22"/>
                  </a:cubicBezTo>
                  <a:cubicBezTo>
                    <a:pt x="316" y="8"/>
                    <a:pt x="275" y="1"/>
                    <a:pt x="23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1"/>
            <p:cNvSpPr/>
            <p:nvPr/>
          </p:nvSpPr>
          <p:spPr>
            <a:xfrm>
              <a:off x="2122825" y="999250"/>
              <a:ext cx="11800" cy="10400"/>
            </a:xfrm>
            <a:custGeom>
              <a:avLst/>
              <a:gdLst/>
              <a:ahLst/>
              <a:cxnLst/>
              <a:rect l="l" t="t" r="r" b="b"/>
              <a:pathLst>
                <a:path w="472" h="416" extrusionOk="0">
                  <a:moveTo>
                    <a:pt x="170" y="1"/>
                  </a:moveTo>
                  <a:cubicBezTo>
                    <a:pt x="102" y="1"/>
                    <a:pt x="40" y="26"/>
                    <a:pt x="0" y="71"/>
                  </a:cubicBezTo>
                  <a:cubicBezTo>
                    <a:pt x="15" y="70"/>
                    <a:pt x="31" y="69"/>
                    <a:pt x="47" y="69"/>
                  </a:cubicBezTo>
                  <a:cubicBezTo>
                    <a:pt x="78" y="69"/>
                    <a:pt x="110" y="73"/>
                    <a:pt x="140" y="84"/>
                  </a:cubicBezTo>
                  <a:cubicBezTo>
                    <a:pt x="267" y="129"/>
                    <a:pt x="345" y="252"/>
                    <a:pt x="304" y="358"/>
                  </a:cubicBezTo>
                  <a:cubicBezTo>
                    <a:pt x="300" y="379"/>
                    <a:pt x="283" y="399"/>
                    <a:pt x="271" y="416"/>
                  </a:cubicBezTo>
                  <a:cubicBezTo>
                    <a:pt x="345" y="399"/>
                    <a:pt x="410" y="358"/>
                    <a:pt x="431" y="293"/>
                  </a:cubicBezTo>
                  <a:cubicBezTo>
                    <a:pt x="472" y="186"/>
                    <a:pt x="402" y="59"/>
                    <a:pt x="267" y="18"/>
                  </a:cubicBezTo>
                  <a:cubicBezTo>
                    <a:pt x="234" y="6"/>
                    <a:pt x="202" y="1"/>
                    <a:pt x="170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1"/>
            <p:cNvSpPr/>
            <p:nvPr/>
          </p:nvSpPr>
          <p:spPr>
            <a:xfrm>
              <a:off x="2114525" y="995675"/>
              <a:ext cx="24100" cy="18925"/>
            </a:xfrm>
            <a:custGeom>
              <a:avLst/>
              <a:gdLst/>
              <a:ahLst/>
              <a:cxnLst/>
              <a:rect l="l" t="t" r="r" b="b"/>
              <a:pathLst>
                <a:path w="964" h="757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36" y="50"/>
                    <a:pt x="82" y="120"/>
                    <a:pt x="62" y="206"/>
                  </a:cubicBezTo>
                  <a:cubicBezTo>
                    <a:pt x="0" y="427"/>
                    <a:pt x="164" y="661"/>
                    <a:pt x="431" y="735"/>
                  </a:cubicBezTo>
                  <a:cubicBezTo>
                    <a:pt x="482" y="750"/>
                    <a:pt x="534" y="757"/>
                    <a:pt x="584" y="757"/>
                  </a:cubicBezTo>
                  <a:cubicBezTo>
                    <a:pt x="742" y="757"/>
                    <a:pt x="886" y="687"/>
                    <a:pt x="964" y="575"/>
                  </a:cubicBezTo>
                  <a:lnTo>
                    <a:pt x="964" y="575"/>
                  </a:lnTo>
                  <a:cubicBezTo>
                    <a:pt x="886" y="628"/>
                    <a:pt x="789" y="656"/>
                    <a:pt x="684" y="656"/>
                  </a:cubicBezTo>
                  <a:cubicBezTo>
                    <a:pt x="634" y="656"/>
                    <a:pt x="582" y="650"/>
                    <a:pt x="529" y="637"/>
                  </a:cubicBezTo>
                  <a:cubicBezTo>
                    <a:pt x="267" y="563"/>
                    <a:pt x="95" y="329"/>
                    <a:pt x="160" y="108"/>
                  </a:cubicBezTo>
                  <a:cubicBezTo>
                    <a:pt x="168" y="67"/>
                    <a:pt x="189" y="34"/>
                    <a:pt x="209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1"/>
            <p:cNvSpPr/>
            <p:nvPr/>
          </p:nvSpPr>
          <p:spPr>
            <a:xfrm>
              <a:off x="2187300" y="1009025"/>
              <a:ext cx="7300" cy="6025"/>
            </a:xfrm>
            <a:custGeom>
              <a:avLst/>
              <a:gdLst/>
              <a:ahLst/>
              <a:cxnLst/>
              <a:rect l="l" t="t" r="r" b="b"/>
              <a:pathLst>
                <a:path w="292" h="241" extrusionOk="0">
                  <a:moveTo>
                    <a:pt x="267" y="0"/>
                  </a:moveTo>
                  <a:cubicBezTo>
                    <a:pt x="267" y="41"/>
                    <a:pt x="255" y="82"/>
                    <a:pt x="230" y="119"/>
                  </a:cubicBezTo>
                  <a:cubicBezTo>
                    <a:pt x="194" y="161"/>
                    <a:pt x="146" y="184"/>
                    <a:pt x="100" y="184"/>
                  </a:cubicBezTo>
                  <a:cubicBezTo>
                    <a:pt x="73" y="184"/>
                    <a:pt x="48" y="176"/>
                    <a:pt x="25" y="160"/>
                  </a:cubicBezTo>
                  <a:cubicBezTo>
                    <a:pt x="17" y="148"/>
                    <a:pt x="5" y="139"/>
                    <a:pt x="1" y="127"/>
                  </a:cubicBezTo>
                  <a:lnTo>
                    <a:pt x="1" y="127"/>
                  </a:lnTo>
                  <a:cubicBezTo>
                    <a:pt x="5" y="164"/>
                    <a:pt x="17" y="193"/>
                    <a:pt x="42" y="213"/>
                  </a:cubicBezTo>
                  <a:cubicBezTo>
                    <a:pt x="62" y="232"/>
                    <a:pt x="87" y="240"/>
                    <a:pt x="114" y="240"/>
                  </a:cubicBezTo>
                  <a:cubicBezTo>
                    <a:pt x="160" y="240"/>
                    <a:pt x="211" y="216"/>
                    <a:pt x="247" y="172"/>
                  </a:cubicBezTo>
                  <a:cubicBezTo>
                    <a:pt x="288" y="119"/>
                    <a:pt x="292" y="49"/>
                    <a:pt x="267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1"/>
            <p:cNvSpPr/>
            <p:nvPr/>
          </p:nvSpPr>
          <p:spPr>
            <a:xfrm>
              <a:off x="2139125" y="956125"/>
              <a:ext cx="8125" cy="5550"/>
            </a:xfrm>
            <a:custGeom>
              <a:avLst/>
              <a:gdLst/>
              <a:ahLst/>
              <a:cxnLst/>
              <a:rect l="l" t="t" r="r" b="b"/>
              <a:pathLst>
                <a:path w="325" h="222" extrusionOk="0">
                  <a:moveTo>
                    <a:pt x="176" y="1"/>
                  </a:moveTo>
                  <a:cubicBezTo>
                    <a:pt x="143" y="1"/>
                    <a:pt x="109" y="10"/>
                    <a:pt x="78" y="29"/>
                  </a:cubicBezTo>
                  <a:cubicBezTo>
                    <a:pt x="37" y="54"/>
                    <a:pt x="9" y="90"/>
                    <a:pt x="0" y="127"/>
                  </a:cubicBezTo>
                  <a:cubicBezTo>
                    <a:pt x="17" y="111"/>
                    <a:pt x="29" y="95"/>
                    <a:pt x="50" y="86"/>
                  </a:cubicBezTo>
                  <a:cubicBezTo>
                    <a:pt x="81" y="65"/>
                    <a:pt x="116" y="54"/>
                    <a:pt x="150" y="54"/>
                  </a:cubicBezTo>
                  <a:cubicBezTo>
                    <a:pt x="198" y="54"/>
                    <a:pt x="243" y="76"/>
                    <a:pt x="267" y="115"/>
                  </a:cubicBezTo>
                  <a:cubicBezTo>
                    <a:pt x="287" y="148"/>
                    <a:pt x="291" y="189"/>
                    <a:pt x="275" y="222"/>
                  </a:cubicBezTo>
                  <a:cubicBezTo>
                    <a:pt x="316" y="172"/>
                    <a:pt x="324" y="111"/>
                    <a:pt x="291" y="62"/>
                  </a:cubicBezTo>
                  <a:cubicBezTo>
                    <a:pt x="267" y="21"/>
                    <a:pt x="223" y="1"/>
                    <a:pt x="17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1"/>
            <p:cNvSpPr/>
            <p:nvPr/>
          </p:nvSpPr>
          <p:spPr>
            <a:xfrm>
              <a:off x="2185450" y="971825"/>
              <a:ext cx="8025" cy="6350"/>
            </a:xfrm>
            <a:custGeom>
              <a:avLst/>
              <a:gdLst/>
              <a:ahLst/>
              <a:cxnLst/>
              <a:rect l="l" t="t" r="r" b="b"/>
              <a:pathLst>
                <a:path w="321" h="254" extrusionOk="0">
                  <a:moveTo>
                    <a:pt x="159" y="0"/>
                  </a:moveTo>
                  <a:cubicBezTo>
                    <a:pt x="138" y="0"/>
                    <a:pt x="117" y="4"/>
                    <a:pt x="95" y="12"/>
                  </a:cubicBezTo>
                  <a:cubicBezTo>
                    <a:pt x="58" y="20"/>
                    <a:pt x="30" y="49"/>
                    <a:pt x="1" y="73"/>
                  </a:cubicBezTo>
                  <a:cubicBezTo>
                    <a:pt x="17" y="61"/>
                    <a:pt x="38" y="53"/>
                    <a:pt x="58" y="49"/>
                  </a:cubicBezTo>
                  <a:cubicBezTo>
                    <a:pt x="78" y="42"/>
                    <a:pt x="99" y="39"/>
                    <a:pt x="119" y="39"/>
                  </a:cubicBezTo>
                  <a:cubicBezTo>
                    <a:pt x="184" y="39"/>
                    <a:pt x="244" y="73"/>
                    <a:pt x="263" y="127"/>
                  </a:cubicBezTo>
                  <a:cubicBezTo>
                    <a:pt x="280" y="172"/>
                    <a:pt x="263" y="217"/>
                    <a:pt x="239" y="254"/>
                  </a:cubicBezTo>
                  <a:cubicBezTo>
                    <a:pt x="288" y="217"/>
                    <a:pt x="321" y="151"/>
                    <a:pt x="300" y="94"/>
                  </a:cubicBezTo>
                  <a:cubicBezTo>
                    <a:pt x="281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1"/>
            <p:cNvSpPr/>
            <p:nvPr/>
          </p:nvSpPr>
          <p:spPr>
            <a:xfrm>
              <a:off x="2141175" y="929525"/>
              <a:ext cx="15800" cy="8275"/>
            </a:xfrm>
            <a:custGeom>
              <a:avLst/>
              <a:gdLst/>
              <a:ahLst/>
              <a:cxnLst/>
              <a:rect l="l" t="t" r="r" b="b"/>
              <a:pathLst>
                <a:path w="632" h="331" extrusionOk="0">
                  <a:moveTo>
                    <a:pt x="268" y="0"/>
                  </a:moveTo>
                  <a:cubicBezTo>
                    <a:pt x="135" y="0"/>
                    <a:pt x="30" y="47"/>
                    <a:pt x="17" y="125"/>
                  </a:cubicBezTo>
                  <a:cubicBezTo>
                    <a:pt x="0" y="195"/>
                    <a:pt x="66" y="277"/>
                    <a:pt x="173" y="330"/>
                  </a:cubicBezTo>
                  <a:cubicBezTo>
                    <a:pt x="140" y="289"/>
                    <a:pt x="123" y="248"/>
                    <a:pt x="132" y="211"/>
                  </a:cubicBezTo>
                  <a:cubicBezTo>
                    <a:pt x="147" y="135"/>
                    <a:pt x="250" y="88"/>
                    <a:pt x="379" y="88"/>
                  </a:cubicBezTo>
                  <a:cubicBezTo>
                    <a:pt x="416" y="88"/>
                    <a:pt x="456" y="92"/>
                    <a:pt x="497" y="101"/>
                  </a:cubicBezTo>
                  <a:cubicBezTo>
                    <a:pt x="550" y="109"/>
                    <a:pt x="591" y="125"/>
                    <a:pt x="632" y="146"/>
                  </a:cubicBezTo>
                  <a:cubicBezTo>
                    <a:pt x="579" y="88"/>
                    <a:pt x="488" y="39"/>
                    <a:pt x="378" y="10"/>
                  </a:cubicBezTo>
                  <a:cubicBezTo>
                    <a:pt x="340" y="4"/>
                    <a:pt x="303" y="0"/>
                    <a:pt x="26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1"/>
            <p:cNvSpPr/>
            <p:nvPr/>
          </p:nvSpPr>
          <p:spPr>
            <a:xfrm>
              <a:off x="1984850" y="1062525"/>
              <a:ext cx="16325" cy="26225"/>
            </a:xfrm>
            <a:custGeom>
              <a:avLst/>
              <a:gdLst/>
              <a:ahLst/>
              <a:cxnLst/>
              <a:rect l="l" t="t" r="r" b="b"/>
              <a:pathLst>
                <a:path w="653" h="1049" extrusionOk="0">
                  <a:moveTo>
                    <a:pt x="93" y="1"/>
                  </a:moveTo>
                  <a:cubicBezTo>
                    <a:pt x="75" y="1"/>
                    <a:pt x="57" y="5"/>
                    <a:pt x="41" y="13"/>
                  </a:cubicBezTo>
                  <a:cubicBezTo>
                    <a:pt x="16" y="21"/>
                    <a:pt x="4" y="46"/>
                    <a:pt x="0" y="46"/>
                  </a:cubicBezTo>
                  <a:cubicBezTo>
                    <a:pt x="82" y="74"/>
                    <a:pt x="246" y="238"/>
                    <a:pt x="369" y="488"/>
                  </a:cubicBezTo>
                  <a:cubicBezTo>
                    <a:pt x="480" y="730"/>
                    <a:pt x="468" y="956"/>
                    <a:pt x="447" y="1042"/>
                  </a:cubicBezTo>
                  <a:cubicBezTo>
                    <a:pt x="460" y="1047"/>
                    <a:pt x="472" y="1048"/>
                    <a:pt x="483" y="1048"/>
                  </a:cubicBezTo>
                  <a:cubicBezTo>
                    <a:pt x="510" y="1048"/>
                    <a:pt x="529" y="1038"/>
                    <a:pt x="529" y="1038"/>
                  </a:cubicBezTo>
                  <a:cubicBezTo>
                    <a:pt x="652" y="976"/>
                    <a:pt x="640" y="698"/>
                    <a:pt x="509" y="419"/>
                  </a:cubicBezTo>
                  <a:cubicBezTo>
                    <a:pt x="391" y="173"/>
                    <a:pt x="217" y="1"/>
                    <a:pt x="93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1"/>
            <p:cNvSpPr/>
            <p:nvPr/>
          </p:nvSpPr>
          <p:spPr>
            <a:xfrm>
              <a:off x="1983200" y="1063650"/>
              <a:ext cx="15200" cy="25025"/>
            </a:xfrm>
            <a:custGeom>
              <a:avLst/>
              <a:gdLst/>
              <a:ahLst/>
              <a:cxnLst/>
              <a:rect l="l" t="t" r="r" b="b"/>
              <a:pathLst>
                <a:path w="608" h="1001" extrusionOk="0">
                  <a:moveTo>
                    <a:pt x="85" y="0"/>
                  </a:moveTo>
                  <a:cubicBezTo>
                    <a:pt x="78" y="0"/>
                    <a:pt x="72" y="2"/>
                    <a:pt x="66" y="5"/>
                  </a:cubicBezTo>
                  <a:cubicBezTo>
                    <a:pt x="0" y="38"/>
                    <a:pt x="46" y="292"/>
                    <a:pt x="177" y="562"/>
                  </a:cubicBezTo>
                  <a:cubicBezTo>
                    <a:pt x="302" y="813"/>
                    <a:pt x="449" y="1001"/>
                    <a:pt x="525" y="1001"/>
                  </a:cubicBezTo>
                  <a:cubicBezTo>
                    <a:pt x="531" y="1001"/>
                    <a:pt x="537" y="999"/>
                    <a:pt x="542" y="997"/>
                  </a:cubicBezTo>
                  <a:cubicBezTo>
                    <a:pt x="607" y="960"/>
                    <a:pt x="562" y="710"/>
                    <a:pt x="431" y="439"/>
                  </a:cubicBezTo>
                  <a:cubicBezTo>
                    <a:pt x="311" y="184"/>
                    <a:pt x="163" y="0"/>
                    <a:pt x="85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1"/>
            <p:cNvSpPr/>
            <p:nvPr/>
          </p:nvSpPr>
          <p:spPr>
            <a:xfrm>
              <a:off x="1986775" y="1072675"/>
              <a:ext cx="11825" cy="15925"/>
            </a:xfrm>
            <a:custGeom>
              <a:avLst/>
              <a:gdLst/>
              <a:ahLst/>
              <a:cxnLst/>
              <a:rect l="l" t="t" r="r" b="b"/>
              <a:pathLst>
                <a:path w="473" h="637" extrusionOk="0">
                  <a:moveTo>
                    <a:pt x="247" y="0"/>
                  </a:moveTo>
                  <a:lnTo>
                    <a:pt x="247" y="0"/>
                  </a:lnTo>
                  <a:cubicBezTo>
                    <a:pt x="350" y="242"/>
                    <a:pt x="382" y="447"/>
                    <a:pt x="321" y="476"/>
                  </a:cubicBezTo>
                  <a:cubicBezTo>
                    <a:pt x="315" y="479"/>
                    <a:pt x="309" y="480"/>
                    <a:pt x="303" y="480"/>
                  </a:cubicBezTo>
                  <a:cubicBezTo>
                    <a:pt x="236" y="480"/>
                    <a:pt x="113" y="329"/>
                    <a:pt x="1" y="119"/>
                  </a:cubicBezTo>
                  <a:lnTo>
                    <a:pt x="1" y="119"/>
                  </a:lnTo>
                  <a:cubicBezTo>
                    <a:pt x="9" y="144"/>
                    <a:pt x="21" y="169"/>
                    <a:pt x="34" y="197"/>
                  </a:cubicBezTo>
                  <a:cubicBezTo>
                    <a:pt x="155" y="446"/>
                    <a:pt x="303" y="636"/>
                    <a:pt x="380" y="636"/>
                  </a:cubicBezTo>
                  <a:cubicBezTo>
                    <a:pt x="387" y="636"/>
                    <a:pt x="393" y="635"/>
                    <a:pt x="399" y="632"/>
                  </a:cubicBezTo>
                  <a:cubicBezTo>
                    <a:pt x="473" y="599"/>
                    <a:pt x="419" y="349"/>
                    <a:pt x="288" y="78"/>
                  </a:cubicBezTo>
                  <a:cubicBezTo>
                    <a:pt x="276" y="54"/>
                    <a:pt x="259" y="25"/>
                    <a:pt x="247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1"/>
            <p:cNvSpPr/>
            <p:nvPr/>
          </p:nvSpPr>
          <p:spPr>
            <a:xfrm>
              <a:off x="2181250" y="971800"/>
              <a:ext cx="11925" cy="9675"/>
            </a:xfrm>
            <a:custGeom>
              <a:avLst/>
              <a:gdLst/>
              <a:ahLst/>
              <a:cxnLst/>
              <a:rect l="l" t="t" r="r" b="b"/>
              <a:pathLst>
                <a:path w="477" h="387" extrusionOk="0">
                  <a:moveTo>
                    <a:pt x="115" y="1"/>
                  </a:moveTo>
                  <a:lnTo>
                    <a:pt x="115" y="1"/>
                  </a:lnTo>
                  <a:cubicBezTo>
                    <a:pt x="38" y="62"/>
                    <a:pt x="1" y="156"/>
                    <a:pt x="25" y="243"/>
                  </a:cubicBezTo>
                  <a:cubicBezTo>
                    <a:pt x="53" y="330"/>
                    <a:pt x="141" y="387"/>
                    <a:pt x="243" y="387"/>
                  </a:cubicBezTo>
                  <a:cubicBezTo>
                    <a:pt x="275" y="387"/>
                    <a:pt x="308" y="381"/>
                    <a:pt x="341" y="370"/>
                  </a:cubicBezTo>
                  <a:cubicBezTo>
                    <a:pt x="403" y="349"/>
                    <a:pt x="448" y="316"/>
                    <a:pt x="476" y="275"/>
                  </a:cubicBezTo>
                  <a:lnTo>
                    <a:pt x="476" y="275"/>
                  </a:lnTo>
                  <a:cubicBezTo>
                    <a:pt x="456" y="296"/>
                    <a:pt x="427" y="308"/>
                    <a:pt x="390" y="320"/>
                  </a:cubicBezTo>
                  <a:cubicBezTo>
                    <a:pt x="361" y="329"/>
                    <a:pt x="332" y="334"/>
                    <a:pt x="304" y="334"/>
                  </a:cubicBezTo>
                  <a:cubicBezTo>
                    <a:pt x="203" y="334"/>
                    <a:pt x="111" y="280"/>
                    <a:pt x="79" y="193"/>
                  </a:cubicBezTo>
                  <a:cubicBezTo>
                    <a:pt x="58" y="124"/>
                    <a:pt x="74" y="58"/>
                    <a:pt x="11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9" name="Google Shape;2359;p21"/>
          <p:cNvGrpSpPr/>
          <p:nvPr/>
        </p:nvGrpSpPr>
        <p:grpSpPr>
          <a:xfrm>
            <a:off x="301797" y="3712068"/>
            <a:ext cx="1956593" cy="897079"/>
            <a:chOff x="1807600" y="2503350"/>
            <a:chExt cx="934425" cy="428425"/>
          </a:xfrm>
        </p:grpSpPr>
        <p:sp>
          <p:nvSpPr>
            <p:cNvPr id="2360" name="Google Shape;2360;p21"/>
            <p:cNvSpPr/>
            <p:nvPr/>
          </p:nvSpPr>
          <p:spPr>
            <a:xfrm>
              <a:off x="1936550" y="2606050"/>
              <a:ext cx="778725" cy="325725"/>
            </a:xfrm>
            <a:custGeom>
              <a:avLst/>
              <a:gdLst/>
              <a:ahLst/>
              <a:cxnLst/>
              <a:rect l="l" t="t" r="r" b="b"/>
              <a:pathLst>
                <a:path w="31149" h="13029" fill="none" extrusionOk="0">
                  <a:moveTo>
                    <a:pt x="1" y="6328"/>
                  </a:moveTo>
                  <a:cubicBezTo>
                    <a:pt x="1" y="6328"/>
                    <a:pt x="5311" y="846"/>
                    <a:pt x="9498" y="4315"/>
                  </a:cubicBezTo>
                  <a:cubicBezTo>
                    <a:pt x="13684" y="7784"/>
                    <a:pt x="16263" y="13028"/>
                    <a:pt x="22914" y="11523"/>
                  </a:cubicBezTo>
                  <a:cubicBezTo>
                    <a:pt x="29570" y="10014"/>
                    <a:pt x="31148" y="2871"/>
                    <a:pt x="29656" y="1"/>
                  </a:cubicBezTo>
                </a:path>
              </a:pathLst>
            </a:custGeom>
            <a:noFill/>
            <a:ln w="2575" cap="flat" cmpd="sng">
              <a:solidFill>
                <a:srgbClr val="DCDCDC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1"/>
            <p:cNvSpPr/>
            <p:nvPr/>
          </p:nvSpPr>
          <p:spPr>
            <a:xfrm>
              <a:off x="2617850" y="2549775"/>
              <a:ext cx="88925" cy="74775"/>
            </a:xfrm>
            <a:custGeom>
              <a:avLst/>
              <a:gdLst/>
              <a:ahLst/>
              <a:cxnLst/>
              <a:rect l="l" t="t" r="r" b="b"/>
              <a:pathLst>
                <a:path w="3557" h="2991" extrusionOk="0">
                  <a:moveTo>
                    <a:pt x="924" y="1"/>
                  </a:moveTo>
                  <a:cubicBezTo>
                    <a:pt x="776" y="1"/>
                    <a:pt x="633" y="74"/>
                    <a:pt x="550" y="210"/>
                  </a:cubicBezTo>
                  <a:lnTo>
                    <a:pt x="128" y="887"/>
                  </a:lnTo>
                  <a:cubicBezTo>
                    <a:pt x="1" y="1096"/>
                    <a:pt x="62" y="1370"/>
                    <a:pt x="271" y="1502"/>
                  </a:cubicBezTo>
                  <a:lnTo>
                    <a:pt x="2670" y="2990"/>
                  </a:lnTo>
                  <a:lnTo>
                    <a:pt x="3556" y="1555"/>
                  </a:lnTo>
                  <a:lnTo>
                    <a:pt x="1157" y="66"/>
                  </a:lnTo>
                  <a:cubicBezTo>
                    <a:pt x="1084" y="22"/>
                    <a:pt x="1003" y="1"/>
                    <a:pt x="924" y="1"/>
                  </a:cubicBezTo>
                  <a:close/>
                </a:path>
              </a:pathLst>
            </a:custGeom>
            <a:solidFill>
              <a:srgbClr val="F3F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1"/>
            <p:cNvSpPr/>
            <p:nvPr/>
          </p:nvSpPr>
          <p:spPr>
            <a:xfrm>
              <a:off x="2620125" y="2549775"/>
              <a:ext cx="86650" cy="44525"/>
            </a:xfrm>
            <a:custGeom>
              <a:avLst/>
              <a:gdLst/>
              <a:ahLst/>
              <a:cxnLst/>
              <a:rect l="l" t="t" r="r" b="b"/>
              <a:pathLst>
                <a:path w="3466" h="1781" extrusionOk="0">
                  <a:moveTo>
                    <a:pt x="833" y="1"/>
                  </a:moveTo>
                  <a:cubicBezTo>
                    <a:pt x="685" y="1"/>
                    <a:pt x="542" y="74"/>
                    <a:pt x="459" y="210"/>
                  </a:cubicBezTo>
                  <a:lnTo>
                    <a:pt x="37" y="887"/>
                  </a:lnTo>
                  <a:cubicBezTo>
                    <a:pt x="21" y="911"/>
                    <a:pt x="12" y="932"/>
                    <a:pt x="0" y="960"/>
                  </a:cubicBezTo>
                  <a:lnTo>
                    <a:pt x="324" y="435"/>
                  </a:lnTo>
                  <a:cubicBezTo>
                    <a:pt x="407" y="300"/>
                    <a:pt x="553" y="226"/>
                    <a:pt x="702" y="226"/>
                  </a:cubicBezTo>
                  <a:cubicBezTo>
                    <a:pt x="782" y="226"/>
                    <a:pt x="863" y="247"/>
                    <a:pt x="935" y="292"/>
                  </a:cubicBezTo>
                  <a:lnTo>
                    <a:pt x="3330" y="1780"/>
                  </a:lnTo>
                  <a:lnTo>
                    <a:pt x="3465" y="1555"/>
                  </a:lnTo>
                  <a:lnTo>
                    <a:pt x="1066" y="66"/>
                  </a:lnTo>
                  <a:cubicBezTo>
                    <a:pt x="993" y="22"/>
                    <a:pt x="912" y="1"/>
                    <a:pt x="833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1"/>
            <p:cNvSpPr/>
            <p:nvPr/>
          </p:nvSpPr>
          <p:spPr>
            <a:xfrm>
              <a:off x="2684600" y="2588625"/>
              <a:ext cx="34675" cy="39800"/>
            </a:xfrm>
            <a:custGeom>
              <a:avLst/>
              <a:gdLst/>
              <a:ahLst/>
              <a:cxnLst/>
              <a:rect l="l" t="t" r="r" b="b"/>
              <a:pathLst>
                <a:path w="1387" h="1592" extrusionOk="0">
                  <a:moveTo>
                    <a:pt x="886" y="1"/>
                  </a:moveTo>
                  <a:lnTo>
                    <a:pt x="431" y="739"/>
                  </a:lnTo>
                  <a:lnTo>
                    <a:pt x="0" y="1436"/>
                  </a:lnTo>
                  <a:lnTo>
                    <a:pt x="853" y="1592"/>
                  </a:lnTo>
                  <a:lnTo>
                    <a:pt x="1120" y="1161"/>
                  </a:lnTo>
                  <a:lnTo>
                    <a:pt x="1386" y="731"/>
                  </a:lnTo>
                  <a:lnTo>
                    <a:pt x="886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1"/>
            <p:cNvSpPr/>
            <p:nvPr/>
          </p:nvSpPr>
          <p:spPr>
            <a:xfrm>
              <a:off x="2705825" y="2606775"/>
              <a:ext cx="18975" cy="25050"/>
            </a:xfrm>
            <a:custGeom>
              <a:avLst/>
              <a:gdLst/>
              <a:ahLst/>
              <a:cxnLst/>
              <a:rect l="l" t="t" r="r" b="b"/>
              <a:pathLst>
                <a:path w="759" h="1002" extrusionOk="0">
                  <a:moveTo>
                    <a:pt x="537" y="1"/>
                  </a:moveTo>
                  <a:lnTo>
                    <a:pt x="0" y="866"/>
                  </a:lnTo>
                  <a:lnTo>
                    <a:pt x="222" y="1001"/>
                  </a:lnTo>
                  <a:lnTo>
                    <a:pt x="759" y="140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B1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1"/>
            <p:cNvSpPr/>
            <p:nvPr/>
          </p:nvSpPr>
          <p:spPr>
            <a:xfrm>
              <a:off x="2711350" y="2610275"/>
              <a:ext cx="28525" cy="33850"/>
            </a:xfrm>
            <a:custGeom>
              <a:avLst/>
              <a:gdLst/>
              <a:ahLst/>
              <a:cxnLst/>
              <a:rect l="l" t="t" r="r" b="b"/>
              <a:pathLst>
                <a:path w="1141" h="1354" extrusionOk="0">
                  <a:moveTo>
                    <a:pt x="534" y="0"/>
                  </a:moveTo>
                  <a:lnTo>
                    <a:pt x="283" y="410"/>
                  </a:lnTo>
                  <a:lnTo>
                    <a:pt x="267" y="431"/>
                  </a:lnTo>
                  <a:lnTo>
                    <a:pt x="1" y="865"/>
                  </a:lnTo>
                  <a:lnTo>
                    <a:pt x="382" y="1353"/>
                  </a:lnTo>
                  <a:lnTo>
                    <a:pt x="759" y="738"/>
                  </a:lnTo>
                  <a:lnTo>
                    <a:pt x="1141" y="127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1"/>
            <p:cNvSpPr/>
            <p:nvPr/>
          </p:nvSpPr>
          <p:spPr>
            <a:xfrm>
              <a:off x="2684600" y="2588625"/>
              <a:ext cx="55275" cy="35925"/>
            </a:xfrm>
            <a:custGeom>
              <a:avLst/>
              <a:gdLst/>
              <a:ahLst/>
              <a:cxnLst/>
              <a:rect l="l" t="t" r="r" b="b"/>
              <a:pathLst>
                <a:path w="2211" h="1437" extrusionOk="0">
                  <a:moveTo>
                    <a:pt x="886" y="1"/>
                  </a:moveTo>
                  <a:lnTo>
                    <a:pt x="751" y="219"/>
                  </a:lnTo>
                  <a:lnTo>
                    <a:pt x="751" y="219"/>
                  </a:lnTo>
                  <a:lnTo>
                    <a:pt x="1247" y="948"/>
                  </a:lnTo>
                  <a:lnTo>
                    <a:pt x="1468" y="1092"/>
                  </a:lnTo>
                  <a:lnTo>
                    <a:pt x="2075" y="1215"/>
                  </a:lnTo>
                  <a:lnTo>
                    <a:pt x="2211" y="993"/>
                  </a:lnTo>
                  <a:lnTo>
                    <a:pt x="1604" y="866"/>
                  </a:lnTo>
                  <a:lnTo>
                    <a:pt x="1386" y="723"/>
                  </a:lnTo>
                  <a:lnTo>
                    <a:pt x="886" y="1"/>
                  </a:lnTo>
                  <a:close/>
                  <a:moveTo>
                    <a:pt x="751" y="218"/>
                  </a:moveTo>
                  <a:lnTo>
                    <a:pt x="291" y="956"/>
                  </a:lnTo>
                  <a:lnTo>
                    <a:pt x="0" y="1436"/>
                  </a:lnTo>
                  <a:lnTo>
                    <a:pt x="431" y="739"/>
                  </a:lnTo>
                  <a:lnTo>
                    <a:pt x="751" y="219"/>
                  </a:lnTo>
                  <a:lnTo>
                    <a:pt x="751" y="219"/>
                  </a:lnTo>
                  <a:lnTo>
                    <a:pt x="751" y="218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1"/>
            <p:cNvSpPr/>
            <p:nvPr/>
          </p:nvSpPr>
          <p:spPr>
            <a:xfrm>
              <a:off x="2726625" y="26340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lnTo>
                    <a:pt x="13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1"/>
            <p:cNvSpPr/>
            <p:nvPr/>
          </p:nvSpPr>
          <p:spPr>
            <a:xfrm>
              <a:off x="2628100" y="2552200"/>
              <a:ext cx="30175" cy="43600"/>
            </a:xfrm>
            <a:custGeom>
              <a:avLst/>
              <a:gdLst/>
              <a:ahLst/>
              <a:cxnLst/>
              <a:rect l="l" t="t" r="r" b="b"/>
              <a:pathLst>
                <a:path w="1207" h="1744" extrusionOk="0">
                  <a:moveTo>
                    <a:pt x="1079" y="0"/>
                  </a:moveTo>
                  <a:cubicBezTo>
                    <a:pt x="1041" y="0"/>
                    <a:pt x="1003" y="19"/>
                    <a:pt x="981" y="51"/>
                  </a:cubicBezTo>
                  <a:lnTo>
                    <a:pt x="38" y="1573"/>
                  </a:lnTo>
                  <a:cubicBezTo>
                    <a:pt x="1" y="1626"/>
                    <a:pt x="21" y="1696"/>
                    <a:pt x="71" y="1729"/>
                  </a:cubicBezTo>
                  <a:cubicBezTo>
                    <a:pt x="89" y="1739"/>
                    <a:pt x="110" y="1744"/>
                    <a:pt x="130" y="1744"/>
                  </a:cubicBezTo>
                  <a:cubicBezTo>
                    <a:pt x="168" y="1744"/>
                    <a:pt x="205" y="1726"/>
                    <a:pt x="226" y="1692"/>
                  </a:cubicBezTo>
                  <a:lnTo>
                    <a:pt x="1170" y="170"/>
                  </a:lnTo>
                  <a:cubicBezTo>
                    <a:pt x="1206" y="117"/>
                    <a:pt x="1186" y="47"/>
                    <a:pt x="1133" y="15"/>
                  </a:cubicBezTo>
                  <a:cubicBezTo>
                    <a:pt x="1116" y="5"/>
                    <a:pt x="1098" y="0"/>
                    <a:pt x="1079" y="0"/>
                  </a:cubicBezTo>
                  <a:close/>
                </a:path>
              </a:pathLst>
            </a:custGeom>
            <a:solidFill>
              <a:srgbClr val="DB1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1"/>
            <p:cNvSpPr/>
            <p:nvPr/>
          </p:nvSpPr>
          <p:spPr>
            <a:xfrm>
              <a:off x="2630675" y="2552175"/>
              <a:ext cx="27600" cy="43550"/>
            </a:xfrm>
            <a:custGeom>
              <a:avLst/>
              <a:gdLst/>
              <a:ahLst/>
              <a:cxnLst/>
              <a:rect l="l" t="t" r="r" b="b"/>
              <a:pathLst>
                <a:path w="1104" h="1742" extrusionOk="0">
                  <a:moveTo>
                    <a:pt x="971" y="0"/>
                  </a:moveTo>
                  <a:cubicBezTo>
                    <a:pt x="952" y="0"/>
                    <a:pt x="933" y="5"/>
                    <a:pt x="919" y="16"/>
                  </a:cubicBezTo>
                  <a:cubicBezTo>
                    <a:pt x="927" y="24"/>
                    <a:pt x="939" y="24"/>
                    <a:pt x="948" y="28"/>
                  </a:cubicBezTo>
                  <a:cubicBezTo>
                    <a:pt x="1001" y="57"/>
                    <a:pt x="1021" y="130"/>
                    <a:pt x="985" y="180"/>
                  </a:cubicBezTo>
                  <a:lnTo>
                    <a:pt x="41" y="1705"/>
                  </a:lnTo>
                  <a:cubicBezTo>
                    <a:pt x="29" y="1717"/>
                    <a:pt x="17" y="1730"/>
                    <a:pt x="0" y="1738"/>
                  </a:cubicBezTo>
                  <a:cubicBezTo>
                    <a:pt x="10" y="1740"/>
                    <a:pt x="20" y="1742"/>
                    <a:pt x="31" y="1742"/>
                  </a:cubicBezTo>
                  <a:cubicBezTo>
                    <a:pt x="67" y="1742"/>
                    <a:pt x="104" y="1725"/>
                    <a:pt x="123" y="1693"/>
                  </a:cubicBezTo>
                  <a:lnTo>
                    <a:pt x="1067" y="171"/>
                  </a:lnTo>
                  <a:cubicBezTo>
                    <a:pt x="1103" y="118"/>
                    <a:pt x="1087" y="52"/>
                    <a:pt x="1030" y="16"/>
                  </a:cubicBezTo>
                  <a:cubicBezTo>
                    <a:pt x="1011" y="5"/>
                    <a:pt x="991" y="0"/>
                    <a:pt x="971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2604025" y="2604625"/>
              <a:ext cx="69225" cy="73025"/>
            </a:xfrm>
            <a:custGeom>
              <a:avLst/>
              <a:gdLst/>
              <a:ahLst/>
              <a:cxnLst/>
              <a:rect l="l" t="t" r="r" b="b"/>
              <a:pathLst>
                <a:path w="2769" h="2921" fill="none" extrusionOk="0">
                  <a:moveTo>
                    <a:pt x="2744" y="940"/>
                  </a:moveTo>
                  <a:cubicBezTo>
                    <a:pt x="2764" y="948"/>
                    <a:pt x="2768" y="972"/>
                    <a:pt x="2756" y="989"/>
                  </a:cubicBezTo>
                  <a:lnTo>
                    <a:pt x="1575" y="2900"/>
                  </a:lnTo>
                  <a:cubicBezTo>
                    <a:pt x="1563" y="2916"/>
                    <a:pt x="1538" y="2920"/>
                    <a:pt x="1517" y="2912"/>
                  </a:cubicBezTo>
                  <a:lnTo>
                    <a:pt x="25" y="1985"/>
                  </a:lnTo>
                  <a:cubicBezTo>
                    <a:pt x="4" y="1973"/>
                    <a:pt x="0" y="1948"/>
                    <a:pt x="8" y="1932"/>
                  </a:cubicBezTo>
                  <a:lnTo>
                    <a:pt x="1194" y="21"/>
                  </a:lnTo>
                  <a:cubicBezTo>
                    <a:pt x="1206" y="5"/>
                    <a:pt x="1230" y="1"/>
                    <a:pt x="1251" y="9"/>
                  </a:cubicBezTo>
                  <a:close/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1"/>
            <p:cNvSpPr/>
            <p:nvPr/>
          </p:nvSpPr>
          <p:spPr>
            <a:xfrm>
              <a:off x="2610775" y="2608725"/>
              <a:ext cx="30575" cy="49225"/>
            </a:xfrm>
            <a:custGeom>
              <a:avLst/>
              <a:gdLst/>
              <a:ahLst/>
              <a:cxnLst/>
              <a:rect l="l" t="t" r="r" b="b"/>
              <a:pathLst>
                <a:path w="1223" h="1969" fill="none" extrusionOk="0">
                  <a:moveTo>
                    <a:pt x="1" y="1969"/>
                  </a:moveTo>
                  <a:lnTo>
                    <a:pt x="1223" y="1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1"/>
            <p:cNvSpPr/>
            <p:nvPr/>
          </p:nvSpPr>
          <p:spPr>
            <a:xfrm>
              <a:off x="2618475" y="2613450"/>
              <a:ext cx="30675" cy="49325"/>
            </a:xfrm>
            <a:custGeom>
              <a:avLst/>
              <a:gdLst/>
              <a:ahLst/>
              <a:cxnLst/>
              <a:rect l="l" t="t" r="r" b="b"/>
              <a:pathLst>
                <a:path w="1227" h="1973" fill="none" extrusionOk="0">
                  <a:moveTo>
                    <a:pt x="0" y="1973"/>
                  </a:moveTo>
                  <a:lnTo>
                    <a:pt x="1227" y="0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2626275" y="2618250"/>
              <a:ext cx="30575" cy="49350"/>
            </a:xfrm>
            <a:custGeom>
              <a:avLst/>
              <a:gdLst/>
              <a:ahLst/>
              <a:cxnLst/>
              <a:rect l="l" t="t" r="r" b="b"/>
              <a:pathLst>
                <a:path w="1223" h="1974" fill="none" extrusionOk="0">
                  <a:moveTo>
                    <a:pt x="0" y="1973"/>
                  </a:moveTo>
                  <a:lnTo>
                    <a:pt x="1222" y="1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2633950" y="2623175"/>
              <a:ext cx="30675" cy="49250"/>
            </a:xfrm>
            <a:custGeom>
              <a:avLst/>
              <a:gdLst/>
              <a:ahLst/>
              <a:cxnLst/>
              <a:rect l="l" t="t" r="r" b="b"/>
              <a:pathLst>
                <a:path w="1227" h="1970" fill="none" extrusionOk="0">
                  <a:moveTo>
                    <a:pt x="1" y="1969"/>
                  </a:moveTo>
                  <a:lnTo>
                    <a:pt x="1227" y="1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1"/>
            <p:cNvSpPr/>
            <p:nvPr/>
          </p:nvSpPr>
          <p:spPr>
            <a:xfrm>
              <a:off x="2608950" y="2645225"/>
              <a:ext cx="39175" cy="24225"/>
            </a:xfrm>
            <a:custGeom>
              <a:avLst/>
              <a:gdLst/>
              <a:ahLst/>
              <a:cxnLst/>
              <a:rect l="l" t="t" r="r" b="b"/>
              <a:pathLst>
                <a:path w="1567" h="969" fill="none" extrusionOk="0">
                  <a:moveTo>
                    <a:pt x="0" y="0"/>
                  </a:moveTo>
                  <a:lnTo>
                    <a:pt x="1567" y="968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1"/>
            <p:cNvSpPr/>
            <p:nvPr/>
          </p:nvSpPr>
          <p:spPr>
            <a:xfrm>
              <a:off x="2613975" y="2637025"/>
              <a:ext cx="39275" cy="24225"/>
            </a:xfrm>
            <a:custGeom>
              <a:avLst/>
              <a:gdLst/>
              <a:ahLst/>
              <a:cxnLst/>
              <a:rect l="l" t="t" r="r" b="b"/>
              <a:pathLst>
                <a:path w="1571" h="969" fill="none" extrusionOk="0">
                  <a:moveTo>
                    <a:pt x="0" y="0"/>
                  </a:moveTo>
                  <a:lnTo>
                    <a:pt x="1571" y="968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2619100" y="2628825"/>
              <a:ext cx="39075" cy="24225"/>
            </a:xfrm>
            <a:custGeom>
              <a:avLst/>
              <a:gdLst/>
              <a:ahLst/>
              <a:cxnLst/>
              <a:rect l="l" t="t" r="r" b="b"/>
              <a:pathLst>
                <a:path w="1563" h="969" fill="none" extrusionOk="0">
                  <a:moveTo>
                    <a:pt x="0" y="0"/>
                  </a:moveTo>
                  <a:lnTo>
                    <a:pt x="1562" y="968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1"/>
            <p:cNvSpPr/>
            <p:nvPr/>
          </p:nvSpPr>
          <p:spPr>
            <a:xfrm>
              <a:off x="2624225" y="2620625"/>
              <a:ext cx="39075" cy="24425"/>
            </a:xfrm>
            <a:custGeom>
              <a:avLst/>
              <a:gdLst/>
              <a:ahLst/>
              <a:cxnLst/>
              <a:rect l="l" t="t" r="r" b="b"/>
              <a:pathLst>
                <a:path w="1563" h="977" fill="none" extrusionOk="0">
                  <a:moveTo>
                    <a:pt x="0" y="0"/>
                  </a:moveTo>
                  <a:lnTo>
                    <a:pt x="1562" y="976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1"/>
            <p:cNvSpPr/>
            <p:nvPr/>
          </p:nvSpPr>
          <p:spPr>
            <a:xfrm>
              <a:off x="2629250" y="2612425"/>
              <a:ext cx="39175" cy="24425"/>
            </a:xfrm>
            <a:custGeom>
              <a:avLst/>
              <a:gdLst/>
              <a:ahLst/>
              <a:cxnLst/>
              <a:rect l="l" t="t" r="r" b="b"/>
              <a:pathLst>
                <a:path w="1567" h="977" fill="none" extrusionOk="0">
                  <a:moveTo>
                    <a:pt x="0" y="0"/>
                  </a:moveTo>
                  <a:lnTo>
                    <a:pt x="1566" y="976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1"/>
            <p:cNvSpPr/>
            <p:nvPr/>
          </p:nvSpPr>
          <p:spPr>
            <a:xfrm>
              <a:off x="2652100" y="2607300"/>
              <a:ext cx="4950" cy="8125"/>
            </a:xfrm>
            <a:custGeom>
              <a:avLst/>
              <a:gdLst/>
              <a:ahLst/>
              <a:cxnLst/>
              <a:rect l="l" t="t" r="r" b="b"/>
              <a:pathLst>
                <a:path w="198" h="325" fill="none" extrusionOk="0">
                  <a:moveTo>
                    <a:pt x="0" y="324"/>
                  </a:moveTo>
                  <a:lnTo>
                    <a:pt x="197" y="0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1"/>
            <p:cNvSpPr/>
            <p:nvPr/>
          </p:nvSpPr>
          <p:spPr>
            <a:xfrm>
              <a:off x="2666750" y="2503350"/>
              <a:ext cx="69225" cy="73100"/>
            </a:xfrm>
            <a:custGeom>
              <a:avLst/>
              <a:gdLst/>
              <a:ahLst/>
              <a:cxnLst/>
              <a:rect l="l" t="t" r="r" b="b"/>
              <a:pathLst>
                <a:path w="2769" h="2924" fill="none" extrusionOk="0">
                  <a:moveTo>
                    <a:pt x="1518" y="2912"/>
                  </a:moveTo>
                  <a:cubicBezTo>
                    <a:pt x="1539" y="2924"/>
                    <a:pt x="1567" y="2924"/>
                    <a:pt x="1575" y="2903"/>
                  </a:cubicBezTo>
                  <a:lnTo>
                    <a:pt x="2760" y="993"/>
                  </a:lnTo>
                  <a:cubicBezTo>
                    <a:pt x="2769" y="976"/>
                    <a:pt x="2760" y="952"/>
                    <a:pt x="2744" y="939"/>
                  </a:cubicBezTo>
                  <a:lnTo>
                    <a:pt x="1251" y="13"/>
                  </a:lnTo>
                  <a:cubicBezTo>
                    <a:pt x="1231" y="0"/>
                    <a:pt x="1206" y="0"/>
                    <a:pt x="1198" y="17"/>
                  </a:cubicBezTo>
                  <a:lnTo>
                    <a:pt x="13" y="1928"/>
                  </a:lnTo>
                  <a:cubicBezTo>
                    <a:pt x="1" y="1944"/>
                    <a:pt x="9" y="1969"/>
                    <a:pt x="30" y="1981"/>
                  </a:cubicBezTo>
                  <a:close/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1"/>
            <p:cNvSpPr/>
            <p:nvPr/>
          </p:nvSpPr>
          <p:spPr>
            <a:xfrm>
              <a:off x="2673525" y="2507550"/>
              <a:ext cx="30575" cy="49225"/>
            </a:xfrm>
            <a:custGeom>
              <a:avLst/>
              <a:gdLst/>
              <a:ahLst/>
              <a:cxnLst/>
              <a:rect l="l" t="t" r="r" b="b"/>
              <a:pathLst>
                <a:path w="1223" h="1969" fill="none" extrusionOk="0">
                  <a:moveTo>
                    <a:pt x="1222" y="0"/>
                  </a:moveTo>
                  <a:lnTo>
                    <a:pt x="0" y="1969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1"/>
            <p:cNvSpPr/>
            <p:nvPr/>
          </p:nvSpPr>
          <p:spPr>
            <a:xfrm>
              <a:off x="2681200" y="2512375"/>
              <a:ext cx="30700" cy="49325"/>
            </a:xfrm>
            <a:custGeom>
              <a:avLst/>
              <a:gdLst/>
              <a:ahLst/>
              <a:cxnLst/>
              <a:rect l="l" t="t" r="r" b="b"/>
              <a:pathLst>
                <a:path w="1228" h="1973" fill="none" extrusionOk="0">
                  <a:moveTo>
                    <a:pt x="1227" y="0"/>
                  </a:moveTo>
                  <a:lnTo>
                    <a:pt x="1" y="1972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1"/>
            <p:cNvSpPr/>
            <p:nvPr/>
          </p:nvSpPr>
          <p:spPr>
            <a:xfrm>
              <a:off x="2689100" y="2517175"/>
              <a:ext cx="30475" cy="49250"/>
            </a:xfrm>
            <a:custGeom>
              <a:avLst/>
              <a:gdLst/>
              <a:ahLst/>
              <a:cxnLst/>
              <a:rect l="l" t="t" r="r" b="b"/>
              <a:pathLst>
                <a:path w="1219" h="1970" fill="none" extrusionOk="0">
                  <a:moveTo>
                    <a:pt x="1219" y="1"/>
                  </a:moveTo>
                  <a:lnTo>
                    <a:pt x="1" y="1969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1"/>
            <p:cNvSpPr/>
            <p:nvPr/>
          </p:nvSpPr>
          <p:spPr>
            <a:xfrm>
              <a:off x="2696800" y="2522000"/>
              <a:ext cx="30575" cy="49325"/>
            </a:xfrm>
            <a:custGeom>
              <a:avLst/>
              <a:gdLst/>
              <a:ahLst/>
              <a:cxnLst/>
              <a:rect l="l" t="t" r="r" b="b"/>
              <a:pathLst>
                <a:path w="1223" h="1973" fill="none" extrusionOk="0">
                  <a:moveTo>
                    <a:pt x="1222" y="1"/>
                  </a:moveTo>
                  <a:lnTo>
                    <a:pt x="0" y="1973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1"/>
            <p:cNvSpPr/>
            <p:nvPr/>
          </p:nvSpPr>
          <p:spPr>
            <a:xfrm>
              <a:off x="2691875" y="2511550"/>
              <a:ext cx="39175" cy="24225"/>
            </a:xfrm>
            <a:custGeom>
              <a:avLst/>
              <a:gdLst/>
              <a:ahLst/>
              <a:cxnLst/>
              <a:rect l="l" t="t" r="r" b="b"/>
              <a:pathLst>
                <a:path w="1567" h="969" fill="none" extrusionOk="0">
                  <a:moveTo>
                    <a:pt x="0" y="0"/>
                  </a:moveTo>
                  <a:lnTo>
                    <a:pt x="1567" y="968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1"/>
            <p:cNvSpPr/>
            <p:nvPr/>
          </p:nvSpPr>
          <p:spPr>
            <a:xfrm>
              <a:off x="2686750" y="2519750"/>
              <a:ext cx="39175" cy="24225"/>
            </a:xfrm>
            <a:custGeom>
              <a:avLst/>
              <a:gdLst/>
              <a:ahLst/>
              <a:cxnLst/>
              <a:rect l="l" t="t" r="r" b="b"/>
              <a:pathLst>
                <a:path w="1567" h="969" fill="none" extrusionOk="0">
                  <a:moveTo>
                    <a:pt x="0" y="0"/>
                  </a:moveTo>
                  <a:lnTo>
                    <a:pt x="1567" y="968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1"/>
            <p:cNvSpPr/>
            <p:nvPr/>
          </p:nvSpPr>
          <p:spPr>
            <a:xfrm>
              <a:off x="2681625" y="2527950"/>
              <a:ext cx="39275" cy="24325"/>
            </a:xfrm>
            <a:custGeom>
              <a:avLst/>
              <a:gdLst/>
              <a:ahLst/>
              <a:cxnLst/>
              <a:rect l="l" t="t" r="r" b="b"/>
              <a:pathLst>
                <a:path w="1571" h="973" fill="none" extrusionOk="0">
                  <a:moveTo>
                    <a:pt x="0" y="0"/>
                  </a:moveTo>
                  <a:lnTo>
                    <a:pt x="1571" y="972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1"/>
            <p:cNvSpPr/>
            <p:nvPr/>
          </p:nvSpPr>
          <p:spPr>
            <a:xfrm>
              <a:off x="2676700" y="2536150"/>
              <a:ext cx="39075" cy="24325"/>
            </a:xfrm>
            <a:custGeom>
              <a:avLst/>
              <a:gdLst/>
              <a:ahLst/>
              <a:cxnLst/>
              <a:rect l="l" t="t" r="r" b="b"/>
              <a:pathLst>
                <a:path w="1563" h="973" fill="none" extrusionOk="0">
                  <a:moveTo>
                    <a:pt x="1" y="0"/>
                  </a:moveTo>
                  <a:lnTo>
                    <a:pt x="1563" y="972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1"/>
            <p:cNvSpPr/>
            <p:nvPr/>
          </p:nvSpPr>
          <p:spPr>
            <a:xfrm>
              <a:off x="2671575" y="2544350"/>
              <a:ext cx="39075" cy="24325"/>
            </a:xfrm>
            <a:custGeom>
              <a:avLst/>
              <a:gdLst/>
              <a:ahLst/>
              <a:cxnLst/>
              <a:rect l="l" t="t" r="r" b="b"/>
              <a:pathLst>
                <a:path w="1563" h="973" fill="none" extrusionOk="0">
                  <a:moveTo>
                    <a:pt x="1" y="0"/>
                  </a:moveTo>
                  <a:lnTo>
                    <a:pt x="1563" y="972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1"/>
            <p:cNvSpPr/>
            <p:nvPr/>
          </p:nvSpPr>
          <p:spPr>
            <a:xfrm>
              <a:off x="2679375" y="2563525"/>
              <a:ext cx="5050" cy="8025"/>
            </a:xfrm>
            <a:custGeom>
              <a:avLst/>
              <a:gdLst/>
              <a:ahLst/>
              <a:cxnLst/>
              <a:rect l="l" t="t" r="r" b="b"/>
              <a:pathLst>
                <a:path w="202" h="321" fill="none" extrusionOk="0">
                  <a:moveTo>
                    <a:pt x="201" y="0"/>
                  </a:moveTo>
                  <a:lnTo>
                    <a:pt x="0" y="320"/>
                  </a:lnTo>
                </a:path>
              </a:pathLst>
            </a:custGeom>
            <a:noFill/>
            <a:ln w="1325" cap="flat" cmpd="sng">
              <a:solidFill>
                <a:srgbClr val="DB1604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1"/>
            <p:cNvSpPr/>
            <p:nvPr/>
          </p:nvSpPr>
          <p:spPr>
            <a:xfrm>
              <a:off x="2730325" y="2628725"/>
              <a:ext cx="11700" cy="7200"/>
            </a:xfrm>
            <a:custGeom>
              <a:avLst/>
              <a:gdLst/>
              <a:ahLst/>
              <a:cxnLst/>
              <a:rect l="l" t="t" r="r" b="b"/>
              <a:pathLst>
                <a:path w="468" h="288" fill="none" extrusionOk="0">
                  <a:moveTo>
                    <a:pt x="0" y="0"/>
                  </a:moveTo>
                  <a:lnTo>
                    <a:pt x="468" y="287"/>
                  </a:lnTo>
                </a:path>
              </a:pathLst>
            </a:custGeom>
            <a:noFill/>
            <a:ln w="1325" cap="flat" cmpd="sng">
              <a:solidFill>
                <a:srgbClr val="71717B"/>
              </a:solidFill>
              <a:prstDash val="solid"/>
              <a:miter lim="41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1"/>
            <p:cNvSpPr/>
            <p:nvPr/>
          </p:nvSpPr>
          <p:spPr>
            <a:xfrm>
              <a:off x="2641950" y="2590850"/>
              <a:ext cx="23300" cy="15125"/>
            </a:xfrm>
            <a:custGeom>
              <a:avLst/>
              <a:gdLst/>
              <a:ahLst/>
              <a:cxnLst/>
              <a:rect l="l" t="t" r="r" b="b"/>
              <a:pathLst>
                <a:path w="932" h="605" extrusionOk="0">
                  <a:moveTo>
                    <a:pt x="60" y="0"/>
                  </a:moveTo>
                  <a:cubicBezTo>
                    <a:pt x="43" y="0"/>
                    <a:pt x="25" y="9"/>
                    <a:pt x="17" y="23"/>
                  </a:cubicBezTo>
                  <a:cubicBezTo>
                    <a:pt x="0" y="43"/>
                    <a:pt x="9" y="76"/>
                    <a:pt x="29" y="88"/>
                  </a:cubicBezTo>
                  <a:lnTo>
                    <a:pt x="849" y="597"/>
                  </a:lnTo>
                  <a:cubicBezTo>
                    <a:pt x="856" y="602"/>
                    <a:pt x="864" y="604"/>
                    <a:pt x="872" y="604"/>
                  </a:cubicBezTo>
                  <a:cubicBezTo>
                    <a:pt x="889" y="604"/>
                    <a:pt x="908" y="594"/>
                    <a:pt x="919" y="580"/>
                  </a:cubicBezTo>
                  <a:cubicBezTo>
                    <a:pt x="931" y="560"/>
                    <a:pt x="923" y="531"/>
                    <a:pt x="903" y="515"/>
                  </a:cubicBezTo>
                  <a:lnTo>
                    <a:pt x="82" y="6"/>
                  </a:lnTo>
                  <a:cubicBezTo>
                    <a:pt x="76" y="2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717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1"/>
            <p:cNvSpPr/>
            <p:nvPr/>
          </p:nvSpPr>
          <p:spPr>
            <a:xfrm>
              <a:off x="1825425" y="2680375"/>
              <a:ext cx="46875" cy="50150"/>
            </a:xfrm>
            <a:custGeom>
              <a:avLst/>
              <a:gdLst/>
              <a:ahLst/>
              <a:cxnLst/>
              <a:rect l="l" t="t" r="r" b="b"/>
              <a:pathLst>
                <a:path w="1875" h="2006" extrusionOk="0">
                  <a:moveTo>
                    <a:pt x="398" y="1"/>
                  </a:moveTo>
                  <a:lnTo>
                    <a:pt x="398" y="1"/>
                  </a:lnTo>
                  <a:cubicBezTo>
                    <a:pt x="398" y="1"/>
                    <a:pt x="1" y="800"/>
                    <a:pt x="608" y="1510"/>
                  </a:cubicBezTo>
                  <a:cubicBezTo>
                    <a:pt x="957" y="1918"/>
                    <a:pt x="1322" y="2006"/>
                    <a:pt x="1570" y="2006"/>
                  </a:cubicBezTo>
                  <a:cubicBezTo>
                    <a:pt x="1755" y="2006"/>
                    <a:pt x="1875" y="1957"/>
                    <a:pt x="1875" y="1957"/>
                  </a:cubicBezTo>
                  <a:lnTo>
                    <a:pt x="1620" y="1506"/>
                  </a:lnTo>
                  <a:cubicBezTo>
                    <a:pt x="1620" y="1506"/>
                    <a:pt x="694" y="1407"/>
                    <a:pt x="784" y="349"/>
                  </a:cubicBezTo>
                  <a:lnTo>
                    <a:pt x="398" y="1"/>
                  </a:ln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1"/>
            <p:cNvSpPr/>
            <p:nvPr/>
          </p:nvSpPr>
          <p:spPr>
            <a:xfrm>
              <a:off x="1825425" y="2680475"/>
              <a:ext cx="46875" cy="50225"/>
            </a:xfrm>
            <a:custGeom>
              <a:avLst/>
              <a:gdLst/>
              <a:ahLst/>
              <a:cxnLst/>
              <a:rect l="l" t="t" r="r" b="b"/>
              <a:pathLst>
                <a:path w="1875" h="2009" extrusionOk="0">
                  <a:moveTo>
                    <a:pt x="398" y="1"/>
                  </a:moveTo>
                  <a:lnTo>
                    <a:pt x="398" y="1"/>
                  </a:lnTo>
                  <a:cubicBezTo>
                    <a:pt x="398" y="1"/>
                    <a:pt x="1" y="801"/>
                    <a:pt x="612" y="1514"/>
                  </a:cubicBezTo>
                  <a:cubicBezTo>
                    <a:pt x="955" y="1920"/>
                    <a:pt x="1315" y="2009"/>
                    <a:pt x="1562" y="2009"/>
                  </a:cubicBezTo>
                  <a:cubicBezTo>
                    <a:pt x="1751" y="2009"/>
                    <a:pt x="1875" y="1957"/>
                    <a:pt x="1875" y="1957"/>
                  </a:cubicBezTo>
                  <a:lnTo>
                    <a:pt x="1830" y="1875"/>
                  </a:lnTo>
                  <a:cubicBezTo>
                    <a:pt x="1790" y="1880"/>
                    <a:pt x="1745" y="1884"/>
                    <a:pt x="1697" y="1884"/>
                  </a:cubicBezTo>
                  <a:cubicBezTo>
                    <a:pt x="1447" y="1884"/>
                    <a:pt x="1089" y="1792"/>
                    <a:pt x="743" y="1391"/>
                  </a:cubicBezTo>
                  <a:cubicBezTo>
                    <a:pt x="312" y="887"/>
                    <a:pt x="386" y="337"/>
                    <a:pt x="468" y="62"/>
                  </a:cubicBezTo>
                  <a:lnTo>
                    <a:pt x="398" y="1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1"/>
            <p:cNvSpPr/>
            <p:nvPr/>
          </p:nvSpPr>
          <p:spPr>
            <a:xfrm>
              <a:off x="1858550" y="2663675"/>
              <a:ext cx="144675" cy="143650"/>
            </a:xfrm>
            <a:custGeom>
              <a:avLst/>
              <a:gdLst/>
              <a:ahLst/>
              <a:cxnLst/>
              <a:rect l="l" t="t" r="r" b="b"/>
              <a:pathLst>
                <a:path w="5787" h="5746" extrusionOk="0">
                  <a:moveTo>
                    <a:pt x="2339" y="0"/>
                  </a:moveTo>
                  <a:cubicBezTo>
                    <a:pt x="2075" y="0"/>
                    <a:pt x="1809" y="89"/>
                    <a:pt x="1591" y="271"/>
                  </a:cubicBezTo>
                  <a:lnTo>
                    <a:pt x="554" y="1145"/>
                  </a:lnTo>
                  <a:cubicBezTo>
                    <a:pt x="66" y="1555"/>
                    <a:pt x="0" y="2289"/>
                    <a:pt x="410" y="2781"/>
                  </a:cubicBezTo>
                  <a:lnTo>
                    <a:pt x="2559" y="5331"/>
                  </a:lnTo>
                  <a:cubicBezTo>
                    <a:pt x="2787" y="5605"/>
                    <a:pt x="3116" y="5746"/>
                    <a:pt x="3447" y="5746"/>
                  </a:cubicBezTo>
                  <a:cubicBezTo>
                    <a:pt x="3711" y="5746"/>
                    <a:pt x="3977" y="5656"/>
                    <a:pt x="4195" y="5475"/>
                  </a:cubicBezTo>
                  <a:lnTo>
                    <a:pt x="5232" y="4605"/>
                  </a:lnTo>
                  <a:cubicBezTo>
                    <a:pt x="5725" y="4195"/>
                    <a:pt x="5786" y="3461"/>
                    <a:pt x="5376" y="2969"/>
                  </a:cubicBezTo>
                  <a:lnTo>
                    <a:pt x="3227" y="415"/>
                  </a:lnTo>
                  <a:cubicBezTo>
                    <a:pt x="2999" y="141"/>
                    <a:pt x="2670" y="0"/>
                    <a:pt x="2339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1"/>
            <p:cNvSpPr/>
            <p:nvPr/>
          </p:nvSpPr>
          <p:spPr>
            <a:xfrm>
              <a:off x="1860275" y="2702125"/>
              <a:ext cx="138950" cy="105200"/>
            </a:xfrm>
            <a:custGeom>
              <a:avLst/>
              <a:gdLst/>
              <a:ahLst/>
              <a:cxnLst/>
              <a:rect l="l" t="t" r="r" b="b"/>
              <a:pathLst>
                <a:path w="5558" h="4208" extrusionOk="0">
                  <a:moveTo>
                    <a:pt x="190" y="0"/>
                  </a:moveTo>
                  <a:lnTo>
                    <a:pt x="190" y="0"/>
                  </a:lnTo>
                  <a:cubicBezTo>
                    <a:pt x="1" y="402"/>
                    <a:pt x="50" y="882"/>
                    <a:pt x="349" y="1234"/>
                  </a:cubicBezTo>
                  <a:lnTo>
                    <a:pt x="2490" y="3793"/>
                  </a:lnTo>
                  <a:cubicBezTo>
                    <a:pt x="2723" y="4067"/>
                    <a:pt x="3051" y="4208"/>
                    <a:pt x="3381" y="4208"/>
                  </a:cubicBezTo>
                  <a:cubicBezTo>
                    <a:pt x="3644" y="4208"/>
                    <a:pt x="3908" y="4118"/>
                    <a:pt x="4126" y="3937"/>
                  </a:cubicBezTo>
                  <a:lnTo>
                    <a:pt x="5163" y="3067"/>
                  </a:lnTo>
                  <a:cubicBezTo>
                    <a:pt x="5377" y="2879"/>
                    <a:pt x="5512" y="2637"/>
                    <a:pt x="5557" y="2378"/>
                  </a:cubicBezTo>
                  <a:lnTo>
                    <a:pt x="5557" y="2378"/>
                  </a:lnTo>
                  <a:cubicBezTo>
                    <a:pt x="5492" y="2526"/>
                    <a:pt x="5389" y="2661"/>
                    <a:pt x="5254" y="2772"/>
                  </a:cubicBezTo>
                  <a:lnTo>
                    <a:pt x="4220" y="3646"/>
                  </a:lnTo>
                  <a:cubicBezTo>
                    <a:pt x="4002" y="3827"/>
                    <a:pt x="3737" y="3916"/>
                    <a:pt x="3473" y="3916"/>
                  </a:cubicBezTo>
                  <a:cubicBezTo>
                    <a:pt x="3141" y="3916"/>
                    <a:pt x="2813" y="3776"/>
                    <a:pt x="2584" y="3502"/>
                  </a:cubicBezTo>
                  <a:lnTo>
                    <a:pt x="440" y="947"/>
                  </a:lnTo>
                  <a:cubicBezTo>
                    <a:pt x="214" y="677"/>
                    <a:pt x="132" y="328"/>
                    <a:pt x="190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1"/>
            <p:cNvSpPr/>
            <p:nvPr/>
          </p:nvSpPr>
          <p:spPr>
            <a:xfrm>
              <a:off x="1809025" y="2554325"/>
              <a:ext cx="156050" cy="136625"/>
            </a:xfrm>
            <a:custGeom>
              <a:avLst/>
              <a:gdLst/>
              <a:ahLst/>
              <a:cxnLst/>
              <a:rect l="l" t="t" r="r" b="b"/>
              <a:pathLst>
                <a:path w="6242" h="5465" extrusionOk="0">
                  <a:moveTo>
                    <a:pt x="3072" y="0"/>
                  </a:moveTo>
                  <a:cubicBezTo>
                    <a:pt x="1530" y="0"/>
                    <a:pt x="240" y="1067"/>
                    <a:pt x="124" y="2484"/>
                  </a:cubicBezTo>
                  <a:cubicBezTo>
                    <a:pt x="1" y="3985"/>
                    <a:pt x="1239" y="5313"/>
                    <a:pt x="2896" y="5453"/>
                  </a:cubicBezTo>
                  <a:cubicBezTo>
                    <a:pt x="2988" y="5460"/>
                    <a:pt x="3079" y="5464"/>
                    <a:pt x="3169" y="5464"/>
                  </a:cubicBezTo>
                  <a:cubicBezTo>
                    <a:pt x="4708" y="5464"/>
                    <a:pt x="6002" y="4398"/>
                    <a:pt x="6119" y="2980"/>
                  </a:cubicBezTo>
                  <a:cubicBezTo>
                    <a:pt x="6242" y="1480"/>
                    <a:pt x="5003" y="151"/>
                    <a:pt x="3347" y="12"/>
                  </a:cubicBezTo>
                  <a:cubicBezTo>
                    <a:pt x="3254" y="4"/>
                    <a:pt x="3163" y="0"/>
                    <a:pt x="3072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1"/>
            <p:cNvSpPr/>
            <p:nvPr/>
          </p:nvSpPr>
          <p:spPr>
            <a:xfrm>
              <a:off x="1822550" y="2568100"/>
              <a:ext cx="137400" cy="127500"/>
            </a:xfrm>
            <a:custGeom>
              <a:avLst/>
              <a:gdLst/>
              <a:ahLst/>
              <a:cxnLst/>
              <a:rect l="l" t="t" r="r" b="b"/>
              <a:pathLst>
                <a:path w="5496" h="5100" extrusionOk="0">
                  <a:moveTo>
                    <a:pt x="2728" y="0"/>
                  </a:moveTo>
                  <a:cubicBezTo>
                    <a:pt x="1372" y="0"/>
                    <a:pt x="228" y="1004"/>
                    <a:pt x="120" y="2331"/>
                  </a:cubicBezTo>
                  <a:cubicBezTo>
                    <a:pt x="1" y="3737"/>
                    <a:pt x="1088" y="4972"/>
                    <a:pt x="2539" y="5091"/>
                  </a:cubicBezTo>
                  <a:cubicBezTo>
                    <a:pt x="2615" y="5097"/>
                    <a:pt x="2690" y="5100"/>
                    <a:pt x="2765" y="5100"/>
                  </a:cubicBezTo>
                  <a:cubicBezTo>
                    <a:pt x="4120" y="5100"/>
                    <a:pt x="5268" y="4095"/>
                    <a:pt x="5381" y="2770"/>
                  </a:cubicBezTo>
                  <a:cubicBezTo>
                    <a:pt x="5496" y="1363"/>
                    <a:pt x="4409" y="129"/>
                    <a:pt x="2961" y="10"/>
                  </a:cubicBezTo>
                  <a:cubicBezTo>
                    <a:pt x="2883" y="3"/>
                    <a:pt x="2805" y="0"/>
                    <a:pt x="2728" y="0"/>
                  </a:cubicBezTo>
                  <a:close/>
                </a:path>
              </a:pathLst>
            </a:custGeom>
            <a:solidFill>
              <a:srgbClr val="0A0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1"/>
            <p:cNvSpPr/>
            <p:nvPr/>
          </p:nvSpPr>
          <p:spPr>
            <a:xfrm>
              <a:off x="1807600" y="2588125"/>
              <a:ext cx="139550" cy="113375"/>
            </a:xfrm>
            <a:custGeom>
              <a:avLst/>
              <a:gdLst/>
              <a:ahLst/>
              <a:cxnLst/>
              <a:rect l="l" t="t" r="r" b="b"/>
              <a:pathLst>
                <a:path w="5582" h="4535" extrusionOk="0">
                  <a:moveTo>
                    <a:pt x="570" y="0"/>
                  </a:moveTo>
                  <a:lnTo>
                    <a:pt x="570" y="0"/>
                  </a:lnTo>
                  <a:cubicBezTo>
                    <a:pt x="332" y="382"/>
                    <a:pt x="181" y="833"/>
                    <a:pt x="140" y="1321"/>
                  </a:cubicBezTo>
                  <a:cubicBezTo>
                    <a:pt x="4" y="2928"/>
                    <a:pt x="755" y="4089"/>
                    <a:pt x="2313" y="4437"/>
                  </a:cubicBezTo>
                  <a:cubicBezTo>
                    <a:pt x="2611" y="4503"/>
                    <a:pt x="2891" y="4534"/>
                    <a:pt x="3153" y="4534"/>
                  </a:cubicBezTo>
                  <a:cubicBezTo>
                    <a:pt x="4336" y="4534"/>
                    <a:pt x="5155" y="3910"/>
                    <a:pt x="5581" y="3104"/>
                  </a:cubicBezTo>
                  <a:lnTo>
                    <a:pt x="5581" y="3104"/>
                  </a:lnTo>
                  <a:cubicBezTo>
                    <a:pt x="5581" y="3105"/>
                    <a:pt x="5012" y="3852"/>
                    <a:pt x="3592" y="3852"/>
                  </a:cubicBezTo>
                  <a:cubicBezTo>
                    <a:pt x="3265" y="3852"/>
                    <a:pt x="2893" y="3813"/>
                    <a:pt x="2473" y="3715"/>
                  </a:cubicBezTo>
                  <a:cubicBezTo>
                    <a:pt x="0" y="3137"/>
                    <a:pt x="570" y="1"/>
                    <a:pt x="5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1"/>
            <p:cNvSpPr/>
            <p:nvPr/>
          </p:nvSpPr>
          <p:spPr>
            <a:xfrm>
              <a:off x="1815800" y="2663325"/>
              <a:ext cx="29850" cy="24575"/>
            </a:xfrm>
            <a:custGeom>
              <a:avLst/>
              <a:gdLst/>
              <a:ahLst/>
              <a:cxnLst/>
              <a:rect l="l" t="t" r="r" b="b"/>
              <a:pathLst>
                <a:path w="1194" h="983" extrusionOk="0">
                  <a:moveTo>
                    <a:pt x="359" y="0"/>
                  </a:moveTo>
                  <a:cubicBezTo>
                    <a:pt x="272" y="0"/>
                    <a:pt x="201" y="26"/>
                    <a:pt x="160" y="80"/>
                  </a:cubicBezTo>
                  <a:lnTo>
                    <a:pt x="0" y="293"/>
                  </a:lnTo>
                  <a:lnTo>
                    <a:pt x="927" y="982"/>
                  </a:lnTo>
                  <a:lnTo>
                    <a:pt x="1095" y="757"/>
                  </a:lnTo>
                  <a:cubicBezTo>
                    <a:pt x="1194" y="621"/>
                    <a:pt x="1066" y="359"/>
                    <a:pt x="812" y="170"/>
                  </a:cubicBezTo>
                  <a:cubicBezTo>
                    <a:pt x="657" y="59"/>
                    <a:pt x="490" y="0"/>
                    <a:pt x="359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1"/>
            <p:cNvSpPr/>
            <p:nvPr/>
          </p:nvSpPr>
          <p:spPr>
            <a:xfrm>
              <a:off x="1813425" y="2668575"/>
              <a:ext cx="28425" cy="21000"/>
            </a:xfrm>
            <a:custGeom>
              <a:avLst/>
              <a:gdLst/>
              <a:ahLst/>
              <a:cxnLst/>
              <a:rect l="l" t="t" r="r" b="b"/>
              <a:pathLst>
                <a:path w="1137" h="840" extrusionOk="0">
                  <a:moveTo>
                    <a:pt x="298" y="0"/>
                  </a:moveTo>
                  <a:cubicBezTo>
                    <a:pt x="210" y="0"/>
                    <a:pt x="139" y="27"/>
                    <a:pt x="99" y="83"/>
                  </a:cubicBezTo>
                  <a:cubicBezTo>
                    <a:pt x="1" y="219"/>
                    <a:pt x="132" y="481"/>
                    <a:pt x="386" y="670"/>
                  </a:cubicBezTo>
                  <a:cubicBezTo>
                    <a:pt x="542" y="781"/>
                    <a:pt x="709" y="840"/>
                    <a:pt x="840" y="840"/>
                  </a:cubicBezTo>
                  <a:cubicBezTo>
                    <a:pt x="927" y="840"/>
                    <a:pt x="998" y="814"/>
                    <a:pt x="1038" y="760"/>
                  </a:cubicBezTo>
                  <a:cubicBezTo>
                    <a:pt x="1137" y="620"/>
                    <a:pt x="1010" y="358"/>
                    <a:pt x="751" y="169"/>
                  </a:cubicBezTo>
                  <a:cubicBezTo>
                    <a:pt x="595" y="59"/>
                    <a:pt x="428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1"/>
            <p:cNvSpPr/>
            <p:nvPr/>
          </p:nvSpPr>
          <p:spPr>
            <a:xfrm>
              <a:off x="1887000" y="2576025"/>
              <a:ext cx="40350" cy="13650"/>
            </a:xfrm>
            <a:custGeom>
              <a:avLst/>
              <a:gdLst/>
              <a:ahLst/>
              <a:cxnLst/>
              <a:rect l="l" t="t" r="r" b="b"/>
              <a:pathLst>
                <a:path w="1614" h="546" extrusionOk="0">
                  <a:moveTo>
                    <a:pt x="300" y="0"/>
                  </a:moveTo>
                  <a:cubicBezTo>
                    <a:pt x="172" y="0"/>
                    <a:pt x="51" y="25"/>
                    <a:pt x="43" y="115"/>
                  </a:cubicBezTo>
                  <a:cubicBezTo>
                    <a:pt x="43" y="115"/>
                    <a:pt x="1" y="303"/>
                    <a:pt x="357" y="303"/>
                  </a:cubicBezTo>
                  <a:cubicBezTo>
                    <a:pt x="384" y="303"/>
                    <a:pt x="413" y="302"/>
                    <a:pt x="445" y="300"/>
                  </a:cubicBezTo>
                  <a:cubicBezTo>
                    <a:pt x="443" y="300"/>
                    <a:pt x="498" y="295"/>
                    <a:pt x="589" y="295"/>
                  </a:cubicBezTo>
                  <a:cubicBezTo>
                    <a:pt x="817" y="295"/>
                    <a:pt x="1271" y="326"/>
                    <a:pt x="1614" y="546"/>
                  </a:cubicBezTo>
                  <a:cubicBezTo>
                    <a:pt x="1614" y="546"/>
                    <a:pt x="1306" y="165"/>
                    <a:pt x="609" y="33"/>
                  </a:cubicBezTo>
                  <a:cubicBezTo>
                    <a:pt x="609" y="33"/>
                    <a:pt x="450" y="0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1"/>
            <p:cNvSpPr/>
            <p:nvPr/>
          </p:nvSpPr>
          <p:spPr>
            <a:xfrm>
              <a:off x="2028825" y="2623325"/>
              <a:ext cx="41025" cy="40250"/>
            </a:xfrm>
            <a:custGeom>
              <a:avLst/>
              <a:gdLst/>
              <a:ahLst/>
              <a:cxnLst/>
              <a:rect l="l" t="t" r="r" b="b"/>
              <a:pathLst>
                <a:path w="1641" h="1610" extrusionOk="0">
                  <a:moveTo>
                    <a:pt x="732" y="0"/>
                  </a:moveTo>
                  <a:cubicBezTo>
                    <a:pt x="631" y="0"/>
                    <a:pt x="529" y="24"/>
                    <a:pt x="435" y="73"/>
                  </a:cubicBezTo>
                  <a:cubicBezTo>
                    <a:pt x="115" y="241"/>
                    <a:pt x="0" y="634"/>
                    <a:pt x="168" y="958"/>
                  </a:cubicBezTo>
                  <a:lnTo>
                    <a:pt x="320" y="1258"/>
                  </a:lnTo>
                  <a:cubicBezTo>
                    <a:pt x="441" y="1482"/>
                    <a:pt x="670" y="1609"/>
                    <a:pt x="905" y="1609"/>
                  </a:cubicBezTo>
                  <a:cubicBezTo>
                    <a:pt x="1005" y="1609"/>
                    <a:pt x="1107" y="1586"/>
                    <a:pt x="1202" y="1537"/>
                  </a:cubicBezTo>
                  <a:cubicBezTo>
                    <a:pt x="1521" y="1368"/>
                    <a:pt x="1640" y="975"/>
                    <a:pt x="1468" y="651"/>
                  </a:cubicBezTo>
                  <a:lnTo>
                    <a:pt x="1316" y="356"/>
                  </a:lnTo>
                  <a:cubicBezTo>
                    <a:pt x="1199" y="129"/>
                    <a:pt x="968" y="0"/>
                    <a:pt x="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1"/>
            <p:cNvSpPr/>
            <p:nvPr/>
          </p:nvSpPr>
          <p:spPr>
            <a:xfrm>
              <a:off x="2056500" y="2631075"/>
              <a:ext cx="27300" cy="16925"/>
            </a:xfrm>
            <a:custGeom>
              <a:avLst/>
              <a:gdLst/>
              <a:ahLst/>
              <a:cxnLst/>
              <a:rect l="l" t="t" r="r" b="b"/>
              <a:pathLst>
                <a:path w="1092" h="677" extrusionOk="0">
                  <a:moveTo>
                    <a:pt x="847" y="0"/>
                  </a:moveTo>
                  <a:cubicBezTo>
                    <a:pt x="819" y="0"/>
                    <a:pt x="791" y="6"/>
                    <a:pt x="763" y="17"/>
                  </a:cubicBezTo>
                  <a:lnTo>
                    <a:pt x="164" y="259"/>
                  </a:lnTo>
                  <a:cubicBezTo>
                    <a:pt x="50" y="304"/>
                    <a:pt x="0" y="427"/>
                    <a:pt x="45" y="542"/>
                  </a:cubicBezTo>
                  <a:cubicBezTo>
                    <a:pt x="80" y="626"/>
                    <a:pt x="159" y="677"/>
                    <a:pt x="245" y="677"/>
                  </a:cubicBezTo>
                  <a:cubicBezTo>
                    <a:pt x="272" y="677"/>
                    <a:pt x="301" y="672"/>
                    <a:pt x="328" y="661"/>
                  </a:cubicBezTo>
                  <a:lnTo>
                    <a:pt x="927" y="419"/>
                  </a:lnTo>
                  <a:cubicBezTo>
                    <a:pt x="1038" y="370"/>
                    <a:pt x="1091" y="251"/>
                    <a:pt x="1046" y="136"/>
                  </a:cubicBezTo>
                  <a:cubicBezTo>
                    <a:pt x="1009" y="50"/>
                    <a:pt x="930" y="0"/>
                    <a:pt x="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1"/>
            <p:cNvSpPr/>
            <p:nvPr/>
          </p:nvSpPr>
          <p:spPr>
            <a:xfrm>
              <a:off x="2053625" y="2616750"/>
              <a:ext cx="28325" cy="20950"/>
            </a:xfrm>
            <a:custGeom>
              <a:avLst/>
              <a:gdLst/>
              <a:ahLst/>
              <a:cxnLst/>
              <a:rect l="l" t="t" r="r" b="b"/>
              <a:pathLst>
                <a:path w="1133" h="838" extrusionOk="0">
                  <a:moveTo>
                    <a:pt x="892" y="0"/>
                  </a:moveTo>
                  <a:cubicBezTo>
                    <a:pt x="845" y="0"/>
                    <a:pt x="795" y="15"/>
                    <a:pt x="751" y="45"/>
                  </a:cubicBezTo>
                  <a:lnTo>
                    <a:pt x="148" y="434"/>
                  </a:lnTo>
                  <a:cubicBezTo>
                    <a:pt x="42" y="504"/>
                    <a:pt x="1" y="643"/>
                    <a:pt x="66" y="746"/>
                  </a:cubicBezTo>
                  <a:cubicBezTo>
                    <a:pt x="108" y="805"/>
                    <a:pt x="175" y="838"/>
                    <a:pt x="246" y="838"/>
                  </a:cubicBezTo>
                  <a:cubicBezTo>
                    <a:pt x="292" y="838"/>
                    <a:pt x="341" y="824"/>
                    <a:pt x="386" y="795"/>
                  </a:cubicBezTo>
                  <a:lnTo>
                    <a:pt x="985" y="405"/>
                  </a:lnTo>
                  <a:cubicBezTo>
                    <a:pt x="1091" y="336"/>
                    <a:pt x="1132" y="196"/>
                    <a:pt x="1067" y="94"/>
                  </a:cubicBezTo>
                  <a:cubicBezTo>
                    <a:pt x="1027" y="32"/>
                    <a:pt x="962" y="0"/>
                    <a:pt x="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1"/>
            <p:cNvSpPr/>
            <p:nvPr/>
          </p:nvSpPr>
          <p:spPr>
            <a:xfrm>
              <a:off x="2044800" y="2607200"/>
              <a:ext cx="23300" cy="25750"/>
            </a:xfrm>
            <a:custGeom>
              <a:avLst/>
              <a:gdLst/>
              <a:ahLst/>
              <a:cxnLst/>
              <a:rect l="l" t="t" r="r" b="b"/>
              <a:pathLst>
                <a:path w="932" h="1030" extrusionOk="0">
                  <a:moveTo>
                    <a:pt x="697" y="0"/>
                  </a:moveTo>
                  <a:cubicBezTo>
                    <a:pt x="626" y="0"/>
                    <a:pt x="552" y="36"/>
                    <a:pt x="501" y="103"/>
                  </a:cubicBezTo>
                  <a:lnTo>
                    <a:pt x="79" y="673"/>
                  </a:lnTo>
                  <a:cubicBezTo>
                    <a:pt x="1" y="775"/>
                    <a:pt x="9" y="919"/>
                    <a:pt x="107" y="988"/>
                  </a:cubicBezTo>
                  <a:cubicBezTo>
                    <a:pt x="145" y="1016"/>
                    <a:pt x="188" y="1029"/>
                    <a:pt x="231" y="1029"/>
                  </a:cubicBezTo>
                  <a:cubicBezTo>
                    <a:pt x="302" y="1029"/>
                    <a:pt x="373" y="993"/>
                    <a:pt x="419" y="927"/>
                  </a:cubicBezTo>
                  <a:lnTo>
                    <a:pt x="850" y="357"/>
                  </a:lnTo>
                  <a:cubicBezTo>
                    <a:pt x="932" y="254"/>
                    <a:pt x="919" y="111"/>
                    <a:pt x="821" y="41"/>
                  </a:cubicBezTo>
                  <a:cubicBezTo>
                    <a:pt x="784" y="13"/>
                    <a:pt x="741" y="0"/>
                    <a:pt x="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1"/>
            <p:cNvSpPr/>
            <p:nvPr/>
          </p:nvSpPr>
          <p:spPr>
            <a:xfrm>
              <a:off x="2035475" y="2612675"/>
              <a:ext cx="13350" cy="25725"/>
            </a:xfrm>
            <a:custGeom>
              <a:avLst/>
              <a:gdLst/>
              <a:ahLst/>
              <a:cxnLst/>
              <a:rect l="l" t="t" r="r" b="b"/>
              <a:pathLst>
                <a:path w="534" h="1029" extrusionOk="0">
                  <a:moveTo>
                    <a:pt x="298" y="0"/>
                  </a:moveTo>
                  <a:cubicBezTo>
                    <a:pt x="192" y="0"/>
                    <a:pt x="102" y="78"/>
                    <a:pt x="87" y="179"/>
                  </a:cubicBezTo>
                  <a:lnTo>
                    <a:pt x="13" y="794"/>
                  </a:lnTo>
                  <a:cubicBezTo>
                    <a:pt x="1" y="909"/>
                    <a:pt x="87" y="1011"/>
                    <a:pt x="206" y="1028"/>
                  </a:cubicBezTo>
                  <a:cubicBezTo>
                    <a:pt x="213" y="1028"/>
                    <a:pt x="221" y="1029"/>
                    <a:pt x="229" y="1029"/>
                  </a:cubicBezTo>
                  <a:cubicBezTo>
                    <a:pt x="335" y="1029"/>
                    <a:pt x="432" y="951"/>
                    <a:pt x="444" y="847"/>
                  </a:cubicBezTo>
                  <a:lnTo>
                    <a:pt x="517" y="232"/>
                  </a:lnTo>
                  <a:cubicBezTo>
                    <a:pt x="534" y="117"/>
                    <a:pt x="444" y="15"/>
                    <a:pt x="329" y="3"/>
                  </a:cubicBezTo>
                  <a:cubicBezTo>
                    <a:pt x="319" y="1"/>
                    <a:pt x="308" y="0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1"/>
            <p:cNvSpPr/>
            <p:nvPr/>
          </p:nvSpPr>
          <p:spPr>
            <a:xfrm>
              <a:off x="2052200" y="2645725"/>
              <a:ext cx="26050" cy="11425"/>
            </a:xfrm>
            <a:custGeom>
              <a:avLst/>
              <a:gdLst/>
              <a:ahLst/>
              <a:cxnLst/>
              <a:rect l="l" t="t" r="r" b="b"/>
              <a:pathLst>
                <a:path w="1042" h="457" extrusionOk="0">
                  <a:moveTo>
                    <a:pt x="214" y="1"/>
                  </a:moveTo>
                  <a:cubicBezTo>
                    <a:pt x="107" y="1"/>
                    <a:pt x="12" y="90"/>
                    <a:pt x="8" y="206"/>
                  </a:cubicBezTo>
                  <a:cubicBezTo>
                    <a:pt x="0" y="325"/>
                    <a:pt x="90" y="427"/>
                    <a:pt x="201" y="431"/>
                  </a:cubicBezTo>
                  <a:lnTo>
                    <a:pt x="820" y="456"/>
                  </a:lnTo>
                  <a:cubicBezTo>
                    <a:pt x="825" y="456"/>
                    <a:pt x="830" y="457"/>
                    <a:pt x="834" y="457"/>
                  </a:cubicBezTo>
                  <a:cubicBezTo>
                    <a:pt x="943" y="457"/>
                    <a:pt x="1030" y="365"/>
                    <a:pt x="1038" y="251"/>
                  </a:cubicBezTo>
                  <a:cubicBezTo>
                    <a:pt x="1042" y="136"/>
                    <a:pt x="956" y="34"/>
                    <a:pt x="841" y="25"/>
                  </a:cubicBezTo>
                  <a:lnTo>
                    <a:pt x="222" y="1"/>
                  </a:lnTo>
                  <a:cubicBezTo>
                    <a:pt x="219" y="1"/>
                    <a:pt x="217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1"/>
            <p:cNvSpPr/>
            <p:nvPr/>
          </p:nvSpPr>
          <p:spPr>
            <a:xfrm>
              <a:off x="2058025" y="2608425"/>
              <a:ext cx="10075" cy="18775"/>
            </a:xfrm>
            <a:custGeom>
              <a:avLst/>
              <a:gdLst/>
              <a:ahLst/>
              <a:cxnLst/>
              <a:rect l="l" t="t" r="r" b="b"/>
              <a:pathLst>
                <a:path w="403" h="751" extrusionOk="0">
                  <a:moveTo>
                    <a:pt x="300" y="0"/>
                  </a:moveTo>
                  <a:lnTo>
                    <a:pt x="300" y="0"/>
                  </a:lnTo>
                  <a:cubicBezTo>
                    <a:pt x="337" y="74"/>
                    <a:pt x="317" y="144"/>
                    <a:pt x="271" y="242"/>
                  </a:cubicBezTo>
                  <a:lnTo>
                    <a:pt x="1" y="751"/>
                  </a:lnTo>
                  <a:lnTo>
                    <a:pt x="329" y="312"/>
                  </a:lnTo>
                  <a:cubicBezTo>
                    <a:pt x="403" y="209"/>
                    <a:pt x="394" y="74"/>
                    <a:pt x="300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1"/>
            <p:cNvSpPr/>
            <p:nvPr/>
          </p:nvSpPr>
          <p:spPr>
            <a:xfrm>
              <a:off x="2045025" y="2613025"/>
              <a:ext cx="5000" cy="9475"/>
            </a:xfrm>
            <a:custGeom>
              <a:avLst/>
              <a:gdLst/>
              <a:ahLst/>
              <a:cxnLst/>
              <a:rect l="l" t="t" r="r" b="b"/>
              <a:pathLst>
                <a:path w="200" h="379" extrusionOk="0">
                  <a:moveTo>
                    <a:pt x="0" y="1"/>
                  </a:moveTo>
                  <a:cubicBezTo>
                    <a:pt x="7" y="3"/>
                    <a:pt x="13" y="6"/>
                    <a:pt x="19" y="9"/>
                  </a:cubicBezTo>
                  <a:lnTo>
                    <a:pt x="19" y="9"/>
                  </a:lnTo>
                  <a:cubicBezTo>
                    <a:pt x="13" y="6"/>
                    <a:pt x="7" y="3"/>
                    <a:pt x="0" y="1"/>
                  </a:cubicBezTo>
                  <a:close/>
                  <a:moveTo>
                    <a:pt x="19" y="9"/>
                  </a:moveTo>
                  <a:cubicBezTo>
                    <a:pt x="61" y="35"/>
                    <a:pt x="74" y="101"/>
                    <a:pt x="78" y="144"/>
                  </a:cubicBezTo>
                  <a:lnTo>
                    <a:pt x="115" y="378"/>
                  </a:lnTo>
                  <a:cubicBezTo>
                    <a:pt x="119" y="311"/>
                    <a:pt x="200" y="97"/>
                    <a:pt x="19" y="9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1"/>
            <p:cNvSpPr/>
            <p:nvPr/>
          </p:nvSpPr>
          <p:spPr>
            <a:xfrm>
              <a:off x="2037625" y="2647575"/>
              <a:ext cx="40625" cy="16075"/>
            </a:xfrm>
            <a:custGeom>
              <a:avLst/>
              <a:gdLst/>
              <a:ahLst/>
              <a:cxnLst/>
              <a:rect l="l" t="t" r="r" b="b"/>
              <a:pathLst>
                <a:path w="1625" h="643" extrusionOk="0">
                  <a:moveTo>
                    <a:pt x="1543" y="1"/>
                  </a:moveTo>
                  <a:lnTo>
                    <a:pt x="1543" y="1"/>
                  </a:lnTo>
                  <a:cubicBezTo>
                    <a:pt x="1559" y="34"/>
                    <a:pt x="1563" y="70"/>
                    <a:pt x="1563" y="107"/>
                  </a:cubicBezTo>
                  <a:cubicBezTo>
                    <a:pt x="1559" y="220"/>
                    <a:pt x="1465" y="312"/>
                    <a:pt x="1357" y="312"/>
                  </a:cubicBezTo>
                  <a:cubicBezTo>
                    <a:pt x="1355" y="312"/>
                    <a:pt x="1352" y="312"/>
                    <a:pt x="1350" y="312"/>
                  </a:cubicBezTo>
                  <a:lnTo>
                    <a:pt x="1022" y="296"/>
                  </a:lnTo>
                  <a:cubicBezTo>
                    <a:pt x="964" y="378"/>
                    <a:pt x="887" y="444"/>
                    <a:pt x="796" y="497"/>
                  </a:cubicBezTo>
                  <a:cubicBezTo>
                    <a:pt x="701" y="547"/>
                    <a:pt x="598" y="571"/>
                    <a:pt x="498" y="571"/>
                  </a:cubicBezTo>
                  <a:cubicBezTo>
                    <a:pt x="309" y="571"/>
                    <a:pt x="126" y="488"/>
                    <a:pt x="1" y="341"/>
                  </a:cubicBezTo>
                  <a:lnTo>
                    <a:pt x="1" y="341"/>
                  </a:lnTo>
                  <a:cubicBezTo>
                    <a:pt x="126" y="533"/>
                    <a:pt x="337" y="642"/>
                    <a:pt x="551" y="642"/>
                  </a:cubicBezTo>
                  <a:cubicBezTo>
                    <a:pt x="653" y="642"/>
                    <a:pt x="755" y="618"/>
                    <a:pt x="850" y="567"/>
                  </a:cubicBezTo>
                  <a:cubicBezTo>
                    <a:pt x="944" y="517"/>
                    <a:pt x="1022" y="448"/>
                    <a:pt x="1075" y="370"/>
                  </a:cubicBezTo>
                  <a:lnTo>
                    <a:pt x="1403" y="382"/>
                  </a:lnTo>
                  <a:cubicBezTo>
                    <a:pt x="1406" y="382"/>
                    <a:pt x="1408" y="382"/>
                    <a:pt x="1411" y="382"/>
                  </a:cubicBezTo>
                  <a:cubicBezTo>
                    <a:pt x="1522" y="382"/>
                    <a:pt x="1617" y="293"/>
                    <a:pt x="1621" y="177"/>
                  </a:cubicBezTo>
                  <a:cubicBezTo>
                    <a:pt x="1625" y="107"/>
                    <a:pt x="1596" y="38"/>
                    <a:pt x="1543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1"/>
            <p:cNvSpPr/>
            <p:nvPr/>
          </p:nvSpPr>
          <p:spPr>
            <a:xfrm>
              <a:off x="2063775" y="2617950"/>
              <a:ext cx="18075" cy="18175"/>
            </a:xfrm>
            <a:custGeom>
              <a:avLst/>
              <a:gdLst/>
              <a:ahLst/>
              <a:cxnLst/>
              <a:rect l="l" t="t" r="r" b="b"/>
              <a:pathLst>
                <a:path w="723" h="727" extrusionOk="0">
                  <a:moveTo>
                    <a:pt x="616" y="1"/>
                  </a:moveTo>
                  <a:cubicBezTo>
                    <a:pt x="657" y="99"/>
                    <a:pt x="616" y="185"/>
                    <a:pt x="517" y="284"/>
                  </a:cubicBezTo>
                  <a:lnTo>
                    <a:pt x="0" y="726"/>
                  </a:lnTo>
                  <a:lnTo>
                    <a:pt x="575" y="357"/>
                  </a:lnTo>
                  <a:cubicBezTo>
                    <a:pt x="685" y="288"/>
                    <a:pt x="722" y="148"/>
                    <a:pt x="657" y="46"/>
                  </a:cubicBezTo>
                  <a:cubicBezTo>
                    <a:pt x="644" y="25"/>
                    <a:pt x="632" y="9"/>
                    <a:pt x="61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1"/>
            <p:cNvSpPr/>
            <p:nvPr/>
          </p:nvSpPr>
          <p:spPr>
            <a:xfrm>
              <a:off x="2067975" y="2632300"/>
              <a:ext cx="15825" cy="13875"/>
            </a:xfrm>
            <a:custGeom>
              <a:avLst/>
              <a:gdLst/>
              <a:ahLst/>
              <a:cxnLst/>
              <a:rect l="l" t="t" r="r" b="b"/>
              <a:pathLst>
                <a:path w="633" h="555" extrusionOk="0">
                  <a:moveTo>
                    <a:pt x="525" y="1"/>
                  </a:moveTo>
                  <a:cubicBezTo>
                    <a:pt x="525" y="5"/>
                    <a:pt x="530" y="5"/>
                    <a:pt x="530" y="9"/>
                  </a:cubicBezTo>
                  <a:cubicBezTo>
                    <a:pt x="575" y="124"/>
                    <a:pt x="517" y="222"/>
                    <a:pt x="411" y="292"/>
                  </a:cubicBezTo>
                  <a:lnTo>
                    <a:pt x="1" y="554"/>
                  </a:lnTo>
                  <a:lnTo>
                    <a:pt x="1" y="554"/>
                  </a:lnTo>
                  <a:lnTo>
                    <a:pt x="156" y="493"/>
                  </a:lnTo>
                  <a:lnTo>
                    <a:pt x="468" y="366"/>
                  </a:lnTo>
                  <a:cubicBezTo>
                    <a:pt x="575" y="316"/>
                    <a:pt x="632" y="193"/>
                    <a:pt x="587" y="83"/>
                  </a:cubicBezTo>
                  <a:cubicBezTo>
                    <a:pt x="571" y="50"/>
                    <a:pt x="550" y="21"/>
                    <a:pt x="52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1"/>
            <p:cNvSpPr/>
            <p:nvPr/>
          </p:nvSpPr>
          <p:spPr>
            <a:xfrm>
              <a:off x="1978800" y="2639075"/>
              <a:ext cx="58750" cy="49250"/>
            </a:xfrm>
            <a:custGeom>
              <a:avLst/>
              <a:gdLst/>
              <a:ahLst/>
              <a:cxnLst/>
              <a:rect l="l" t="t" r="r" b="b"/>
              <a:pathLst>
                <a:path w="2350" h="1970" extrusionOk="0">
                  <a:moveTo>
                    <a:pt x="1763" y="0"/>
                  </a:moveTo>
                  <a:lnTo>
                    <a:pt x="1763" y="0"/>
                  </a:lnTo>
                  <a:cubicBezTo>
                    <a:pt x="1191" y="313"/>
                    <a:pt x="688" y="374"/>
                    <a:pt x="383" y="374"/>
                  </a:cubicBezTo>
                  <a:cubicBezTo>
                    <a:pt x="188" y="374"/>
                    <a:pt x="74" y="349"/>
                    <a:pt x="74" y="349"/>
                  </a:cubicBezTo>
                  <a:lnTo>
                    <a:pt x="0" y="1841"/>
                  </a:lnTo>
                  <a:cubicBezTo>
                    <a:pt x="108" y="1932"/>
                    <a:pt x="249" y="1970"/>
                    <a:pt x="410" y="1970"/>
                  </a:cubicBezTo>
                  <a:cubicBezTo>
                    <a:pt x="1168" y="1970"/>
                    <a:pt x="2350" y="1132"/>
                    <a:pt x="2350" y="1132"/>
                  </a:cubicBezTo>
                  <a:lnTo>
                    <a:pt x="2083" y="718"/>
                  </a:lnTo>
                  <a:cubicBezTo>
                    <a:pt x="1706" y="8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1"/>
            <p:cNvSpPr/>
            <p:nvPr/>
          </p:nvSpPr>
          <p:spPr>
            <a:xfrm>
              <a:off x="1978800" y="2661925"/>
              <a:ext cx="58750" cy="26550"/>
            </a:xfrm>
            <a:custGeom>
              <a:avLst/>
              <a:gdLst/>
              <a:ahLst/>
              <a:cxnLst/>
              <a:rect l="l" t="t" r="r" b="b"/>
              <a:pathLst>
                <a:path w="2350" h="1062" extrusionOk="0">
                  <a:moveTo>
                    <a:pt x="2206" y="1"/>
                  </a:moveTo>
                  <a:cubicBezTo>
                    <a:pt x="1965" y="162"/>
                    <a:pt x="976" y="801"/>
                    <a:pt x="317" y="801"/>
                  </a:cubicBezTo>
                  <a:cubicBezTo>
                    <a:pt x="204" y="801"/>
                    <a:pt x="101" y="782"/>
                    <a:pt x="12" y="739"/>
                  </a:cubicBezTo>
                  <a:lnTo>
                    <a:pt x="0" y="932"/>
                  </a:lnTo>
                  <a:cubicBezTo>
                    <a:pt x="108" y="1024"/>
                    <a:pt x="251" y="1062"/>
                    <a:pt x="413" y="1062"/>
                  </a:cubicBezTo>
                  <a:cubicBezTo>
                    <a:pt x="1172" y="1062"/>
                    <a:pt x="2350" y="226"/>
                    <a:pt x="2350" y="226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1"/>
            <p:cNvSpPr/>
            <p:nvPr/>
          </p:nvSpPr>
          <p:spPr>
            <a:xfrm>
              <a:off x="2022450" y="2639175"/>
              <a:ext cx="350" cy="750"/>
            </a:xfrm>
            <a:custGeom>
              <a:avLst/>
              <a:gdLst/>
              <a:ahLst/>
              <a:cxnLst/>
              <a:rect l="l" t="t" r="r" b="b"/>
              <a:pathLst>
                <a:path w="14" h="30" extrusionOk="0">
                  <a:moveTo>
                    <a:pt x="13" y="0"/>
                  </a:moveTo>
                  <a:lnTo>
                    <a:pt x="13" y="0"/>
                  </a:lnTo>
                  <a:cubicBezTo>
                    <a:pt x="13" y="1"/>
                    <a:pt x="9" y="9"/>
                    <a:pt x="1" y="9"/>
                  </a:cubicBezTo>
                  <a:cubicBezTo>
                    <a:pt x="7" y="11"/>
                    <a:pt x="10" y="16"/>
                    <a:pt x="12" y="21"/>
                  </a:cubicBezTo>
                  <a:lnTo>
                    <a:pt x="12" y="21"/>
                  </a:lnTo>
                  <a:cubicBezTo>
                    <a:pt x="10" y="7"/>
                    <a:pt x="13" y="1"/>
                    <a:pt x="13" y="0"/>
                  </a:cubicBezTo>
                  <a:close/>
                  <a:moveTo>
                    <a:pt x="12" y="21"/>
                  </a:moveTo>
                  <a:cubicBezTo>
                    <a:pt x="12" y="24"/>
                    <a:pt x="13" y="26"/>
                    <a:pt x="13" y="29"/>
                  </a:cubicBezTo>
                  <a:cubicBezTo>
                    <a:pt x="13" y="27"/>
                    <a:pt x="13" y="24"/>
                    <a:pt x="1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1"/>
            <p:cNvSpPr/>
            <p:nvPr/>
          </p:nvSpPr>
          <p:spPr>
            <a:xfrm>
              <a:off x="2021850" y="2634975"/>
              <a:ext cx="25125" cy="33525"/>
            </a:xfrm>
            <a:custGeom>
              <a:avLst/>
              <a:gdLst/>
              <a:ahLst/>
              <a:cxnLst/>
              <a:rect l="l" t="t" r="r" b="b"/>
              <a:pathLst>
                <a:path w="1005" h="1341" extrusionOk="0">
                  <a:moveTo>
                    <a:pt x="243" y="0"/>
                  </a:moveTo>
                  <a:cubicBezTo>
                    <a:pt x="209" y="0"/>
                    <a:pt x="175" y="8"/>
                    <a:pt x="144" y="25"/>
                  </a:cubicBezTo>
                  <a:cubicBezTo>
                    <a:pt x="33" y="86"/>
                    <a:pt x="0" y="242"/>
                    <a:pt x="74" y="369"/>
                  </a:cubicBezTo>
                  <a:lnTo>
                    <a:pt x="533" y="1194"/>
                  </a:lnTo>
                  <a:cubicBezTo>
                    <a:pt x="587" y="1288"/>
                    <a:pt x="678" y="1340"/>
                    <a:pt x="765" y="1340"/>
                  </a:cubicBezTo>
                  <a:cubicBezTo>
                    <a:pt x="799" y="1340"/>
                    <a:pt x="832" y="1333"/>
                    <a:pt x="861" y="1317"/>
                  </a:cubicBezTo>
                  <a:cubicBezTo>
                    <a:pt x="976" y="1255"/>
                    <a:pt x="1005" y="1103"/>
                    <a:pt x="935" y="976"/>
                  </a:cubicBezTo>
                  <a:lnTo>
                    <a:pt x="472" y="148"/>
                  </a:lnTo>
                  <a:cubicBezTo>
                    <a:pt x="421" y="56"/>
                    <a:pt x="332" y="0"/>
                    <a:pt x="243" y="0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1"/>
            <p:cNvSpPr/>
            <p:nvPr/>
          </p:nvSpPr>
          <p:spPr>
            <a:xfrm>
              <a:off x="2025950" y="2635150"/>
              <a:ext cx="21025" cy="33400"/>
            </a:xfrm>
            <a:custGeom>
              <a:avLst/>
              <a:gdLst/>
              <a:ahLst/>
              <a:cxnLst/>
              <a:rect l="l" t="t" r="r" b="b"/>
              <a:pathLst>
                <a:path w="841" h="1336" extrusionOk="0">
                  <a:moveTo>
                    <a:pt x="76" y="0"/>
                  </a:moveTo>
                  <a:cubicBezTo>
                    <a:pt x="50" y="0"/>
                    <a:pt x="24" y="5"/>
                    <a:pt x="0" y="14"/>
                  </a:cubicBezTo>
                  <a:cubicBezTo>
                    <a:pt x="66" y="34"/>
                    <a:pt x="136" y="79"/>
                    <a:pt x="177" y="153"/>
                  </a:cubicBezTo>
                  <a:lnTo>
                    <a:pt x="636" y="977"/>
                  </a:lnTo>
                  <a:cubicBezTo>
                    <a:pt x="710" y="1105"/>
                    <a:pt x="677" y="1260"/>
                    <a:pt x="566" y="1322"/>
                  </a:cubicBezTo>
                  <a:cubicBezTo>
                    <a:pt x="558" y="1322"/>
                    <a:pt x="550" y="1326"/>
                    <a:pt x="538" y="1326"/>
                  </a:cubicBezTo>
                  <a:cubicBezTo>
                    <a:pt x="560" y="1332"/>
                    <a:pt x="582" y="1336"/>
                    <a:pt x="603" y="1336"/>
                  </a:cubicBezTo>
                  <a:cubicBezTo>
                    <a:pt x="637" y="1336"/>
                    <a:pt x="670" y="1327"/>
                    <a:pt x="697" y="1310"/>
                  </a:cubicBezTo>
                  <a:cubicBezTo>
                    <a:pt x="812" y="1248"/>
                    <a:pt x="841" y="1096"/>
                    <a:pt x="771" y="969"/>
                  </a:cubicBezTo>
                  <a:lnTo>
                    <a:pt x="308" y="141"/>
                  </a:lnTo>
                  <a:cubicBezTo>
                    <a:pt x="257" y="52"/>
                    <a:pt x="165" y="0"/>
                    <a:pt x="76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1"/>
            <p:cNvSpPr/>
            <p:nvPr/>
          </p:nvSpPr>
          <p:spPr>
            <a:xfrm>
              <a:off x="1871050" y="2639950"/>
              <a:ext cx="174400" cy="172900"/>
            </a:xfrm>
            <a:custGeom>
              <a:avLst/>
              <a:gdLst/>
              <a:ahLst/>
              <a:cxnLst/>
              <a:rect l="l" t="t" r="r" b="b"/>
              <a:pathLst>
                <a:path w="6976" h="6916" extrusionOk="0">
                  <a:moveTo>
                    <a:pt x="3363" y="0"/>
                  </a:moveTo>
                  <a:cubicBezTo>
                    <a:pt x="3277" y="0"/>
                    <a:pt x="3169" y="15"/>
                    <a:pt x="3043" y="60"/>
                  </a:cubicBezTo>
                  <a:cubicBezTo>
                    <a:pt x="2703" y="183"/>
                    <a:pt x="1444" y="642"/>
                    <a:pt x="1444" y="642"/>
                  </a:cubicBezTo>
                  <a:cubicBezTo>
                    <a:pt x="1444" y="642"/>
                    <a:pt x="1054" y="769"/>
                    <a:pt x="825" y="1212"/>
                  </a:cubicBezTo>
                  <a:cubicBezTo>
                    <a:pt x="595" y="1659"/>
                    <a:pt x="132" y="2426"/>
                    <a:pt x="132" y="2426"/>
                  </a:cubicBezTo>
                  <a:cubicBezTo>
                    <a:pt x="132" y="2426"/>
                    <a:pt x="0" y="2651"/>
                    <a:pt x="189" y="2889"/>
                  </a:cubicBezTo>
                  <a:cubicBezTo>
                    <a:pt x="378" y="3123"/>
                    <a:pt x="2051" y="4984"/>
                    <a:pt x="2051" y="4984"/>
                  </a:cubicBezTo>
                  <a:cubicBezTo>
                    <a:pt x="2051" y="4984"/>
                    <a:pt x="2354" y="5235"/>
                    <a:pt x="2321" y="5505"/>
                  </a:cubicBezTo>
                  <a:cubicBezTo>
                    <a:pt x="2299" y="5751"/>
                    <a:pt x="2497" y="5764"/>
                    <a:pt x="2539" y="5764"/>
                  </a:cubicBezTo>
                  <a:cubicBezTo>
                    <a:pt x="2544" y="5764"/>
                    <a:pt x="2547" y="5763"/>
                    <a:pt x="2547" y="5763"/>
                  </a:cubicBezTo>
                  <a:cubicBezTo>
                    <a:pt x="2547" y="5763"/>
                    <a:pt x="2557" y="5761"/>
                    <a:pt x="2574" y="5761"/>
                  </a:cubicBezTo>
                  <a:cubicBezTo>
                    <a:pt x="2627" y="5761"/>
                    <a:pt x="2739" y="5783"/>
                    <a:pt x="2752" y="5964"/>
                  </a:cubicBezTo>
                  <a:cubicBezTo>
                    <a:pt x="2765" y="6151"/>
                    <a:pt x="3308" y="6916"/>
                    <a:pt x="3828" y="6916"/>
                  </a:cubicBezTo>
                  <a:cubicBezTo>
                    <a:pt x="3971" y="6916"/>
                    <a:pt x="4112" y="6858"/>
                    <a:pt x="4240" y="6715"/>
                  </a:cubicBezTo>
                  <a:cubicBezTo>
                    <a:pt x="4835" y="6051"/>
                    <a:pt x="6631" y="4205"/>
                    <a:pt x="6631" y="4205"/>
                  </a:cubicBezTo>
                  <a:cubicBezTo>
                    <a:pt x="6631" y="4205"/>
                    <a:pt x="6975" y="3865"/>
                    <a:pt x="6578" y="3484"/>
                  </a:cubicBezTo>
                  <a:cubicBezTo>
                    <a:pt x="6176" y="3098"/>
                    <a:pt x="6098" y="3381"/>
                    <a:pt x="6065" y="2918"/>
                  </a:cubicBezTo>
                  <a:cubicBezTo>
                    <a:pt x="6065" y="2918"/>
                    <a:pt x="6057" y="2672"/>
                    <a:pt x="5881" y="2635"/>
                  </a:cubicBezTo>
                  <a:cubicBezTo>
                    <a:pt x="5700" y="2606"/>
                    <a:pt x="5778" y="2483"/>
                    <a:pt x="5778" y="2483"/>
                  </a:cubicBezTo>
                  <a:cubicBezTo>
                    <a:pt x="5778" y="2483"/>
                    <a:pt x="5889" y="2344"/>
                    <a:pt x="5778" y="2217"/>
                  </a:cubicBezTo>
                  <a:cubicBezTo>
                    <a:pt x="5663" y="2094"/>
                    <a:pt x="5885" y="1843"/>
                    <a:pt x="5434" y="1802"/>
                  </a:cubicBezTo>
                  <a:lnTo>
                    <a:pt x="3597" y="43"/>
                  </a:lnTo>
                  <a:cubicBezTo>
                    <a:pt x="3597" y="43"/>
                    <a:pt x="3513" y="0"/>
                    <a:pt x="3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1"/>
            <p:cNvSpPr/>
            <p:nvPr/>
          </p:nvSpPr>
          <p:spPr>
            <a:xfrm>
              <a:off x="1871675" y="2639900"/>
              <a:ext cx="146500" cy="70025"/>
            </a:xfrm>
            <a:custGeom>
              <a:avLst/>
              <a:gdLst/>
              <a:ahLst/>
              <a:cxnLst/>
              <a:rect l="l" t="t" r="r" b="b"/>
              <a:pathLst>
                <a:path w="5860" h="2801" extrusionOk="0">
                  <a:moveTo>
                    <a:pt x="3333" y="1"/>
                  </a:moveTo>
                  <a:cubicBezTo>
                    <a:pt x="3247" y="1"/>
                    <a:pt x="3140" y="15"/>
                    <a:pt x="3014" y="62"/>
                  </a:cubicBezTo>
                  <a:cubicBezTo>
                    <a:pt x="2670" y="185"/>
                    <a:pt x="1415" y="644"/>
                    <a:pt x="1415" y="644"/>
                  </a:cubicBezTo>
                  <a:cubicBezTo>
                    <a:pt x="1415" y="644"/>
                    <a:pt x="1025" y="767"/>
                    <a:pt x="796" y="1214"/>
                  </a:cubicBezTo>
                  <a:cubicBezTo>
                    <a:pt x="566" y="1653"/>
                    <a:pt x="103" y="2428"/>
                    <a:pt x="103" y="2428"/>
                  </a:cubicBezTo>
                  <a:cubicBezTo>
                    <a:pt x="103" y="2428"/>
                    <a:pt x="0" y="2600"/>
                    <a:pt x="103" y="2801"/>
                  </a:cubicBezTo>
                  <a:lnTo>
                    <a:pt x="123" y="2760"/>
                  </a:lnTo>
                  <a:cubicBezTo>
                    <a:pt x="123" y="2760"/>
                    <a:pt x="586" y="1993"/>
                    <a:pt x="816" y="1546"/>
                  </a:cubicBezTo>
                  <a:cubicBezTo>
                    <a:pt x="1046" y="1107"/>
                    <a:pt x="1435" y="976"/>
                    <a:pt x="1435" y="976"/>
                  </a:cubicBezTo>
                  <a:cubicBezTo>
                    <a:pt x="1435" y="976"/>
                    <a:pt x="2690" y="517"/>
                    <a:pt x="3034" y="394"/>
                  </a:cubicBezTo>
                  <a:cubicBezTo>
                    <a:pt x="3160" y="349"/>
                    <a:pt x="3268" y="335"/>
                    <a:pt x="3355" y="335"/>
                  </a:cubicBezTo>
                  <a:cubicBezTo>
                    <a:pt x="3504" y="335"/>
                    <a:pt x="3588" y="377"/>
                    <a:pt x="3588" y="377"/>
                  </a:cubicBezTo>
                  <a:lnTo>
                    <a:pt x="5417" y="2145"/>
                  </a:lnTo>
                  <a:cubicBezTo>
                    <a:pt x="5819" y="2178"/>
                    <a:pt x="5696" y="2378"/>
                    <a:pt x="5737" y="2510"/>
                  </a:cubicBezTo>
                  <a:cubicBezTo>
                    <a:pt x="5741" y="2497"/>
                    <a:pt x="5745" y="2493"/>
                    <a:pt x="5745" y="2493"/>
                  </a:cubicBezTo>
                  <a:cubicBezTo>
                    <a:pt x="5745" y="2493"/>
                    <a:pt x="5860" y="2350"/>
                    <a:pt x="5741" y="2227"/>
                  </a:cubicBezTo>
                  <a:cubicBezTo>
                    <a:pt x="5630" y="2100"/>
                    <a:pt x="5856" y="1849"/>
                    <a:pt x="5396" y="1813"/>
                  </a:cubicBezTo>
                  <a:lnTo>
                    <a:pt x="3568" y="45"/>
                  </a:lnTo>
                  <a:cubicBezTo>
                    <a:pt x="3568" y="45"/>
                    <a:pt x="3483" y="1"/>
                    <a:pt x="3333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1"/>
            <p:cNvSpPr/>
            <p:nvPr/>
          </p:nvSpPr>
          <p:spPr>
            <a:xfrm>
              <a:off x="2013950" y="2705600"/>
              <a:ext cx="26875" cy="34775"/>
            </a:xfrm>
            <a:custGeom>
              <a:avLst/>
              <a:gdLst/>
              <a:ahLst/>
              <a:cxnLst/>
              <a:rect l="l" t="t" r="r" b="b"/>
              <a:pathLst>
                <a:path w="1075" h="1391" extrusionOk="0">
                  <a:moveTo>
                    <a:pt x="115" y="1"/>
                  </a:moveTo>
                  <a:cubicBezTo>
                    <a:pt x="148" y="103"/>
                    <a:pt x="74" y="193"/>
                    <a:pt x="74" y="193"/>
                  </a:cubicBezTo>
                  <a:cubicBezTo>
                    <a:pt x="74" y="193"/>
                    <a:pt x="1" y="316"/>
                    <a:pt x="177" y="349"/>
                  </a:cubicBezTo>
                  <a:cubicBezTo>
                    <a:pt x="357" y="386"/>
                    <a:pt x="361" y="632"/>
                    <a:pt x="361" y="632"/>
                  </a:cubicBezTo>
                  <a:cubicBezTo>
                    <a:pt x="398" y="1091"/>
                    <a:pt x="476" y="808"/>
                    <a:pt x="874" y="1194"/>
                  </a:cubicBezTo>
                  <a:cubicBezTo>
                    <a:pt x="948" y="1259"/>
                    <a:pt x="993" y="1329"/>
                    <a:pt x="1030" y="1391"/>
                  </a:cubicBezTo>
                  <a:cubicBezTo>
                    <a:pt x="1075" y="1255"/>
                    <a:pt x="1075" y="1063"/>
                    <a:pt x="862" y="858"/>
                  </a:cubicBezTo>
                  <a:cubicBezTo>
                    <a:pt x="460" y="472"/>
                    <a:pt x="382" y="755"/>
                    <a:pt x="349" y="292"/>
                  </a:cubicBezTo>
                  <a:cubicBezTo>
                    <a:pt x="349" y="292"/>
                    <a:pt x="341" y="42"/>
                    <a:pt x="165" y="9"/>
                  </a:cubicBezTo>
                  <a:cubicBezTo>
                    <a:pt x="144" y="9"/>
                    <a:pt x="128" y="5"/>
                    <a:pt x="11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1"/>
            <p:cNvSpPr/>
            <p:nvPr/>
          </p:nvSpPr>
          <p:spPr>
            <a:xfrm>
              <a:off x="1932550" y="2661525"/>
              <a:ext cx="80600" cy="64075"/>
            </a:xfrm>
            <a:custGeom>
              <a:avLst/>
              <a:gdLst/>
              <a:ahLst/>
              <a:cxnLst/>
              <a:rect l="l" t="t" r="r" b="b"/>
              <a:pathLst>
                <a:path w="3224" h="2563" extrusionOk="0">
                  <a:moveTo>
                    <a:pt x="128" y="0"/>
                  </a:moveTo>
                  <a:lnTo>
                    <a:pt x="9" y="615"/>
                  </a:lnTo>
                  <a:cubicBezTo>
                    <a:pt x="1" y="693"/>
                    <a:pt x="17" y="779"/>
                    <a:pt x="70" y="849"/>
                  </a:cubicBezTo>
                  <a:lnTo>
                    <a:pt x="1178" y="2448"/>
                  </a:lnTo>
                  <a:cubicBezTo>
                    <a:pt x="1240" y="2530"/>
                    <a:pt x="1317" y="2563"/>
                    <a:pt x="1404" y="2563"/>
                  </a:cubicBezTo>
                  <a:cubicBezTo>
                    <a:pt x="1460" y="2563"/>
                    <a:pt x="1521" y="2549"/>
                    <a:pt x="1584" y="2526"/>
                  </a:cubicBezTo>
                  <a:lnTo>
                    <a:pt x="3064" y="1907"/>
                  </a:lnTo>
                  <a:cubicBezTo>
                    <a:pt x="3138" y="1850"/>
                    <a:pt x="3175" y="1764"/>
                    <a:pt x="3175" y="1677"/>
                  </a:cubicBezTo>
                  <a:lnTo>
                    <a:pt x="3224" y="125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1"/>
            <p:cNvSpPr/>
            <p:nvPr/>
          </p:nvSpPr>
          <p:spPr>
            <a:xfrm>
              <a:off x="1936350" y="2716900"/>
              <a:ext cx="15925" cy="14125"/>
            </a:xfrm>
            <a:custGeom>
              <a:avLst/>
              <a:gdLst/>
              <a:ahLst/>
              <a:cxnLst/>
              <a:rect l="l" t="t" r="r" b="b"/>
              <a:pathLst>
                <a:path w="637" h="565" extrusionOk="0">
                  <a:moveTo>
                    <a:pt x="227" y="1"/>
                  </a:moveTo>
                  <a:cubicBezTo>
                    <a:pt x="176" y="1"/>
                    <a:pt x="129" y="16"/>
                    <a:pt x="95" y="49"/>
                  </a:cubicBezTo>
                  <a:cubicBezTo>
                    <a:pt x="0" y="143"/>
                    <a:pt x="33" y="315"/>
                    <a:pt x="156" y="447"/>
                  </a:cubicBezTo>
                  <a:cubicBezTo>
                    <a:pt x="231" y="524"/>
                    <a:pt x="327" y="565"/>
                    <a:pt x="410" y="565"/>
                  </a:cubicBezTo>
                  <a:cubicBezTo>
                    <a:pt x="464" y="565"/>
                    <a:pt x="512" y="548"/>
                    <a:pt x="546" y="512"/>
                  </a:cubicBezTo>
                  <a:cubicBezTo>
                    <a:pt x="636" y="426"/>
                    <a:pt x="607" y="246"/>
                    <a:pt x="484" y="119"/>
                  </a:cubicBezTo>
                  <a:cubicBezTo>
                    <a:pt x="408" y="42"/>
                    <a:pt x="311" y="1"/>
                    <a:pt x="22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1"/>
            <p:cNvSpPr/>
            <p:nvPr/>
          </p:nvSpPr>
          <p:spPr>
            <a:xfrm>
              <a:off x="1920775" y="2690225"/>
              <a:ext cx="13350" cy="11750"/>
            </a:xfrm>
            <a:custGeom>
              <a:avLst/>
              <a:gdLst/>
              <a:ahLst/>
              <a:cxnLst/>
              <a:rect l="l" t="t" r="r" b="b"/>
              <a:pathLst>
                <a:path w="534" h="470" extrusionOk="0">
                  <a:moveTo>
                    <a:pt x="187" y="0"/>
                  </a:moveTo>
                  <a:cubicBezTo>
                    <a:pt x="144" y="0"/>
                    <a:pt x="106" y="13"/>
                    <a:pt x="78" y="42"/>
                  </a:cubicBezTo>
                  <a:cubicBezTo>
                    <a:pt x="0" y="119"/>
                    <a:pt x="25" y="263"/>
                    <a:pt x="127" y="370"/>
                  </a:cubicBezTo>
                  <a:cubicBezTo>
                    <a:pt x="190" y="435"/>
                    <a:pt x="270" y="469"/>
                    <a:pt x="340" y="469"/>
                  </a:cubicBezTo>
                  <a:cubicBezTo>
                    <a:pt x="385" y="469"/>
                    <a:pt x="425" y="456"/>
                    <a:pt x="455" y="427"/>
                  </a:cubicBezTo>
                  <a:cubicBezTo>
                    <a:pt x="533" y="349"/>
                    <a:pt x="509" y="206"/>
                    <a:pt x="406" y="99"/>
                  </a:cubicBezTo>
                  <a:cubicBezTo>
                    <a:pt x="338" y="35"/>
                    <a:pt x="256" y="0"/>
                    <a:pt x="18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1"/>
            <p:cNvSpPr/>
            <p:nvPr/>
          </p:nvSpPr>
          <p:spPr>
            <a:xfrm>
              <a:off x="1937575" y="2716850"/>
              <a:ext cx="14575" cy="11950"/>
            </a:xfrm>
            <a:custGeom>
              <a:avLst/>
              <a:gdLst/>
              <a:ahLst/>
              <a:cxnLst/>
              <a:rect l="l" t="t" r="r" b="b"/>
              <a:pathLst>
                <a:path w="583" h="478" extrusionOk="0">
                  <a:moveTo>
                    <a:pt x="189" y="0"/>
                  </a:moveTo>
                  <a:cubicBezTo>
                    <a:pt x="136" y="0"/>
                    <a:pt x="87" y="17"/>
                    <a:pt x="50" y="51"/>
                  </a:cubicBezTo>
                  <a:cubicBezTo>
                    <a:pt x="21" y="84"/>
                    <a:pt x="5" y="121"/>
                    <a:pt x="1" y="162"/>
                  </a:cubicBezTo>
                  <a:cubicBezTo>
                    <a:pt x="5" y="145"/>
                    <a:pt x="13" y="133"/>
                    <a:pt x="25" y="125"/>
                  </a:cubicBezTo>
                  <a:cubicBezTo>
                    <a:pt x="59" y="88"/>
                    <a:pt x="107" y="70"/>
                    <a:pt x="160" y="70"/>
                  </a:cubicBezTo>
                  <a:cubicBezTo>
                    <a:pt x="244" y="70"/>
                    <a:pt x="340" y="113"/>
                    <a:pt x="415" y="190"/>
                  </a:cubicBezTo>
                  <a:cubicBezTo>
                    <a:pt x="501" y="276"/>
                    <a:pt x="542" y="387"/>
                    <a:pt x="526" y="477"/>
                  </a:cubicBezTo>
                  <a:cubicBezTo>
                    <a:pt x="583" y="379"/>
                    <a:pt x="554" y="231"/>
                    <a:pt x="439" y="121"/>
                  </a:cubicBezTo>
                  <a:cubicBezTo>
                    <a:pt x="365" y="41"/>
                    <a:pt x="272" y="0"/>
                    <a:pt x="18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1"/>
            <p:cNvSpPr/>
            <p:nvPr/>
          </p:nvSpPr>
          <p:spPr>
            <a:xfrm>
              <a:off x="1921475" y="2690125"/>
              <a:ext cx="12325" cy="10075"/>
            </a:xfrm>
            <a:custGeom>
              <a:avLst/>
              <a:gdLst/>
              <a:ahLst/>
              <a:cxnLst/>
              <a:rect l="l" t="t" r="r" b="b"/>
              <a:pathLst>
                <a:path w="493" h="403" extrusionOk="0">
                  <a:moveTo>
                    <a:pt x="158" y="0"/>
                  </a:moveTo>
                  <a:cubicBezTo>
                    <a:pt x="113" y="0"/>
                    <a:pt x="72" y="15"/>
                    <a:pt x="42" y="46"/>
                  </a:cubicBezTo>
                  <a:cubicBezTo>
                    <a:pt x="17" y="70"/>
                    <a:pt x="5" y="107"/>
                    <a:pt x="1" y="144"/>
                  </a:cubicBezTo>
                  <a:cubicBezTo>
                    <a:pt x="9" y="132"/>
                    <a:pt x="13" y="128"/>
                    <a:pt x="21" y="115"/>
                  </a:cubicBezTo>
                  <a:cubicBezTo>
                    <a:pt x="52" y="87"/>
                    <a:pt x="92" y="73"/>
                    <a:pt x="137" y="73"/>
                  </a:cubicBezTo>
                  <a:cubicBezTo>
                    <a:pt x="207" y="73"/>
                    <a:pt x="287" y="107"/>
                    <a:pt x="349" y="173"/>
                  </a:cubicBezTo>
                  <a:cubicBezTo>
                    <a:pt x="423" y="246"/>
                    <a:pt x="452" y="333"/>
                    <a:pt x="444" y="402"/>
                  </a:cubicBezTo>
                  <a:cubicBezTo>
                    <a:pt x="493" y="320"/>
                    <a:pt x="464" y="193"/>
                    <a:pt x="370" y="103"/>
                  </a:cubicBezTo>
                  <a:cubicBezTo>
                    <a:pt x="305" y="36"/>
                    <a:pt x="227" y="0"/>
                    <a:pt x="15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1"/>
            <p:cNvSpPr/>
            <p:nvPr/>
          </p:nvSpPr>
          <p:spPr>
            <a:xfrm>
              <a:off x="1934500" y="2644200"/>
              <a:ext cx="79275" cy="67150"/>
            </a:xfrm>
            <a:custGeom>
              <a:avLst/>
              <a:gdLst/>
              <a:ahLst/>
              <a:cxnLst/>
              <a:rect l="l" t="t" r="r" b="b"/>
              <a:pathLst>
                <a:path w="3171" h="2686" extrusionOk="0">
                  <a:moveTo>
                    <a:pt x="1656" y="1"/>
                  </a:moveTo>
                  <a:cubicBezTo>
                    <a:pt x="1610" y="1"/>
                    <a:pt x="1561" y="13"/>
                    <a:pt x="1510" y="37"/>
                  </a:cubicBezTo>
                  <a:lnTo>
                    <a:pt x="116" y="591"/>
                  </a:lnTo>
                  <a:cubicBezTo>
                    <a:pt x="13" y="669"/>
                    <a:pt x="1" y="825"/>
                    <a:pt x="91" y="948"/>
                  </a:cubicBezTo>
                  <a:lnTo>
                    <a:pt x="1305" y="2580"/>
                  </a:lnTo>
                  <a:cubicBezTo>
                    <a:pt x="1363" y="2656"/>
                    <a:pt x="1436" y="2685"/>
                    <a:pt x="1515" y="2685"/>
                  </a:cubicBezTo>
                  <a:cubicBezTo>
                    <a:pt x="1562" y="2685"/>
                    <a:pt x="1612" y="2675"/>
                    <a:pt x="1661" y="2658"/>
                  </a:cubicBezTo>
                  <a:lnTo>
                    <a:pt x="3056" y="2104"/>
                  </a:lnTo>
                  <a:cubicBezTo>
                    <a:pt x="3158" y="2026"/>
                    <a:pt x="3170" y="1866"/>
                    <a:pt x="3080" y="1743"/>
                  </a:cubicBezTo>
                  <a:lnTo>
                    <a:pt x="1866" y="115"/>
                  </a:lnTo>
                  <a:cubicBezTo>
                    <a:pt x="1807" y="37"/>
                    <a:pt x="1736" y="1"/>
                    <a:pt x="1656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1"/>
            <p:cNvSpPr/>
            <p:nvPr/>
          </p:nvSpPr>
          <p:spPr>
            <a:xfrm>
              <a:off x="1941875" y="2707000"/>
              <a:ext cx="19925" cy="19675"/>
            </a:xfrm>
            <a:custGeom>
              <a:avLst/>
              <a:gdLst/>
              <a:ahLst/>
              <a:cxnLst/>
              <a:rect l="l" t="t" r="r" b="b"/>
              <a:pathLst>
                <a:path w="797" h="787" extrusionOk="0">
                  <a:moveTo>
                    <a:pt x="621" y="1"/>
                  </a:moveTo>
                  <a:cubicBezTo>
                    <a:pt x="581" y="1"/>
                    <a:pt x="542" y="16"/>
                    <a:pt x="513" y="47"/>
                  </a:cubicBezTo>
                  <a:lnTo>
                    <a:pt x="58" y="523"/>
                  </a:lnTo>
                  <a:cubicBezTo>
                    <a:pt x="1" y="584"/>
                    <a:pt x="5" y="683"/>
                    <a:pt x="67" y="740"/>
                  </a:cubicBezTo>
                  <a:cubicBezTo>
                    <a:pt x="97" y="771"/>
                    <a:pt x="137" y="786"/>
                    <a:pt x="177" y="786"/>
                  </a:cubicBezTo>
                  <a:cubicBezTo>
                    <a:pt x="216" y="786"/>
                    <a:pt x="255" y="771"/>
                    <a:pt x="284" y="740"/>
                  </a:cubicBezTo>
                  <a:lnTo>
                    <a:pt x="739" y="260"/>
                  </a:lnTo>
                  <a:cubicBezTo>
                    <a:pt x="796" y="199"/>
                    <a:pt x="792" y="105"/>
                    <a:pt x="731" y="47"/>
                  </a:cubicBezTo>
                  <a:cubicBezTo>
                    <a:pt x="700" y="16"/>
                    <a:pt x="660" y="1"/>
                    <a:pt x="62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1"/>
            <p:cNvSpPr/>
            <p:nvPr/>
          </p:nvSpPr>
          <p:spPr>
            <a:xfrm>
              <a:off x="1941875" y="2707000"/>
              <a:ext cx="19100" cy="18725"/>
            </a:xfrm>
            <a:custGeom>
              <a:avLst/>
              <a:gdLst/>
              <a:ahLst/>
              <a:cxnLst/>
              <a:rect l="l" t="t" r="r" b="b"/>
              <a:pathLst>
                <a:path w="764" h="749" extrusionOk="0">
                  <a:moveTo>
                    <a:pt x="621" y="1"/>
                  </a:moveTo>
                  <a:cubicBezTo>
                    <a:pt x="581" y="1"/>
                    <a:pt x="542" y="16"/>
                    <a:pt x="513" y="47"/>
                  </a:cubicBezTo>
                  <a:lnTo>
                    <a:pt x="58" y="523"/>
                  </a:lnTo>
                  <a:cubicBezTo>
                    <a:pt x="1" y="580"/>
                    <a:pt x="5" y="679"/>
                    <a:pt x="67" y="740"/>
                  </a:cubicBezTo>
                  <a:cubicBezTo>
                    <a:pt x="75" y="744"/>
                    <a:pt x="79" y="744"/>
                    <a:pt x="83" y="748"/>
                  </a:cubicBezTo>
                  <a:cubicBezTo>
                    <a:pt x="58" y="691"/>
                    <a:pt x="67" y="629"/>
                    <a:pt x="108" y="584"/>
                  </a:cubicBezTo>
                  <a:lnTo>
                    <a:pt x="567" y="109"/>
                  </a:lnTo>
                  <a:cubicBezTo>
                    <a:pt x="593" y="80"/>
                    <a:pt x="631" y="65"/>
                    <a:pt x="669" y="65"/>
                  </a:cubicBezTo>
                  <a:cubicBezTo>
                    <a:pt x="702" y="65"/>
                    <a:pt x="735" y="76"/>
                    <a:pt x="764" y="96"/>
                  </a:cubicBezTo>
                  <a:cubicBezTo>
                    <a:pt x="755" y="76"/>
                    <a:pt x="743" y="64"/>
                    <a:pt x="731" y="47"/>
                  </a:cubicBezTo>
                  <a:cubicBezTo>
                    <a:pt x="700" y="16"/>
                    <a:pt x="660" y="1"/>
                    <a:pt x="621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1"/>
            <p:cNvSpPr/>
            <p:nvPr/>
          </p:nvSpPr>
          <p:spPr>
            <a:xfrm>
              <a:off x="1947425" y="2652125"/>
              <a:ext cx="38675" cy="27775"/>
            </a:xfrm>
            <a:custGeom>
              <a:avLst/>
              <a:gdLst/>
              <a:ahLst/>
              <a:cxnLst/>
              <a:rect l="l" t="t" r="r" b="b"/>
              <a:pathLst>
                <a:path w="1547" h="1111" extrusionOk="0">
                  <a:moveTo>
                    <a:pt x="1070" y="0"/>
                  </a:moveTo>
                  <a:cubicBezTo>
                    <a:pt x="1036" y="0"/>
                    <a:pt x="996" y="11"/>
                    <a:pt x="948" y="32"/>
                  </a:cubicBezTo>
                  <a:lnTo>
                    <a:pt x="99" y="380"/>
                  </a:lnTo>
                  <a:cubicBezTo>
                    <a:pt x="21" y="438"/>
                    <a:pt x="0" y="536"/>
                    <a:pt x="50" y="602"/>
                  </a:cubicBezTo>
                  <a:lnTo>
                    <a:pt x="378" y="1053"/>
                  </a:lnTo>
                  <a:cubicBezTo>
                    <a:pt x="405" y="1090"/>
                    <a:pt x="450" y="1110"/>
                    <a:pt x="497" y="1110"/>
                  </a:cubicBezTo>
                  <a:cubicBezTo>
                    <a:pt x="532" y="1110"/>
                    <a:pt x="569" y="1098"/>
                    <a:pt x="599" y="1073"/>
                  </a:cubicBezTo>
                  <a:lnTo>
                    <a:pt x="1448" y="725"/>
                  </a:lnTo>
                  <a:cubicBezTo>
                    <a:pt x="1526" y="668"/>
                    <a:pt x="1546" y="569"/>
                    <a:pt x="1497" y="503"/>
                  </a:cubicBezTo>
                  <a:lnTo>
                    <a:pt x="1169" y="52"/>
                  </a:lnTo>
                  <a:cubicBezTo>
                    <a:pt x="1142" y="17"/>
                    <a:pt x="1110" y="0"/>
                    <a:pt x="1070" y="0"/>
                  </a:cubicBezTo>
                  <a:close/>
                </a:path>
              </a:pathLst>
            </a:custGeom>
            <a:solidFill>
              <a:srgbClr val="0A0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1"/>
            <p:cNvSpPr/>
            <p:nvPr/>
          </p:nvSpPr>
          <p:spPr>
            <a:xfrm>
              <a:off x="1932750" y="2751775"/>
              <a:ext cx="77950" cy="66400"/>
            </a:xfrm>
            <a:custGeom>
              <a:avLst/>
              <a:gdLst/>
              <a:ahLst/>
              <a:cxnLst/>
              <a:rect l="l" t="t" r="r" b="b"/>
              <a:pathLst>
                <a:path w="3118" h="2656" extrusionOk="0">
                  <a:moveTo>
                    <a:pt x="1446" y="1"/>
                  </a:moveTo>
                  <a:cubicBezTo>
                    <a:pt x="1054" y="1"/>
                    <a:pt x="576" y="203"/>
                    <a:pt x="1" y="794"/>
                  </a:cubicBezTo>
                  <a:lnTo>
                    <a:pt x="2187" y="2619"/>
                  </a:lnTo>
                  <a:cubicBezTo>
                    <a:pt x="2187" y="2619"/>
                    <a:pt x="2265" y="2656"/>
                    <a:pt x="2360" y="2656"/>
                  </a:cubicBezTo>
                  <a:cubicBezTo>
                    <a:pt x="2432" y="2656"/>
                    <a:pt x="2514" y="2634"/>
                    <a:pt x="2576" y="2558"/>
                  </a:cubicBezTo>
                  <a:cubicBezTo>
                    <a:pt x="2720" y="2373"/>
                    <a:pt x="3015" y="1368"/>
                    <a:pt x="3015" y="1368"/>
                  </a:cubicBezTo>
                  <a:cubicBezTo>
                    <a:pt x="3015" y="1368"/>
                    <a:pt x="3117" y="1213"/>
                    <a:pt x="2777" y="856"/>
                  </a:cubicBezTo>
                  <a:cubicBezTo>
                    <a:pt x="2557" y="626"/>
                    <a:pt x="2135" y="1"/>
                    <a:pt x="14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1"/>
            <p:cNvSpPr/>
            <p:nvPr/>
          </p:nvSpPr>
          <p:spPr>
            <a:xfrm>
              <a:off x="1969450" y="2752350"/>
              <a:ext cx="31400" cy="26175"/>
            </a:xfrm>
            <a:custGeom>
              <a:avLst/>
              <a:gdLst/>
              <a:ahLst/>
              <a:cxnLst/>
              <a:rect l="l" t="t" r="r" b="b"/>
              <a:pathLst>
                <a:path w="1256" h="1047" extrusionOk="0">
                  <a:moveTo>
                    <a:pt x="214" y="0"/>
                  </a:moveTo>
                  <a:cubicBezTo>
                    <a:pt x="185" y="25"/>
                    <a:pt x="149" y="58"/>
                    <a:pt x="124" y="95"/>
                  </a:cubicBezTo>
                  <a:cubicBezTo>
                    <a:pt x="1" y="263"/>
                    <a:pt x="26" y="488"/>
                    <a:pt x="181" y="599"/>
                  </a:cubicBezTo>
                  <a:lnTo>
                    <a:pt x="702" y="985"/>
                  </a:lnTo>
                  <a:cubicBezTo>
                    <a:pt x="759" y="1027"/>
                    <a:pt x="826" y="1047"/>
                    <a:pt x="893" y="1047"/>
                  </a:cubicBezTo>
                  <a:cubicBezTo>
                    <a:pt x="1009" y="1047"/>
                    <a:pt x="1126" y="987"/>
                    <a:pt x="1198" y="878"/>
                  </a:cubicBezTo>
                  <a:cubicBezTo>
                    <a:pt x="1227" y="845"/>
                    <a:pt x="1239" y="804"/>
                    <a:pt x="1256" y="771"/>
                  </a:cubicBezTo>
                  <a:cubicBezTo>
                    <a:pt x="1055" y="546"/>
                    <a:pt x="723" y="107"/>
                    <a:pt x="214" y="0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1"/>
            <p:cNvSpPr/>
            <p:nvPr/>
          </p:nvSpPr>
          <p:spPr>
            <a:xfrm>
              <a:off x="1932975" y="2751775"/>
              <a:ext cx="77725" cy="41000"/>
            </a:xfrm>
            <a:custGeom>
              <a:avLst/>
              <a:gdLst/>
              <a:ahLst/>
              <a:cxnLst/>
              <a:rect l="l" t="t" r="r" b="b"/>
              <a:pathLst>
                <a:path w="3109" h="1640" extrusionOk="0">
                  <a:moveTo>
                    <a:pt x="1443" y="1"/>
                  </a:moveTo>
                  <a:cubicBezTo>
                    <a:pt x="1051" y="1"/>
                    <a:pt x="574" y="203"/>
                    <a:pt x="0" y="794"/>
                  </a:cubicBezTo>
                  <a:cubicBezTo>
                    <a:pt x="466" y="372"/>
                    <a:pt x="872" y="221"/>
                    <a:pt x="1219" y="221"/>
                  </a:cubicBezTo>
                  <a:cubicBezTo>
                    <a:pt x="1953" y="221"/>
                    <a:pt x="2427" y="896"/>
                    <a:pt x="2649" y="1126"/>
                  </a:cubicBezTo>
                  <a:cubicBezTo>
                    <a:pt x="2971" y="1468"/>
                    <a:pt x="2891" y="1625"/>
                    <a:pt x="2883" y="1638"/>
                  </a:cubicBezTo>
                  <a:lnTo>
                    <a:pt x="2883" y="1638"/>
                  </a:lnTo>
                  <a:cubicBezTo>
                    <a:pt x="3035" y="1389"/>
                    <a:pt x="3014" y="1368"/>
                    <a:pt x="3014" y="1368"/>
                  </a:cubicBezTo>
                  <a:cubicBezTo>
                    <a:pt x="3014" y="1368"/>
                    <a:pt x="3108" y="1213"/>
                    <a:pt x="2772" y="856"/>
                  </a:cubicBezTo>
                  <a:cubicBezTo>
                    <a:pt x="2555" y="626"/>
                    <a:pt x="2132" y="1"/>
                    <a:pt x="1443" y="1"/>
                  </a:cubicBezTo>
                  <a:close/>
                  <a:moveTo>
                    <a:pt x="2883" y="1638"/>
                  </a:moveTo>
                  <a:lnTo>
                    <a:pt x="2883" y="1638"/>
                  </a:lnTo>
                  <a:cubicBezTo>
                    <a:pt x="2883" y="1638"/>
                    <a:pt x="2883" y="1639"/>
                    <a:pt x="2883" y="1639"/>
                  </a:cubicBezTo>
                  <a:cubicBezTo>
                    <a:pt x="2883" y="1639"/>
                    <a:pt x="2883" y="1639"/>
                    <a:pt x="2883" y="1638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1"/>
            <p:cNvSpPr/>
            <p:nvPr/>
          </p:nvSpPr>
          <p:spPr>
            <a:xfrm>
              <a:off x="1992150" y="2773550"/>
              <a:ext cx="70100" cy="62675"/>
            </a:xfrm>
            <a:custGeom>
              <a:avLst/>
              <a:gdLst/>
              <a:ahLst/>
              <a:cxnLst/>
              <a:rect l="l" t="t" r="r" b="b"/>
              <a:pathLst>
                <a:path w="2804" h="2507" extrusionOk="0">
                  <a:moveTo>
                    <a:pt x="2497" y="0"/>
                  </a:moveTo>
                  <a:cubicBezTo>
                    <a:pt x="2389" y="0"/>
                    <a:pt x="2267" y="71"/>
                    <a:pt x="2156" y="301"/>
                  </a:cubicBezTo>
                  <a:cubicBezTo>
                    <a:pt x="1869" y="895"/>
                    <a:pt x="1783" y="1030"/>
                    <a:pt x="1783" y="1030"/>
                  </a:cubicBezTo>
                  <a:cubicBezTo>
                    <a:pt x="1406" y="620"/>
                    <a:pt x="1049" y="497"/>
                    <a:pt x="832" y="403"/>
                  </a:cubicBezTo>
                  <a:cubicBezTo>
                    <a:pt x="763" y="376"/>
                    <a:pt x="711" y="366"/>
                    <a:pt x="673" y="366"/>
                  </a:cubicBezTo>
                  <a:cubicBezTo>
                    <a:pt x="587" y="366"/>
                    <a:pt x="569" y="415"/>
                    <a:pt x="569" y="415"/>
                  </a:cubicBezTo>
                  <a:cubicBezTo>
                    <a:pt x="569" y="415"/>
                    <a:pt x="11" y="1305"/>
                    <a:pt x="3" y="1568"/>
                  </a:cubicBezTo>
                  <a:cubicBezTo>
                    <a:pt x="1" y="1736"/>
                    <a:pt x="92" y="1766"/>
                    <a:pt x="158" y="1766"/>
                  </a:cubicBezTo>
                  <a:cubicBezTo>
                    <a:pt x="195" y="1766"/>
                    <a:pt x="225" y="1756"/>
                    <a:pt x="225" y="1756"/>
                  </a:cubicBezTo>
                  <a:cubicBezTo>
                    <a:pt x="253" y="1754"/>
                    <a:pt x="281" y="1752"/>
                    <a:pt x="310" y="1752"/>
                  </a:cubicBezTo>
                  <a:cubicBezTo>
                    <a:pt x="793" y="1752"/>
                    <a:pt x="1291" y="2125"/>
                    <a:pt x="1291" y="2125"/>
                  </a:cubicBezTo>
                  <a:cubicBezTo>
                    <a:pt x="1707" y="2436"/>
                    <a:pt x="1993" y="2507"/>
                    <a:pt x="2168" y="2507"/>
                  </a:cubicBezTo>
                  <a:cubicBezTo>
                    <a:pt x="2314" y="2507"/>
                    <a:pt x="2382" y="2457"/>
                    <a:pt x="2382" y="2457"/>
                  </a:cubicBezTo>
                  <a:lnTo>
                    <a:pt x="2804" y="178"/>
                  </a:lnTo>
                  <a:cubicBezTo>
                    <a:pt x="2804" y="178"/>
                    <a:pt x="2668" y="0"/>
                    <a:pt x="2497" y="0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1"/>
            <p:cNvSpPr/>
            <p:nvPr/>
          </p:nvSpPr>
          <p:spPr>
            <a:xfrm>
              <a:off x="1992150" y="2773550"/>
              <a:ext cx="70100" cy="62675"/>
            </a:xfrm>
            <a:custGeom>
              <a:avLst/>
              <a:gdLst/>
              <a:ahLst/>
              <a:cxnLst/>
              <a:rect l="l" t="t" r="r" b="b"/>
              <a:pathLst>
                <a:path w="2804" h="2507" extrusionOk="0">
                  <a:moveTo>
                    <a:pt x="2497" y="0"/>
                  </a:moveTo>
                  <a:cubicBezTo>
                    <a:pt x="2389" y="0"/>
                    <a:pt x="2267" y="71"/>
                    <a:pt x="2156" y="301"/>
                  </a:cubicBezTo>
                  <a:cubicBezTo>
                    <a:pt x="1869" y="895"/>
                    <a:pt x="1783" y="1030"/>
                    <a:pt x="1783" y="1030"/>
                  </a:cubicBezTo>
                  <a:cubicBezTo>
                    <a:pt x="1406" y="620"/>
                    <a:pt x="1049" y="497"/>
                    <a:pt x="832" y="403"/>
                  </a:cubicBezTo>
                  <a:cubicBezTo>
                    <a:pt x="763" y="376"/>
                    <a:pt x="711" y="366"/>
                    <a:pt x="673" y="366"/>
                  </a:cubicBezTo>
                  <a:cubicBezTo>
                    <a:pt x="587" y="366"/>
                    <a:pt x="569" y="415"/>
                    <a:pt x="569" y="415"/>
                  </a:cubicBezTo>
                  <a:cubicBezTo>
                    <a:pt x="569" y="415"/>
                    <a:pt x="11" y="1305"/>
                    <a:pt x="3" y="1568"/>
                  </a:cubicBezTo>
                  <a:cubicBezTo>
                    <a:pt x="1" y="1736"/>
                    <a:pt x="92" y="1766"/>
                    <a:pt x="158" y="1766"/>
                  </a:cubicBezTo>
                  <a:cubicBezTo>
                    <a:pt x="195" y="1766"/>
                    <a:pt x="225" y="1756"/>
                    <a:pt x="225" y="1756"/>
                  </a:cubicBezTo>
                  <a:cubicBezTo>
                    <a:pt x="253" y="1754"/>
                    <a:pt x="281" y="1752"/>
                    <a:pt x="310" y="1752"/>
                  </a:cubicBezTo>
                  <a:cubicBezTo>
                    <a:pt x="793" y="1752"/>
                    <a:pt x="1291" y="2125"/>
                    <a:pt x="1291" y="2125"/>
                  </a:cubicBezTo>
                  <a:cubicBezTo>
                    <a:pt x="1707" y="2436"/>
                    <a:pt x="1993" y="2507"/>
                    <a:pt x="2168" y="2507"/>
                  </a:cubicBezTo>
                  <a:cubicBezTo>
                    <a:pt x="2314" y="2507"/>
                    <a:pt x="2382" y="2457"/>
                    <a:pt x="2382" y="2457"/>
                  </a:cubicBezTo>
                  <a:lnTo>
                    <a:pt x="2804" y="178"/>
                  </a:lnTo>
                  <a:cubicBezTo>
                    <a:pt x="2804" y="178"/>
                    <a:pt x="2668" y="0"/>
                    <a:pt x="2497" y="0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1"/>
            <p:cNvSpPr/>
            <p:nvPr/>
          </p:nvSpPr>
          <p:spPr>
            <a:xfrm>
              <a:off x="2046450" y="2773550"/>
              <a:ext cx="15800" cy="62475"/>
            </a:xfrm>
            <a:custGeom>
              <a:avLst/>
              <a:gdLst/>
              <a:ahLst/>
              <a:cxnLst/>
              <a:rect l="l" t="t" r="r" b="b"/>
              <a:pathLst>
                <a:path w="632" h="2499" extrusionOk="0">
                  <a:moveTo>
                    <a:pt x="323" y="0"/>
                  </a:moveTo>
                  <a:cubicBezTo>
                    <a:pt x="221" y="0"/>
                    <a:pt x="106" y="63"/>
                    <a:pt x="0" y="264"/>
                  </a:cubicBezTo>
                  <a:cubicBezTo>
                    <a:pt x="63" y="210"/>
                    <a:pt x="124" y="190"/>
                    <a:pt x="182" y="190"/>
                  </a:cubicBezTo>
                  <a:cubicBezTo>
                    <a:pt x="353" y="190"/>
                    <a:pt x="488" y="366"/>
                    <a:pt x="488" y="366"/>
                  </a:cubicBezTo>
                  <a:lnTo>
                    <a:pt x="99" y="2498"/>
                  </a:lnTo>
                  <a:cubicBezTo>
                    <a:pt x="177" y="2486"/>
                    <a:pt x="210" y="2457"/>
                    <a:pt x="210" y="2457"/>
                  </a:cubicBezTo>
                  <a:lnTo>
                    <a:pt x="632" y="178"/>
                  </a:lnTo>
                  <a:cubicBezTo>
                    <a:pt x="632" y="178"/>
                    <a:pt x="495" y="0"/>
                    <a:pt x="323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1"/>
            <p:cNvSpPr/>
            <p:nvPr/>
          </p:nvSpPr>
          <p:spPr>
            <a:xfrm>
              <a:off x="2004000" y="2782800"/>
              <a:ext cx="32125" cy="21350"/>
            </a:xfrm>
            <a:custGeom>
              <a:avLst/>
              <a:gdLst/>
              <a:ahLst/>
              <a:cxnLst/>
              <a:rect l="l" t="t" r="r" b="b"/>
              <a:pathLst>
                <a:path w="1285" h="854" extrusionOk="0">
                  <a:moveTo>
                    <a:pt x="199" y="0"/>
                  </a:moveTo>
                  <a:cubicBezTo>
                    <a:pt x="113" y="0"/>
                    <a:pt x="95" y="49"/>
                    <a:pt x="95" y="49"/>
                  </a:cubicBezTo>
                  <a:cubicBezTo>
                    <a:pt x="95" y="49"/>
                    <a:pt x="58" y="107"/>
                    <a:pt x="1" y="197"/>
                  </a:cubicBezTo>
                  <a:cubicBezTo>
                    <a:pt x="14" y="191"/>
                    <a:pt x="32" y="187"/>
                    <a:pt x="54" y="187"/>
                  </a:cubicBezTo>
                  <a:cubicBezTo>
                    <a:pt x="92" y="187"/>
                    <a:pt x="144" y="199"/>
                    <a:pt x="214" y="230"/>
                  </a:cubicBezTo>
                  <a:cubicBezTo>
                    <a:pt x="440" y="320"/>
                    <a:pt x="792" y="447"/>
                    <a:pt x="1165" y="853"/>
                  </a:cubicBezTo>
                  <a:cubicBezTo>
                    <a:pt x="1165" y="853"/>
                    <a:pt x="1198" y="804"/>
                    <a:pt x="1284" y="640"/>
                  </a:cubicBezTo>
                  <a:cubicBezTo>
                    <a:pt x="915" y="246"/>
                    <a:pt x="571" y="131"/>
                    <a:pt x="358" y="37"/>
                  </a:cubicBezTo>
                  <a:cubicBezTo>
                    <a:pt x="289" y="10"/>
                    <a:pt x="237" y="0"/>
                    <a:pt x="19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1"/>
            <p:cNvSpPr/>
            <p:nvPr/>
          </p:nvSpPr>
          <p:spPr>
            <a:xfrm>
              <a:off x="2043775" y="2776600"/>
              <a:ext cx="22475" cy="58450"/>
            </a:xfrm>
            <a:custGeom>
              <a:avLst/>
              <a:gdLst/>
              <a:ahLst/>
              <a:cxnLst/>
              <a:rect l="l" t="t" r="r" b="b"/>
              <a:pathLst>
                <a:path w="899" h="2338" extrusionOk="0">
                  <a:moveTo>
                    <a:pt x="611" y="0"/>
                  </a:moveTo>
                  <a:cubicBezTo>
                    <a:pt x="455" y="0"/>
                    <a:pt x="294" y="210"/>
                    <a:pt x="251" y="482"/>
                  </a:cubicBezTo>
                  <a:lnTo>
                    <a:pt x="46" y="1761"/>
                  </a:lnTo>
                  <a:cubicBezTo>
                    <a:pt x="1" y="2057"/>
                    <a:pt x="99" y="2311"/>
                    <a:pt x="263" y="2335"/>
                  </a:cubicBezTo>
                  <a:cubicBezTo>
                    <a:pt x="273" y="2337"/>
                    <a:pt x="283" y="2338"/>
                    <a:pt x="293" y="2338"/>
                  </a:cubicBezTo>
                  <a:cubicBezTo>
                    <a:pt x="447" y="2338"/>
                    <a:pt x="602" y="2129"/>
                    <a:pt x="645" y="1856"/>
                  </a:cubicBezTo>
                  <a:lnTo>
                    <a:pt x="850" y="580"/>
                  </a:lnTo>
                  <a:cubicBezTo>
                    <a:pt x="899" y="285"/>
                    <a:pt x="800" y="31"/>
                    <a:pt x="636" y="2"/>
                  </a:cubicBezTo>
                  <a:cubicBezTo>
                    <a:pt x="628" y="1"/>
                    <a:pt x="619" y="0"/>
                    <a:pt x="611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1"/>
            <p:cNvSpPr/>
            <p:nvPr/>
          </p:nvSpPr>
          <p:spPr>
            <a:xfrm>
              <a:off x="2044000" y="2776775"/>
              <a:ext cx="20525" cy="57500"/>
            </a:xfrm>
            <a:custGeom>
              <a:avLst/>
              <a:gdLst/>
              <a:ahLst/>
              <a:cxnLst/>
              <a:rect l="l" t="t" r="r" b="b"/>
              <a:pathLst>
                <a:path w="821" h="2300" extrusionOk="0">
                  <a:moveTo>
                    <a:pt x="594" y="0"/>
                  </a:moveTo>
                  <a:cubicBezTo>
                    <a:pt x="440" y="0"/>
                    <a:pt x="284" y="208"/>
                    <a:pt x="242" y="479"/>
                  </a:cubicBezTo>
                  <a:lnTo>
                    <a:pt x="37" y="1754"/>
                  </a:lnTo>
                  <a:cubicBezTo>
                    <a:pt x="0" y="2000"/>
                    <a:pt x="62" y="2218"/>
                    <a:pt x="180" y="2300"/>
                  </a:cubicBezTo>
                  <a:cubicBezTo>
                    <a:pt x="144" y="2197"/>
                    <a:pt x="135" y="2070"/>
                    <a:pt x="156" y="1931"/>
                  </a:cubicBezTo>
                  <a:lnTo>
                    <a:pt x="361" y="647"/>
                  </a:lnTo>
                  <a:cubicBezTo>
                    <a:pt x="404" y="375"/>
                    <a:pt x="564" y="170"/>
                    <a:pt x="720" y="170"/>
                  </a:cubicBezTo>
                  <a:cubicBezTo>
                    <a:pt x="729" y="170"/>
                    <a:pt x="738" y="170"/>
                    <a:pt x="746" y="172"/>
                  </a:cubicBezTo>
                  <a:cubicBezTo>
                    <a:pt x="771" y="176"/>
                    <a:pt x="796" y="188"/>
                    <a:pt x="820" y="208"/>
                  </a:cubicBezTo>
                  <a:cubicBezTo>
                    <a:pt x="779" y="94"/>
                    <a:pt x="714" y="20"/>
                    <a:pt x="627" y="3"/>
                  </a:cubicBezTo>
                  <a:cubicBezTo>
                    <a:pt x="616" y="1"/>
                    <a:pt x="605" y="0"/>
                    <a:pt x="594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1"/>
            <p:cNvSpPr/>
            <p:nvPr/>
          </p:nvSpPr>
          <p:spPr>
            <a:xfrm>
              <a:off x="1865400" y="2779375"/>
              <a:ext cx="43500" cy="33925"/>
            </a:xfrm>
            <a:custGeom>
              <a:avLst/>
              <a:gdLst/>
              <a:ahLst/>
              <a:cxnLst/>
              <a:rect l="l" t="t" r="r" b="b"/>
              <a:pathLst>
                <a:path w="1740" h="1357" extrusionOk="0">
                  <a:moveTo>
                    <a:pt x="701" y="0"/>
                  </a:moveTo>
                  <a:cubicBezTo>
                    <a:pt x="352" y="0"/>
                    <a:pt x="57" y="264"/>
                    <a:pt x="26" y="617"/>
                  </a:cubicBezTo>
                  <a:cubicBezTo>
                    <a:pt x="1" y="982"/>
                    <a:pt x="276" y="1298"/>
                    <a:pt x="653" y="1331"/>
                  </a:cubicBezTo>
                  <a:lnTo>
                    <a:pt x="989" y="1355"/>
                  </a:lnTo>
                  <a:cubicBezTo>
                    <a:pt x="1005" y="1356"/>
                    <a:pt x="1021" y="1357"/>
                    <a:pt x="1036" y="1357"/>
                  </a:cubicBezTo>
                  <a:cubicBezTo>
                    <a:pt x="1389" y="1357"/>
                    <a:pt x="1687" y="1094"/>
                    <a:pt x="1711" y="740"/>
                  </a:cubicBezTo>
                  <a:cubicBezTo>
                    <a:pt x="1740" y="375"/>
                    <a:pt x="1461" y="59"/>
                    <a:pt x="1088" y="27"/>
                  </a:cubicBezTo>
                  <a:lnTo>
                    <a:pt x="747" y="2"/>
                  </a:lnTo>
                  <a:cubicBezTo>
                    <a:pt x="732" y="1"/>
                    <a:pt x="716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1"/>
            <p:cNvSpPr/>
            <p:nvPr/>
          </p:nvSpPr>
          <p:spPr>
            <a:xfrm>
              <a:off x="1872075" y="2802775"/>
              <a:ext cx="14775" cy="27375"/>
            </a:xfrm>
            <a:custGeom>
              <a:avLst/>
              <a:gdLst/>
              <a:ahLst/>
              <a:cxnLst/>
              <a:rect l="l" t="t" r="r" b="b"/>
              <a:pathLst>
                <a:path w="591" h="1095" extrusionOk="0">
                  <a:moveTo>
                    <a:pt x="346" y="0"/>
                  </a:moveTo>
                  <a:cubicBezTo>
                    <a:pt x="243" y="0"/>
                    <a:pt x="150" y="74"/>
                    <a:pt x="132" y="181"/>
                  </a:cubicBezTo>
                  <a:lnTo>
                    <a:pt x="21" y="833"/>
                  </a:lnTo>
                  <a:cubicBezTo>
                    <a:pt x="0" y="952"/>
                    <a:pt x="74" y="1071"/>
                    <a:pt x="201" y="1092"/>
                  </a:cubicBezTo>
                  <a:cubicBezTo>
                    <a:pt x="213" y="1094"/>
                    <a:pt x="225" y="1095"/>
                    <a:pt x="237" y="1095"/>
                  </a:cubicBezTo>
                  <a:cubicBezTo>
                    <a:pt x="340" y="1095"/>
                    <a:pt x="437" y="1018"/>
                    <a:pt x="456" y="911"/>
                  </a:cubicBezTo>
                  <a:lnTo>
                    <a:pt x="570" y="259"/>
                  </a:lnTo>
                  <a:cubicBezTo>
                    <a:pt x="591" y="140"/>
                    <a:pt x="509" y="25"/>
                    <a:pt x="390" y="5"/>
                  </a:cubicBezTo>
                  <a:cubicBezTo>
                    <a:pt x="375" y="2"/>
                    <a:pt x="360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1"/>
            <p:cNvSpPr/>
            <p:nvPr/>
          </p:nvSpPr>
          <p:spPr>
            <a:xfrm>
              <a:off x="1885500" y="2806050"/>
              <a:ext cx="11725" cy="30275"/>
            </a:xfrm>
            <a:custGeom>
              <a:avLst/>
              <a:gdLst/>
              <a:ahLst/>
              <a:cxnLst/>
              <a:rect l="l" t="t" r="r" b="b"/>
              <a:pathLst>
                <a:path w="469" h="1211" extrusionOk="0">
                  <a:moveTo>
                    <a:pt x="229" y="1"/>
                  </a:moveTo>
                  <a:cubicBezTo>
                    <a:pt x="227" y="1"/>
                    <a:pt x="224" y="1"/>
                    <a:pt x="222" y="1"/>
                  </a:cubicBezTo>
                  <a:cubicBezTo>
                    <a:pt x="99" y="1"/>
                    <a:pt x="1" y="112"/>
                    <a:pt x="5" y="247"/>
                  </a:cubicBezTo>
                  <a:lnTo>
                    <a:pt x="21" y="973"/>
                  </a:lnTo>
                  <a:cubicBezTo>
                    <a:pt x="21" y="1106"/>
                    <a:pt x="120" y="1211"/>
                    <a:pt x="240" y="1211"/>
                  </a:cubicBezTo>
                  <a:cubicBezTo>
                    <a:pt x="242" y="1211"/>
                    <a:pt x="244" y="1211"/>
                    <a:pt x="247" y="1211"/>
                  </a:cubicBezTo>
                  <a:cubicBezTo>
                    <a:pt x="370" y="1211"/>
                    <a:pt x="468" y="1096"/>
                    <a:pt x="460" y="965"/>
                  </a:cubicBezTo>
                  <a:lnTo>
                    <a:pt x="448" y="235"/>
                  </a:lnTo>
                  <a:cubicBezTo>
                    <a:pt x="448" y="106"/>
                    <a:pt x="349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1"/>
            <p:cNvSpPr/>
            <p:nvPr/>
          </p:nvSpPr>
          <p:spPr>
            <a:xfrm>
              <a:off x="1893800" y="2800725"/>
              <a:ext cx="19400" cy="28850"/>
            </a:xfrm>
            <a:custGeom>
              <a:avLst/>
              <a:gdLst/>
              <a:ahLst/>
              <a:cxnLst/>
              <a:rect l="l" t="t" r="r" b="b"/>
              <a:pathLst>
                <a:path w="776" h="1154" extrusionOk="0">
                  <a:moveTo>
                    <a:pt x="240" y="1"/>
                  </a:moveTo>
                  <a:cubicBezTo>
                    <a:pt x="216" y="1"/>
                    <a:pt x="192" y="5"/>
                    <a:pt x="169" y="13"/>
                  </a:cubicBezTo>
                  <a:cubicBezTo>
                    <a:pt x="58" y="54"/>
                    <a:pt x="1" y="194"/>
                    <a:pt x="54" y="317"/>
                  </a:cubicBezTo>
                  <a:lnTo>
                    <a:pt x="312" y="993"/>
                  </a:lnTo>
                  <a:cubicBezTo>
                    <a:pt x="352" y="1091"/>
                    <a:pt x="443" y="1153"/>
                    <a:pt x="537" y="1153"/>
                  </a:cubicBezTo>
                  <a:cubicBezTo>
                    <a:pt x="561" y="1153"/>
                    <a:pt x="584" y="1149"/>
                    <a:pt x="608" y="1141"/>
                  </a:cubicBezTo>
                  <a:cubicBezTo>
                    <a:pt x="718" y="1096"/>
                    <a:pt x="776" y="960"/>
                    <a:pt x="722" y="833"/>
                  </a:cubicBezTo>
                  <a:lnTo>
                    <a:pt x="464" y="161"/>
                  </a:lnTo>
                  <a:cubicBezTo>
                    <a:pt x="425" y="63"/>
                    <a:pt x="333" y="1"/>
                    <a:pt x="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1"/>
            <p:cNvSpPr/>
            <p:nvPr/>
          </p:nvSpPr>
          <p:spPr>
            <a:xfrm>
              <a:off x="1894325" y="2789450"/>
              <a:ext cx="24425" cy="20675"/>
            </a:xfrm>
            <a:custGeom>
              <a:avLst/>
              <a:gdLst/>
              <a:ahLst/>
              <a:cxnLst/>
              <a:rect l="l" t="t" r="r" b="b"/>
              <a:pathLst>
                <a:path w="977" h="827" extrusionOk="0">
                  <a:moveTo>
                    <a:pt x="251" y="0"/>
                  </a:moveTo>
                  <a:cubicBezTo>
                    <a:pt x="187" y="0"/>
                    <a:pt x="124" y="30"/>
                    <a:pt x="78" y="87"/>
                  </a:cubicBezTo>
                  <a:cubicBezTo>
                    <a:pt x="0" y="177"/>
                    <a:pt x="13" y="317"/>
                    <a:pt x="103" y="386"/>
                  </a:cubicBezTo>
                  <a:lnTo>
                    <a:pt x="595" y="784"/>
                  </a:lnTo>
                  <a:cubicBezTo>
                    <a:pt x="634" y="813"/>
                    <a:pt x="679" y="827"/>
                    <a:pt x="724" y="827"/>
                  </a:cubicBezTo>
                  <a:cubicBezTo>
                    <a:pt x="788" y="827"/>
                    <a:pt x="853" y="798"/>
                    <a:pt x="898" y="743"/>
                  </a:cubicBezTo>
                  <a:cubicBezTo>
                    <a:pt x="976" y="645"/>
                    <a:pt x="964" y="509"/>
                    <a:pt x="874" y="440"/>
                  </a:cubicBezTo>
                  <a:lnTo>
                    <a:pt x="382" y="46"/>
                  </a:lnTo>
                  <a:cubicBezTo>
                    <a:pt x="342" y="15"/>
                    <a:pt x="297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1"/>
            <p:cNvSpPr/>
            <p:nvPr/>
          </p:nvSpPr>
          <p:spPr>
            <a:xfrm>
              <a:off x="1860900" y="2794050"/>
              <a:ext cx="21450" cy="23650"/>
            </a:xfrm>
            <a:custGeom>
              <a:avLst/>
              <a:gdLst/>
              <a:ahLst/>
              <a:cxnLst/>
              <a:rect l="l" t="t" r="r" b="b"/>
              <a:pathLst>
                <a:path w="858" h="946" extrusionOk="0">
                  <a:moveTo>
                    <a:pt x="602" y="0"/>
                  </a:moveTo>
                  <a:cubicBezTo>
                    <a:pt x="534" y="0"/>
                    <a:pt x="467" y="30"/>
                    <a:pt x="427" y="87"/>
                  </a:cubicBezTo>
                  <a:lnTo>
                    <a:pt x="66" y="608"/>
                  </a:lnTo>
                  <a:cubicBezTo>
                    <a:pt x="0" y="707"/>
                    <a:pt x="29" y="838"/>
                    <a:pt x="128" y="908"/>
                  </a:cubicBezTo>
                  <a:cubicBezTo>
                    <a:pt x="167" y="933"/>
                    <a:pt x="212" y="946"/>
                    <a:pt x="256" y="946"/>
                  </a:cubicBezTo>
                  <a:cubicBezTo>
                    <a:pt x="325" y="946"/>
                    <a:pt x="391" y="914"/>
                    <a:pt x="431" y="854"/>
                  </a:cubicBezTo>
                  <a:lnTo>
                    <a:pt x="792" y="338"/>
                  </a:lnTo>
                  <a:cubicBezTo>
                    <a:pt x="858" y="239"/>
                    <a:pt x="829" y="108"/>
                    <a:pt x="726" y="38"/>
                  </a:cubicBezTo>
                  <a:cubicBezTo>
                    <a:pt x="689" y="13"/>
                    <a:pt x="645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1"/>
            <p:cNvSpPr/>
            <p:nvPr/>
          </p:nvSpPr>
          <p:spPr>
            <a:xfrm>
              <a:off x="1895025" y="2780425"/>
              <a:ext cx="23825" cy="29775"/>
            </a:xfrm>
            <a:custGeom>
              <a:avLst/>
              <a:gdLst/>
              <a:ahLst/>
              <a:cxnLst/>
              <a:rect l="l" t="t" r="r" b="b"/>
              <a:pathLst>
                <a:path w="953" h="1191" extrusionOk="0">
                  <a:moveTo>
                    <a:pt x="1" y="1"/>
                  </a:moveTo>
                  <a:lnTo>
                    <a:pt x="1" y="1"/>
                  </a:lnTo>
                  <a:cubicBezTo>
                    <a:pt x="194" y="91"/>
                    <a:pt x="337" y="272"/>
                    <a:pt x="374" y="489"/>
                  </a:cubicBezTo>
                  <a:lnTo>
                    <a:pt x="702" y="755"/>
                  </a:lnTo>
                  <a:cubicBezTo>
                    <a:pt x="792" y="825"/>
                    <a:pt x="805" y="960"/>
                    <a:pt x="727" y="1055"/>
                  </a:cubicBezTo>
                  <a:cubicBezTo>
                    <a:pt x="682" y="1108"/>
                    <a:pt x="624" y="1137"/>
                    <a:pt x="567" y="1145"/>
                  </a:cubicBezTo>
                  <a:lnTo>
                    <a:pt x="575" y="1149"/>
                  </a:lnTo>
                  <a:cubicBezTo>
                    <a:pt x="612" y="1177"/>
                    <a:pt x="656" y="1191"/>
                    <a:pt x="700" y="1191"/>
                  </a:cubicBezTo>
                  <a:cubicBezTo>
                    <a:pt x="765" y="1191"/>
                    <a:pt x="830" y="1162"/>
                    <a:pt x="874" y="1108"/>
                  </a:cubicBezTo>
                  <a:cubicBezTo>
                    <a:pt x="952" y="1014"/>
                    <a:pt x="944" y="878"/>
                    <a:pt x="850" y="805"/>
                  </a:cubicBezTo>
                  <a:lnTo>
                    <a:pt x="522" y="538"/>
                  </a:lnTo>
                  <a:cubicBezTo>
                    <a:pt x="477" y="272"/>
                    <a:pt x="272" y="54"/>
                    <a:pt x="1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1"/>
            <p:cNvSpPr/>
            <p:nvPr/>
          </p:nvSpPr>
          <p:spPr>
            <a:xfrm>
              <a:off x="1903550" y="2806425"/>
              <a:ext cx="9450" cy="23150"/>
            </a:xfrm>
            <a:custGeom>
              <a:avLst/>
              <a:gdLst/>
              <a:ahLst/>
              <a:cxnLst/>
              <a:rect l="l" t="t" r="r" b="b"/>
              <a:pathLst>
                <a:path w="378" h="926" extrusionOk="0">
                  <a:moveTo>
                    <a:pt x="93" y="0"/>
                  </a:moveTo>
                  <a:cubicBezTo>
                    <a:pt x="91" y="0"/>
                    <a:pt x="96" y="3"/>
                    <a:pt x="99" y="5"/>
                  </a:cubicBezTo>
                  <a:lnTo>
                    <a:pt x="99" y="5"/>
                  </a:lnTo>
                  <a:lnTo>
                    <a:pt x="185" y="560"/>
                  </a:lnTo>
                  <a:cubicBezTo>
                    <a:pt x="205" y="753"/>
                    <a:pt x="181" y="823"/>
                    <a:pt x="70" y="868"/>
                  </a:cubicBezTo>
                  <a:cubicBezTo>
                    <a:pt x="45" y="872"/>
                    <a:pt x="29" y="876"/>
                    <a:pt x="0" y="876"/>
                  </a:cubicBezTo>
                  <a:cubicBezTo>
                    <a:pt x="39" y="909"/>
                    <a:pt x="88" y="925"/>
                    <a:pt x="138" y="925"/>
                  </a:cubicBezTo>
                  <a:cubicBezTo>
                    <a:pt x="163" y="925"/>
                    <a:pt x="189" y="921"/>
                    <a:pt x="214" y="913"/>
                  </a:cubicBezTo>
                  <a:cubicBezTo>
                    <a:pt x="324" y="868"/>
                    <a:pt x="378" y="728"/>
                    <a:pt x="328" y="605"/>
                  </a:cubicBezTo>
                  <a:lnTo>
                    <a:pt x="100" y="5"/>
                  </a:lnTo>
                  <a:lnTo>
                    <a:pt x="100" y="5"/>
                  </a:lnTo>
                  <a:cubicBezTo>
                    <a:pt x="101" y="6"/>
                    <a:pt x="102" y="7"/>
                    <a:pt x="103" y="7"/>
                  </a:cubicBezTo>
                  <a:cubicBezTo>
                    <a:pt x="104" y="7"/>
                    <a:pt x="103" y="5"/>
                    <a:pt x="99" y="2"/>
                  </a:cubicBezTo>
                  <a:lnTo>
                    <a:pt x="99" y="2"/>
                  </a:lnTo>
                  <a:lnTo>
                    <a:pt x="99" y="2"/>
                  </a:lnTo>
                  <a:cubicBezTo>
                    <a:pt x="95" y="1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1"/>
            <p:cNvSpPr/>
            <p:nvPr/>
          </p:nvSpPr>
          <p:spPr>
            <a:xfrm>
              <a:off x="1874625" y="2813150"/>
              <a:ext cx="11000" cy="17000"/>
            </a:xfrm>
            <a:custGeom>
              <a:avLst/>
              <a:gdLst/>
              <a:ahLst/>
              <a:cxnLst/>
              <a:rect l="l" t="t" r="r" b="b"/>
              <a:pathLst>
                <a:path w="440" h="680" extrusionOk="0">
                  <a:moveTo>
                    <a:pt x="440" y="0"/>
                  </a:moveTo>
                  <a:lnTo>
                    <a:pt x="227" y="492"/>
                  </a:lnTo>
                  <a:cubicBezTo>
                    <a:pt x="169" y="582"/>
                    <a:pt x="99" y="623"/>
                    <a:pt x="1" y="627"/>
                  </a:cubicBezTo>
                  <a:cubicBezTo>
                    <a:pt x="26" y="648"/>
                    <a:pt x="62" y="668"/>
                    <a:pt x="99" y="677"/>
                  </a:cubicBezTo>
                  <a:cubicBezTo>
                    <a:pt x="110" y="678"/>
                    <a:pt x="122" y="679"/>
                    <a:pt x="134" y="679"/>
                  </a:cubicBezTo>
                  <a:cubicBezTo>
                    <a:pt x="213" y="679"/>
                    <a:pt x="310" y="641"/>
                    <a:pt x="350" y="517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1"/>
            <p:cNvSpPr/>
            <p:nvPr/>
          </p:nvSpPr>
          <p:spPr>
            <a:xfrm>
              <a:off x="1863975" y="2811100"/>
              <a:ext cx="10800" cy="6675"/>
            </a:xfrm>
            <a:custGeom>
              <a:avLst/>
              <a:gdLst/>
              <a:ahLst/>
              <a:cxnLst/>
              <a:rect l="l" t="t" r="r" b="b"/>
              <a:pathLst>
                <a:path w="432" h="267" extrusionOk="0">
                  <a:moveTo>
                    <a:pt x="431" y="0"/>
                  </a:moveTo>
                  <a:lnTo>
                    <a:pt x="238" y="148"/>
                  </a:lnTo>
                  <a:cubicBezTo>
                    <a:pt x="149" y="212"/>
                    <a:pt x="95" y="217"/>
                    <a:pt x="47" y="217"/>
                  </a:cubicBezTo>
                  <a:cubicBezTo>
                    <a:pt x="39" y="217"/>
                    <a:pt x="31" y="217"/>
                    <a:pt x="24" y="217"/>
                  </a:cubicBezTo>
                  <a:cubicBezTo>
                    <a:pt x="16" y="217"/>
                    <a:pt x="8" y="217"/>
                    <a:pt x="1" y="217"/>
                  </a:cubicBezTo>
                  <a:cubicBezTo>
                    <a:pt x="1" y="226"/>
                    <a:pt x="5" y="226"/>
                    <a:pt x="13" y="230"/>
                  </a:cubicBezTo>
                  <a:cubicBezTo>
                    <a:pt x="44" y="251"/>
                    <a:pt x="89" y="267"/>
                    <a:pt x="138" y="267"/>
                  </a:cubicBezTo>
                  <a:cubicBezTo>
                    <a:pt x="193" y="267"/>
                    <a:pt x="252" y="247"/>
                    <a:pt x="300" y="193"/>
                  </a:cubicBezTo>
                  <a:lnTo>
                    <a:pt x="431" y="0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1"/>
            <p:cNvSpPr/>
            <p:nvPr/>
          </p:nvSpPr>
          <p:spPr>
            <a:xfrm>
              <a:off x="1888175" y="2812725"/>
              <a:ext cx="8825" cy="23600"/>
            </a:xfrm>
            <a:custGeom>
              <a:avLst/>
              <a:gdLst/>
              <a:ahLst/>
              <a:cxnLst/>
              <a:rect l="l" t="t" r="r" b="b"/>
              <a:pathLst>
                <a:path w="353" h="944" extrusionOk="0">
                  <a:moveTo>
                    <a:pt x="341" y="1"/>
                  </a:moveTo>
                  <a:lnTo>
                    <a:pt x="205" y="644"/>
                  </a:lnTo>
                  <a:cubicBezTo>
                    <a:pt x="160" y="837"/>
                    <a:pt x="115" y="882"/>
                    <a:pt x="0" y="890"/>
                  </a:cubicBezTo>
                  <a:cubicBezTo>
                    <a:pt x="41" y="923"/>
                    <a:pt x="86" y="944"/>
                    <a:pt x="140" y="944"/>
                  </a:cubicBezTo>
                  <a:cubicBezTo>
                    <a:pt x="263" y="944"/>
                    <a:pt x="353" y="829"/>
                    <a:pt x="353" y="698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1"/>
            <p:cNvSpPr/>
            <p:nvPr/>
          </p:nvSpPr>
          <p:spPr>
            <a:xfrm>
              <a:off x="1865625" y="2694850"/>
              <a:ext cx="43900" cy="80375"/>
            </a:xfrm>
            <a:custGeom>
              <a:avLst/>
              <a:gdLst/>
              <a:ahLst/>
              <a:cxnLst/>
              <a:rect l="l" t="t" r="r" b="b"/>
              <a:pathLst>
                <a:path w="1756" h="3215" extrusionOk="0">
                  <a:moveTo>
                    <a:pt x="926" y="1"/>
                  </a:moveTo>
                  <a:cubicBezTo>
                    <a:pt x="522" y="1"/>
                    <a:pt x="178" y="308"/>
                    <a:pt x="140" y="718"/>
                  </a:cubicBezTo>
                  <a:lnTo>
                    <a:pt x="70" y="1452"/>
                  </a:lnTo>
                  <a:cubicBezTo>
                    <a:pt x="0" y="2858"/>
                    <a:pt x="283" y="3215"/>
                    <a:pt x="283" y="3215"/>
                  </a:cubicBezTo>
                  <a:lnTo>
                    <a:pt x="1349" y="3141"/>
                  </a:lnTo>
                  <a:cubicBezTo>
                    <a:pt x="1743" y="1821"/>
                    <a:pt x="1714" y="865"/>
                    <a:pt x="1714" y="865"/>
                  </a:cubicBezTo>
                  <a:cubicBezTo>
                    <a:pt x="1755" y="431"/>
                    <a:pt x="1435" y="45"/>
                    <a:pt x="1001" y="4"/>
                  </a:cubicBezTo>
                  <a:cubicBezTo>
                    <a:pt x="975" y="2"/>
                    <a:pt x="950" y="1"/>
                    <a:pt x="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1"/>
            <p:cNvSpPr/>
            <p:nvPr/>
          </p:nvSpPr>
          <p:spPr>
            <a:xfrm>
              <a:off x="1880800" y="2694900"/>
              <a:ext cx="28725" cy="79100"/>
            </a:xfrm>
            <a:custGeom>
              <a:avLst/>
              <a:gdLst/>
              <a:ahLst/>
              <a:cxnLst/>
              <a:rect l="l" t="t" r="r" b="b"/>
              <a:pathLst>
                <a:path w="1149" h="3164" extrusionOk="0">
                  <a:moveTo>
                    <a:pt x="341" y="1"/>
                  </a:moveTo>
                  <a:cubicBezTo>
                    <a:pt x="219" y="1"/>
                    <a:pt x="100" y="25"/>
                    <a:pt x="0" y="68"/>
                  </a:cubicBezTo>
                  <a:lnTo>
                    <a:pt x="41" y="68"/>
                  </a:lnTo>
                  <a:cubicBezTo>
                    <a:pt x="476" y="109"/>
                    <a:pt x="791" y="494"/>
                    <a:pt x="750" y="929"/>
                  </a:cubicBezTo>
                  <a:cubicBezTo>
                    <a:pt x="750" y="929"/>
                    <a:pt x="783" y="1864"/>
                    <a:pt x="406" y="3164"/>
                  </a:cubicBezTo>
                  <a:lnTo>
                    <a:pt x="742" y="3139"/>
                  </a:lnTo>
                  <a:cubicBezTo>
                    <a:pt x="1136" y="1819"/>
                    <a:pt x="1107" y="863"/>
                    <a:pt x="1107" y="863"/>
                  </a:cubicBezTo>
                  <a:cubicBezTo>
                    <a:pt x="1148" y="429"/>
                    <a:pt x="828" y="43"/>
                    <a:pt x="394" y="2"/>
                  </a:cubicBezTo>
                  <a:cubicBezTo>
                    <a:pt x="376" y="1"/>
                    <a:pt x="358" y="1"/>
                    <a:pt x="341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1"/>
            <p:cNvSpPr/>
            <p:nvPr/>
          </p:nvSpPr>
          <p:spPr>
            <a:xfrm>
              <a:off x="1866950" y="2720050"/>
              <a:ext cx="16625" cy="33350"/>
            </a:xfrm>
            <a:custGeom>
              <a:avLst/>
              <a:gdLst/>
              <a:ahLst/>
              <a:cxnLst/>
              <a:rect l="l" t="t" r="r" b="b"/>
              <a:pathLst>
                <a:path w="665" h="1334" extrusionOk="0">
                  <a:moveTo>
                    <a:pt x="287" y="1"/>
                  </a:moveTo>
                  <a:cubicBezTo>
                    <a:pt x="193" y="1"/>
                    <a:pt x="115" y="34"/>
                    <a:pt x="50" y="79"/>
                  </a:cubicBezTo>
                  <a:lnTo>
                    <a:pt x="13" y="444"/>
                  </a:lnTo>
                  <a:cubicBezTo>
                    <a:pt x="0" y="755"/>
                    <a:pt x="0" y="1018"/>
                    <a:pt x="13" y="1231"/>
                  </a:cubicBezTo>
                  <a:cubicBezTo>
                    <a:pt x="87" y="1292"/>
                    <a:pt x="177" y="1333"/>
                    <a:pt x="287" y="1333"/>
                  </a:cubicBezTo>
                  <a:cubicBezTo>
                    <a:pt x="497" y="1333"/>
                    <a:pt x="665" y="1182"/>
                    <a:pt x="665" y="989"/>
                  </a:cubicBezTo>
                  <a:lnTo>
                    <a:pt x="665" y="345"/>
                  </a:lnTo>
                  <a:cubicBezTo>
                    <a:pt x="665" y="157"/>
                    <a:pt x="497" y="1"/>
                    <a:pt x="287" y="1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1"/>
            <p:cNvSpPr/>
            <p:nvPr/>
          </p:nvSpPr>
          <p:spPr>
            <a:xfrm>
              <a:off x="1866950" y="2772950"/>
              <a:ext cx="37350" cy="13600"/>
            </a:xfrm>
            <a:custGeom>
              <a:avLst/>
              <a:gdLst/>
              <a:ahLst/>
              <a:cxnLst/>
              <a:rect l="l" t="t" r="r" b="b"/>
              <a:pathLst>
                <a:path w="1494" h="544" extrusionOk="0">
                  <a:moveTo>
                    <a:pt x="1216" y="0"/>
                  </a:moveTo>
                  <a:cubicBezTo>
                    <a:pt x="1210" y="0"/>
                    <a:pt x="1204" y="0"/>
                    <a:pt x="1198" y="1"/>
                  </a:cubicBezTo>
                  <a:lnTo>
                    <a:pt x="255" y="79"/>
                  </a:lnTo>
                  <a:cubicBezTo>
                    <a:pt x="107" y="99"/>
                    <a:pt x="0" y="214"/>
                    <a:pt x="9" y="337"/>
                  </a:cubicBezTo>
                  <a:cubicBezTo>
                    <a:pt x="20" y="456"/>
                    <a:pt x="133" y="543"/>
                    <a:pt x="265" y="543"/>
                  </a:cubicBezTo>
                  <a:cubicBezTo>
                    <a:pt x="274" y="543"/>
                    <a:pt x="283" y="543"/>
                    <a:pt x="292" y="542"/>
                  </a:cubicBezTo>
                  <a:lnTo>
                    <a:pt x="1235" y="464"/>
                  </a:lnTo>
                  <a:cubicBezTo>
                    <a:pt x="1382" y="452"/>
                    <a:pt x="1493" y="341"/>
                    <a:pt x="1481" y="214"/>
                  </a:cubicBezTo>
                  <a:cubicBezTo>
                    <a:pt x="1473" y="88"/>
                    <a:pt x="1352" y="0"/>
                    <a:pt x="1216" y="0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1"/>
            <p:cNvSpPr/>
            <p:nvPr/>
          </p:nvSpPr>
          <p:spPr>
            <a:xfrm>
              <a:off x="1867675" y="2773225"/>
              <a:ext cx="36500" cy="10200"/>
            </a:xfrm>
            <a:custGeom>
              <a:avLst/>
              <a:gdLst/>
              <a:ahLst/>
              <a:cxnLst/>
              <a:rect l="l" t="t" r="r" b="b"/>
              <a:pathLst>
                <a:path w="1460" h="408" extrusionOk="0">
                  <a:moveTo>
                    <a:pt x="1199" y="1"/>
                  </a:moveTo>
                  <a:cubicBezTo>
                    <a:pt x="1191" y="1"/>
                    <a:pt x="1182" y="1"/>
                    <a:pt x="1173" y="2"/>
                  </a:cubicBezTo>
                  <a:lnTo>
                    <a:pt x="230" y="80"/>
                  </a:lnTo>
                  <a:cubicBezTo>
                    <a:pt x="123" y="88"/>
                    <a:pt x="37" y="154"/>
                    <a:pt x="0" y="236"/>
                  </a:cubicBezTo>
                  <a:cubicBezTo>
                    <a:pt x="41" y="207"/>
                    <a:pt x="94" y="186"/>
                    <a:pt x="148" y="182"/>
                  </a:cubicBezTo>
                  <a:lnTo>
                    <a:pt x="1095" y="104"/>
                  </a:lnTo>
                  <a:cubicBezTo>
                    <a:pt x="1106" y="103"/>
                    <a:pt x="1117" y="103"/>
                    <a:pt x="1127" y="103"/>
                  </a:cubicBezTo>
                  <a:cubicBezTo>
                    <a:pt x="1257" y="103"/>
                    <a:pt x="1366" y="192"/>
                    <a:pt x="1374" y="309"/>
                  </a:cubicBezTo>
                  <a:cubicBezTo>
                    <a:pt x="1374" y="338"/>
                    <a:pt x="1370" y="371"/>
                    <a:pt x="1357" y="408"/>
                  </a:cubicBezTo>
                  <a:cubicBezTo>
                    <a:pt x="1427" y="359"/>
                    <a:pt x="1460" y="289"/>
                    <a:pt x="1456" y="211"/>
                  </a:cubicBezTo>
                  <a:cubicBezTo>
                    <a:pt x="1448" y="91"/>
                    <a:pt x="1339" y="1"/>
                    <a:pt x="1199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1"/>
            <p:cNvSpPr/>
            <p:nvPr/>
          </p:nvSpPr>
          <p:spPr>
            <a:xfrm>
              <a:off x="1992925" y="2710800"/>
              <a:ext cx="93525" cy="54725"/>
            </a:xfrm>
            <a:custGeom>
              <a:avLst/>
              <a:gdLst/>
              <a:ahLst/>
              <a:cxnLst/>
              <a:rect l="l" t="t" r="r" b="b"/>
              <a:pathLst>
                <a:path w="3741" h="2189" extrusionOk="0">
                  <a:moveTo>
                    <a:pt x="1874" y="1"/>
                  </a:moveTo>
                  <a:cubicBezTo>
                    <a:pt x="1532" y="1"/>
                    <a:pt x="1161" y="85"/>
                    <a:pt x="780" y="309"/>
                  </a:cubicBezTo>
                  <a:cubicBezTo>
                    <a:pt x="210" y="641"/>
                    <a:pt x="1" y="855"/>
                    <a:pt x="1" y="855"/>
                  </a:cubicBezTo>
                  <a:lnTo>
                    <a:pt x="719" y="2187"/>
                  </a:lnTo>
                  <a:cubicBezTo>
                    <a:pt x="719" y="2187"/>
                    <a:pt x="1362" y="2025"/>
                    <a:pt x="2079" y="2025"/>
                  </a:cubicBezTo>
                  <a:cubicBezTo>
                    <a:pt x="2425" y="2025"/>
                    <a:pt x="2789" y="2063"/>
                    <a:pt x="3105" y="2175"/>
                  </a:cubicBezTo>
                  <a:cubicBezTo>
                    <a:pt x="3105" y="2175"/>
                    <a:pt x="3152" y="2188"/>
                    <a:pt x="3213" y="2188"/>
                  </a:cubicBezTo>
                  <a:cubicBezTo>
                    <a:pt x="3284" y="2188"/>
                    <a:pt x="3374" y="2170"/>
                    <a:pt x="3429" y="2093"/>
                  </a:cubicBezTo>
                  <a:lnTo>
                    <a:pt x="3741" y="826"/>
                  </a:lnTo>
                  <a:cubicBezTo>
                    <a:pt x="3741" y="826"/>
                    <a:pt x="2944" y="1"/>
                    <a:pt x="1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1"/>
            <p:cNvSpPr/>
            <p:nvPr/>
          </p:nvSpPr>
          <p:spPr>
            <a:xfrm>
              <a:off x="2046050" y="2711350"/>
              <a:ext cx="31700" cy="16950"/>
            </a:xfrm>
            <a:custGeom>
              <a:avLst/>
              <a:gdLst/>
              <a:ahLst/>
              <a:cxnLst/>
              <a:rect l="l" t="t" r="r" b="b"/>
              <a:pathLst>
                <a:path w="1268" h="678" extrusionOk="0">
                  <a:moveTo>
                    <a:pt x="53" y="0"/>
                  </a:moveTo>
                  <a:lnTo>
                    <a:pt x="53" y="0"/>
                  </a:lnTo>
                  <a:cubicBezTo>
                    <a:pt x="0" y="189"/>
                    <a:pt x="90" y="382"/>
                    <a:pt x="258" y="443"/>
                  </a:cubicBezTo>
                  <a:lnTo>
                    <a:pt x="869" y="656"/>
                  </a:lnTo>
                  <a:cubicBezTo>
                    <a:pt x="905" y="670"/>
                    <a:pt x="941" y="677"/>
                    <a:pt x="978" y="677"/>
                  </a:cubicBezTo>
                  <a:cubicBezTo>
                    <a:pt x="1089" y="677"/>
                    <a:pt x="1199" y="615"/>
                    <a:pt x="1267" y="513"/>
                  </a:cubicBezTo>
                  <a:cubicBezTo>
                    <a:pt x="988" y="312"/>
                    <a:pt x="566" y="74"/>
                    <a:pt x="53" y="0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1"/>
            <p:cNvSpPr/>
            <p:nvPr/>
          </p:nvSpPr>
          <p:spPr>
            <a:xfrm>
              <a:off x="1992925" y="2710800"/>
              <a:ext cx="93525" cy="26600"/>
            </a:xfrm>
            <a:custGeom>
              <a:avLst/>
              <a:gdLst/>
              <a:ahLst/>
              <a:cxnLst/>
              <a:rect l="l" t="t" r="r" b="b"/>
              <a:pathLst>
                <a:path w="3741" h="1064" extrusionOk="0">
                  <a:moveTo>
                    <a:pt x="1874" y="1"/>
                  </a:moveTo>
                  <a:cubicBezTo>
                    <a:pt x="1532" y="1"/>
                    <a:pt x="1161" y="85"/>
                    <a:pt x="780" y="309"/>
                  </a:cubicBezTo>
                  <a:cubicBezTo>
                    <a:pt x="214" y="641"/>
                    <a:pt x="1" y="855"/>
                    <a:pt x="1" y="855"/>
                  </a:cubicBezTo>
                  <a:cubicBezTo>
                    <a:pt x="116" y="760"/>
                    <a:pt x="440" y="658"/>
                    <a:pt x="866" y="465"/>
                  </a:cubicBezTo>
                  <a:cubicBezTo>
                    <a:pt x="1192" y="313"/>
                    <a:pt x="1506" y="253"/>
                    <a:pt x="1801" y="253"/>
                  </a:cubicBezTo>
                  <a:cubicBezTo>
                    <a:pt x="2753" y="253"/>
                    <a:pt x="3492" y="882"/>
                    <a:pt x="3683" y="1064"/>
                  </a:cubicBezTo>
                  <a:lnTo>
                    <a:pt x="3741" y="826"/>
                  </a:lnTo>
                  <a:cubicBezTo>
                    <a:pt x="3741" y="826"/>
                    <a:pt x="2944" y="1"/>
                    <a:pt x="1874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1"/>
            <p:cNvSpPr/>
            <p:nvPr/>
          </p:nvSpPr>
          <p:spPr>
            <a:xfrm>
              <a:off x="2076075" y="2718275"/>
              <a:ext cx="67375" cy="62875"/>
            </a:xfrm>
            <a:custGeom>
              <a:avLst/>
              <a:gdLst/>
              <a:ahLst/>
              <a:cxnLst/>
              <a:rect l="l" t="t" r="r" b="b"/>
              <a:pathLst>
                <a:path w="2695" h="2515" extrusionOk="0">
                  <a:moveTo>
                    <a:pt x="2390" y="1"/>
                  </a:moveTo>
                  <a:cubicBezTo>
                    <a:pt x="2283" y="1"/>
                    <a:pt x="2162" y="71"/>
                    <a:pt x="2051" y="301"/>
                  </a:cubicBezTo>
                  <a:cubicBezTo>
                    <a:pt x="1764" y="896"/>
                    <a:pt x="1678" y="1031"/>
                    <a:pt x="1678" y="1031"/>
                  </a:cubicBezTo>
                  <a:cubicBezTo>
                    <a:pt x="1296" y="625"/>
                    <a:pt x="817" y="588"/>
                    <a:pt x="595" y="498"/>
                  </a:cubicBezTo>
                  <a:cubicBezTo>
                    <a:pt x="525" y="469"/>
                    <a:pt x="473" y="458"/>
                    <a:pt x="435" y="458"/>
                  </a:cubicBezTo>
                  <a:cubicBezTo>
                    <a:pt x="352" y="458"/>
                    <a:pt x="333" y="506"/>
                    <a:pt x="333" y="506"/>
                  </a:cubicBezTo>
                  <a:cubicBezTo>
                    <a:pt x="333" y="506"/>
                    <a:pt x="9" y="1425"/>
                    <a:pt x="5" y="1687"/>
                  </a:cubicBezTo>
                  <a:cubicBezTo>
                    <a:pt x="1" y="1926"/>
                    <a:pt x="196" y="1933"/>
                    <a:pt x="220" y="1933"/>
                  </a:cubicBezTo>
                  <a:cubicBezTo>
                    <a:pt x="221" y="1933"/>
                    <a:pt x="222" y="1933"/>
                    <a:pt x="222" y="1933"/>
                  </a:cubicBezTo>
                  <a:cubicBezTo>
                    <a:pt x="271" y="1928"/>
                    <a:pt x="319" y="1926"/>
                    <a:pt x="366" y="1926"/>
                  </a:cubicBezTo>
                  <a:cubicBezTo>
                    <a:pt x="816" y="1926"/>
                    <a:pt x="1186" y="2134"/>
                    <a:pt x="1186" y="2134"/>
                  </a:cubicBezTo>
                  <a:cubicBezTo>
                    <a:pt x="1603" y="2444"/>
                    <a:pt x="1891" y="2514"/>
                    <a:pt x="2065" y="2514"/>
                  </a:cubicBezTo>
                  <a:cubicBezTo>
                    <a:pt x="2209" y="2514"/>
                    <a:pt x="2276" y="2466"/>
                    <a:pt x="2276" y="2466"/>
                  </a:cubicBezTo>
                  <a:lnTo>
                    <a:pt x="2695" y="178"/>
                  </a:lnTo>
                  <a:cubicBezTo>
                    <a:pt x="2695" y="178"/>
                    <a:pt x="2560" y="1"/>
                    <a:pt x="2390" y="1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1"/>
            <p:cNvSpPr/>
            <p:nvPr/>
          </p:nvSpPr>
          <p:spPr>
            <a:xfrm>
              <a:off x="2083250" y="2718275"/>
              <a:ext cx="60300" cy="62075"/>
            </a:xfrm>
            <a:custGeom>
              <a:avLst/>
              <a:gdLst/>
              <a:ahLst/>
              <a:cxnLst/>
              <a:rect l="l" t="t" r="r" b="b"/>
              <a:pathLst>
                <a:path w="2412" h="2483" extrusionOk="0">
                  <a:moveTo>
                    <a:pt x="2107" y="1"/>
                  </a:moveTo>
                  <a:cubicBezTo>
                    <a:pt x="2000" y="1"/>
                    <a:pt x="1879" y="71"/>
                    <a:pt x="1768" y="301"/>
                  </a:cubicBezTo>
                  <a:cubicBezTo>
                    <a:pt x="1481" y="896"/>
                    <a:pt x="1395" y="1031"/>
                    <a:pt x="1395" y="1031"/>
                  </a:cubicBezTo>
                  <a:cubicBezTo>
                    <a:pt x="1013" y="625"/>
                    <a:pt x="534" y="588"/>
                    <a:pt x="312" y="498"/>
                  </a:cubicBezTo>
                  <a:cubicBezTo>
                    <a:pt x="242" y="469"/>
                    <a:pt x="191" y="458"/>
                    <a:pt x="152" y="458"/>
                  </a:cubicBezTo>
                  <a:cubicBezTo>
                    <a:pt x="69" y="458"/>
                    <a:pt x="50" y="506"/>
                    <a:pt x="50" y="506"/>
                  </a:cubicBezTo>
                  <a:cubicBezTo>
                    <a:pt x="50" y="506"/>
                    <a:pt x="29" y="564"/>
                    <a:pt x="1" y="650"/>
                  </a:cubicBezTo>
                  <a:cubicBezTo>
                    <a:pt x="16" y="639"/>
                    <a:pt x="42" y="627"/>
                    <a:pt x="84" y="627"/>
                  </a:cubicBezTo>
                  <a:cubicBezTo>
                    <a:pt x="123" y="627"/>
                    <a:pt x="174" y="637"/>
                    <a:pt x="242" y="666"/>
                  </a:cubicBezTo>
                  <a:cubicBezTo>
                    <a:pt x="460" y="761"/>
                    <a:pt x="1013" y="748"/>
                    <a:pt x="1391" y="1154"/>
                  </a:cubicBezTo>
                  <a:cubicBezTo>
                    <a:pt x="1391" y="1154"/>
                    <a:pt x="1403" y="1068"/>
                    <a:pt x="1690" y="474"/>
                  </a:cubicBezTo>
                  <a:cubicBezTo>
                    <a:pt x="1801" y="244"/>
                    <a:pt x="1923" y="173"/>
                    <a:pt x="2031" y="173"/>
                  </a:cubicBezTo>
                  <a:cubicBezTo>
                    <a:pt x="2202" y="173"/>
                    <a:pt x="2338" y="351"/>
                    <a:pt x="2338" y="351"/>
                  </a:cubicBezTo>
                  <a:lnTo>
                    <a:pt x="1952" y="2483"/>
                  </a:lnTo>
                  <a:cubicBezTo>
                    <a:pt x="1977" y="2471"/>
                    <a:pt x="1993" y="2462"/>
                    <a:pt x="1993" y="2462"/>
                  </a:cubicBezTo>
                  <a:lnTo>
                    <a:pt x="2412" y="178"/>
                  </a:lnTo>
                  <a:cubicBezTo>
                    <a:pt x="2412" y="178"/>
                    <a:pt x="2277" y="1"/>
                    <a:pt x="210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1"/>
            <p:cNvSpPr/>
            <p:nvPr/>
          </p:nvSpPr>
          <p:spPr>
            <a:xfrm>
              <a:off x="2125175" y="2721550"/>
              <a:ext cx="22375" cy="58450"/>
            </a:xfrm>
            <a:custGeom>
              <a:avLst/>
              <a:gdLst/>
              <a:ahLst/>
              <a:cxnLst/>
              <a:rect l="l" t="t" r="r" b="b"/>
              <a:pathLst>
                <a:path w="895" h="2338" extrusionOk="0">
                  <a:moveTo>
                    <a:pt x="610" y="0"/>
                  </a:moveTo>
                  <a:cubicBezTo>
                    <a:pt x="454" y="0"/>
                    <a:pt x="294" y="206"/>
                    <a:pt x="251" y="478"/>
                  </a:cubicBezTo>
                  <a:lnTo>
                    <a:pt x="46" y="1761"/>
                  </a:lnTo>
                  <a:cubicBezTo>
                    <a:pt x="1" y="2053"/>
                    <a:pt x="95" y="2311"/>
                    <a:pt x="259" y="2335"/>
                  </a:cubicBezTo>
                  <a:cubicBezTo>
                    <a:pt x="268" y="2337"/>
                    <a:pt x="276" y="2337"/>
                    <a:pt x="285" y="2337"/>
                  </a:cubicBezTo>
                  <a:cubicBezTo>
                    <a:pt x="441" y="2337"/>
                    <a:pt x="602" y="2131"/>
                    <a:pt x="644" y="1852"/>
                  </a:cubicBezTo>
                  <a:lnTo>
                    <a:pt x="849" y="576"/>
                  </a:lnTo>
                  <a:cubicBezTo>
                    <a:pt x="895" y="285"/>
                    <a:pt x="800" y="27"/>
                    <a:pt x="636" y="2"/>
                  </a:cubicBezTo>
                  <a:cubicBezTo>
                    <a:pt x="628" y="1"/>
                    <a:pt x="619" y="0"/>
                    <a:pt x="610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1"/>
            <p:cNvSpPr/>
            <p:nvPr/>
          </p:nvSpPr>
          <p:spPr>
            <a:xfrm>
              <a:off x="2125375" y="2721400"/>
              <a:ext cx="20850" cy="57125"/>
            </a:xfrm>
            <a:custGeom>
              <a:avLst/>
              <a:gdLst/>
              <a:ahLst/>
              <a:cxnLst/>
              <a:rect l="l" t="t" r="r" b="b"/>
              <a:pathLst>
                <a:path w="834" h="2285" extrusionOk="0">
                  <a:moveTo>
                    <a:pt x="595" y="1"/>
                  </a:moveTo>
                  <a:cubicBezTo>
                    <a:pt x="441" y="1"/>
                    <a:pt x="285" y="208"/>
                    <a:pt x="243" y="480"/>
                  </a:cubicBezTo>
                  <a:lnTo>
                    <a:pt x="38" y="1763"/>
                  </a:lnTo>
                  <a:cubicBezTo>
                    <a:pt x="1" y="1989"/>
                    <a:pt x="54" y="2194"/>
                    <a:pt x="157" y="2284"/>
                  </a:cubicBezTo>
                  <a:cubicBezTo>
                    <a:pt x="128" y="2194"/>
                    <a:pt x="120" y="2075"/>
                    <a:pt x="140" y="1952"/>
                  </a:cubicBezTo>
                  <a:lnTo>
                    <a:pt x="345" y="677"/>
                  </a:lnTo>
                  <a:cubicBezTo>
                    <a:pt x="388" y="404"/>
                    <a:pt x="549" y="195"/>
                    <a:pt x="705" y="195"/>
                  </a:cubicBezTo>
                  <a:cubicBezTo>
                    <a:pt x="714" y="195"/>
                    <a:pt x="722" y="196"/>
                    <a:pt x="731" y="197"/>
                  </a:cubicBezTo>
                  <a:cubicBezTo>
                    <a:pt x="764" y="205"/>
                    <a:pt x="796" y="226"/>
                    <a:pt x="833" y="246"/>
                  </a:cubicBezTo>
                  <a:cubicBezTo>
                    <a:pt x="796" y="111"/>
                    <a:pt x="723" y="21"/>
                    <a:pt x="628" y="4"/>
                  </a:cubicBezTo>
                  <a:cubicBezTo>
                    <a:pt x="617" y="2"/>
                    <a:pt x="606" y="1"/>
                    <a:pt x="59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1"/>
            <p:cNvSpPr/>
            <p:nvPr/>
          </p:nvSpPr>
          <p:spPr>
            <a:xfrm>
              <a:off x="1924975" y="2681725"/>
              <a:ext cx="16525" cy="16300"/>
            </a:xfrm>
            <a:custGeom>
              <a:avLst/>
              <a:gdLst/>
              <a:ahLst/>
              <a:cxnLst/>
              <a:rect l="l" t="t" r="r" b="b"/>
              <a:pathLst>
                <a:path w="661" h="652" extrusionOk="0">
                  <a:moveTo>
                    <a:pt x="514" y="0"/>
                  </a:moveTo>
                  <a:cubicBezTo>
                    <a:pt x="481" y="0"/>
                    <a:pt x="449" y="12"/>
                    <a:pt x="427" y="37"/>
                  </a:cubicBezTo>
                  <a:lnTo>
                    <a:pt x="45" y="431"/>
                  </a:lnTo>
                  <a:cubicBezTo>
                    <a:pt x="0" y="484"/>
                    <a:pt x="0" y="562"/>
                    <a:pt x="58" y="611"/>
                  </a:cubicBezTo>
                  <a:cubicBezTo>
                    <a:pt x="82" y="638"/>
                    <a:pt x="115" y="651"/>
                    <a:pt x="148" y="651"/>
                  </a:cubicBezTo>
                  <a:cubicBezTo>
                    <a:pt x="181" y="651"/>
                    <a:pt x="214" y="638"/>
                    <a:pt x="238" y="611"/>
                  </a:cubicBezTo>
                  <a:lnTo>
                    <a:pt x="615" y="217"/>
                  </a:lnTo>
                  <a:cubicBezTo>
                    <a:pt x="661" y="164"/>
                    <a:pt x="661" y="90"/>
                    <a:pt x="607" y="37"/>
                  </a:cubicBezTo>
                  <a:cubicBezTo>
                    <a:pt x="581" y="12"/>
                    <a:pt x="547" y="0"/>
                    <a:pt x="514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1"/>
            <p:cNvSpPr/>
            <p:nvPr/>
          </p:nvSpPr>
          <p:spPr>
            <a:xfrm>
              <a:off x="1925075" y="2681525"/>
              <a:ext cx="16125" cy="14875"/>
            </a:xfrm>
            <a:custGeom>
              <a:avLst/>
              <a:gdLst/>
              <a:ahLst/>
              <a:cxnLst/>
              <a:rect l="l" t="t" r="r" b="b"/>
              <a:pathLst>
                <a:path w="645" h="595" extrusionOk="0">
                  <a:moveTo>
                    <a:pt x="510" y="1"/>
                  </a:moveTo>
                  <a:cubicBezTo>
                    <a:pt x="477" y="1"/>
                    <a:pt x="445" y="14"/>
                    <a:pt x="423" y="41"/>
                  </a:cubicBezTo>
                  <a:lnTo>
                    <a:pt x="41" y="435"/>
                  </a:lnTo>
                  <a:cubicBezTo>
                    <a:pt x="0" y="480"/>
                    <a:pt x="0" y="541"/>
                    <a:pt x="33" y="595"/>
                  </a:cubicBezTo>
                  <a:cubicBezTo>
                    <a:pt x="33" y="570"/>
                    <a:pt x="41" y="537"/>
                    <a:pt x="62" y="517"/>
                  </a:cubicBezTo>
                  <a:lnTo>
                    <a:pt x="443" y="123"/>
                  </a:lnTo>
                  <a:cubicBezTo>
                    <a:pt x="466" y="96"/>
                    <a:pt x="498" y="83"/>
                    <a:pt x="530" y="83"/>
                  </a:cubicBezTo>
                  <a:cubicBezTo>
                    <a:pt x="563" y="83"/>
                    <a:pt x="597" y="96"/>
                    <a:pt x="624" y="123"/>
                  </a:cubicBezTo>
                  <a:lnTo>
                    <a:pt x="644" y="143"/>
                  </a:lnTo>
                  <a:cubicBezTo>
                    <a:pt x="644" y="107"/>
                    <a:pt x="632" y="66"/>
                    <a:pt x="603" y="41"/>
                  </a:cubicBezTo>
                  <a:cubicBezTo>
                    <a:pt x="577" y="14"/>
                    <a:pt x="543" y="1"/>
                    <a:pt x="510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1"/>
            <p:cNvSpPr/>
            <p:nvPr/>
          </p:nvSpPr>
          <p:spPr>
            <a:xfrm>
              <a:off x="1960850" y="2687550"/>
              <a:ext cx="10375" cy="6825"/>
            </a:xfrm>
            <a:custGeom>
              <a:avLst/>
              <a:gdLst/>
              <a:ahLst/>
              <a:cxnLst/>
              <a:rect l="l" t="t" r="r" b="b"/>
              <a:pathLst>
                <a:path w="415" h="273" extrusionOk="0">
                  <a:moveTo>
                    <a:pt x="13" y="1"/>
                  </a:moveTo>
                  <a:lnTo>
                    <a:pt x="13" y="46"/>
                  </a:lnTo>
                  <a:cubicBezTo>
                    <a:pt x="1" y="157"/>
                    <a:pt x="78" y="255"/>
                    <a:pt x="189" y="272"/>
                  </a:cubicBezTo>
                  <a:cubicBezTo>
                    <a:pt x="195" y="272"/>
                    <a:pt x="201" y="272"/>
                    <a:pt x="206" y="272"/>
                  </a:cubicBezTo>
                  <a:cubicBezTo>
                    <a:pt x="313" y="272"/>
                    <a:pt x="399" y="200"/>
                    <a:pt x="415" y="91"/>
                  </a:cubicBezTo>
                  <a:lnTo>
                    <a:pt x="415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61A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1"/>
            <p:cNvSpPr/>
            <p:nvPr/>
          </p:nvSpPr>
          <p:spPr>
            <a:xfrm>
              <a:off x="1960850" y="2683425"/>
              <a:ext cx="10675" cy="9025"/>
            </a:xfrm>
            <a:custGeom>
              <a:avLst/>
              <a:gdLst/>
              <a:ahLst/>
              <a:cxnLst/>
              <a:rect l="l" t="t" r="r" b="b"/>
              <a:pathLst>
                <a:path w="427" h="361" extrusionOk="0">
                  <a:moveTo>
                    <a:pt x="206" y="1"/>
                  </a:moveTo>
                  <a:cubicBezTo>
                    <a:pt x="105" y="1"/>
                    <a:pt x="20" y="70"/>
                    <a:pt x="13" y="158"/>
                  </a:cubicBezTo>
                  <a:cubicBezTo>
                    <a:pt x="1" y="256"/>
                    <a:pt x="83" y="350"/>
                    <a:pt x="193" y="359"/>
                  </a:cubicBezTo>
                  <a:cubicBezTo>
                    <a:pt x="202" y="360"/>
                    <a:pt x="211" y="360"/>
                    <a:pt x="219" y="360"/>
                  </a:cubicBezTo>
                  <a:cubicBezTo>
                    <a:pt x="323" y="360"/>
                    <a:pt x="407" y="293"/>
                    <a:pt x="415" y="199"/>
                  </a:cubicBezTo>
                  <a:cubicBezTo>
                    <a:pt x="427" y="104"/>
                    <a:pt x="345" y="10"/>
                    <a:pt x="230" y="2"/>
                  </a:cubicBezTo>
                  <a:cubicBezTo>
                    <a:pt x="222" y="1"/>
                    <a:pt x="214" y="1"/>
                    <a:pt x="206" y="1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1"/>
            <p:cNvSpPr/>
            <p:nvPr/>
          </p:nvSpPr>
          <p:spPr>
            <a:xfrm>
              <a:off x="1975725" y="2700475"/>
              <a:ext cx="8225" cy="5400"/>
            </a:xfrm>
            <a:custGeom>
              <a:avLst/>
              <a:gdLst/>
              <a:ahLst/>
              <a:cxnLst/>
              <a:rect l="l" t="t" r="r" b="b"/>
              <a:pathLst>
                <a:path w="329" h="216" extrusionOk="0">
                  <a:moveTo>
                    <a:pt x="12" y="1"/>
                  </a:moveTo>
                  <a:lnTo>
                    <a:pt x="12" y="42"/>
                  </a:lnTo>
                  <a:cubicBezTo>
                    <a:pt x="0" y="128"/>
                    <a:pt x="66" y="206"/>
                    <a:pt x="156" y="214"/>
                  </a:cubicBezTo>
                  <a:cubicBezTo>
                    <a:pt x="163" y="215"/>
                    <a:pt x="170" y="215"/>
                    <a:pt x="177" y="215"/>
                  </a:cubicBezTo>
                  <a:cubicBezTo>
                    <a:pt x="254" y="215"/>
                    <a:pt x="321" y="153"/>
                    <a:pt x="328" y="70"/>
                  </a:cubicBezTo>
                  <a:lnTo>
                    <a:pt x="328" y="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9A0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1"/>
            <p:cNvSpPr/>
            <p:nvPr/>
          </p:nvSpPr>
          <p:spPr>
            <a:xfrm>
              <a:off x="1975725" y="2697400"/>
              <a:ext cx="8525" cy="7125"/>
            </a:xfrm>
            <a:custGeom>
              <a:avLst/>
              <a:gdLst/>
              <a:ahLst/>
              <a:cxnLst/>
              <a:rect l="l" t="t" r="r" b="b"/>
              <a:pathLst>
                <a:path w="341" h="285" extrusionOk="0">
                  <a:moveTo>
                    <a:pt x="175" y="0"/>
                  </a:moveTo>
                  <a:cubicBezTo>
                    <a:pt x="93" y="0"/>
                    <a:pt x="20" y="49"/>
                    <a:pt x="12" y="124"/>
                  </a:cubicBezTo>
                  <a:cubicBezTo>
                    <a:pt x="0" y="201"/>
                    <a:pt x="66" y="271"/>
                    <a:pt x="156" y="283"/>
                  </a:cubicBezTo>
                  <a:cubicBezTo>
                    <a:pt x="161" y="284"/>
                    <a:pt x="167" y="284"/>
                    <a:pt x="172" y="284"/>
                  </a:cubicBezTo>
                  <a:cubicBezTo>
                    <a:pt x="252" y="284"/>
                    <a:pt x="320" y="230"/>
                    <a:pt x="328" y="160"/>
                  </a:cubicBezTo>
                  <a:cubicBezTo>
                    <a:pt x="340" y="83"/>
                    <a:pt x="271" y="9"/>
                    <a:pt x="185" y="1"/>
                  </a:cubicBezTo>
                  <a:cubicBezTo>
                    <a:pt x="181" y="0"/>
                    <a:pt x="178" y="0"/>
                    <a:pt x="175" y="0"/>
                  </a:cubicBezTo>
                  <a:close/>
                </a:path>
              </a:pathLst>
            </a:custGeom>
            <a:solidFill>
              <a:srgbClr val="B00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1"/>
            <p:cNvSpPr/>
            <p:nvPr/>
          </p:nvSpPr>
          <p:spPr>
            <a:xfrm>
              <a:off x="1991500" y="2693925"/>
              <a:ext cx="8225" cy="5475"/>
            </a:xfrm>
            <a:custGeom>
              <a:avLst/>
              <a:gdLst/>
              <a:ahLst/>
              <a:cxnLst/>
              <a:rect l="l" t="t" r="r" b="b"/>
              <a:pathLst>
                <a:path w="329" h="219" extrusionOk="0">
                  <a:moveTo>
                    <a:pt x="9" y="0"/>
                  </a:moveTo>
                  <a:lnTo>
                    <a:pt x="9" y="41"/>
                  </a:lnTo>
                  <a:cubicBezTo>
                    <a:pt x="1" y="127"/>
                    <a:pt x="66" y="205"/>
                    <a:pt x="152" y="217"/>
                  </a:cubicBezTo>
                  <a:cubicBezTo>
                    <a:pt x="157" y="218"/>
                    <a:pt x="162" y="218"/>
                    <a:pt x="167" y="218"/>
                  </a:cubicBezTo>
                  <a:cubicBezTo>
                    <a:pt x="251" y="218"/>
                    <a:pt x="317" y="155"/>
                    <a:pt x="329" y="74"/>
                  </a:cubicBezTo>
                  <a:lnTo>
                    <a:pt x="329" y="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A0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1"/>
            <p:cNvSpPr/>
            <p:nvPr/>
          </p:nvSpPr>
          <p:spPr>
            <a:xfrm>
              <a:off x="1991500" y="2690825"/>
              <a:ext cx="8425" cy="7125"/>
            </a:xfrm>
            <a:custGeom>
              <a:avLst/>
              <a:gdLst/>
              <a:ahLst/>
              <a:cxnLst/>
              <a:rect l="l" t="t" r="r" b="b"/>
              <a:pathLst>
                <a:path w="337" h="285" extrusionOk="0">
                  <a:moveTo>
                    <a:pt x="168" y="0"/>
                  </a:moveTo>
                  <a:cubicBezTo>
                    <a:pt x="89" y="0"/>
                    <a:pt x="20" y="52"/>
                    <a:pt x="9" y="124"/>
                  </a:cubicBezTo>
                  <a:cubicBezTo>
                    <a:pt x="1" y="202"/>
                    <a:pt x="66" y="272"/>
                    <a:pt x="152" y="284"/>
                  </a:cubicBezTo>
                  <a:cubicBezTo>
                    <a:pt x="158" y="285"/>
                    <a:pt x="164" y="285"/>
                    <a:pt x="169" y="285"/>
                  </a:cubicBezTo>
                  <a:cubicBezTo>
                    <a:pt x="252" y="285"/>
                    <a:pt x="317" y="230"/>
                    <a:pt x="329" y="161"/>
                  </a:cubicBezTo>
                  <a:cubicBezTo>
                    <a:pt x="337" y="83"/>
                    <a:pt x="271" y="9"/>
                    <a:pt x="185" y="1"/>
                  </a:cubicBezTo>
                  <a:cubicBezTo>
                    <a:pt x="179" y="1"/>
                    <a:pt x="173" y="0"/>
                    <a:pt x="168" y="0"/>
                  </a:cubicBezTo>
                  <a:close/>
                </a:path>
              </a:pathLst>
            </a:custGeom>
            <a:solidFill>
              <a:srgbClr val="B00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1"/>
            <p:cNvSpPr/>
            <p:nvPr/>
          </p:nvSpPr>
          <p:spPr>
            <a:xfrm>
              <a:off x="1985050" y="2677825"/>
              <a:ext cx="10475" cy="6800"/>
            </a:xfrm>
            <a:custGeom>
              <a:avLst/>
              <a:gdLst/>
              <a:ahLst/>
              <a:cxnLst/>
              <a:rect l="l" t="t" r="r" b="b"/>
              <a:pathLst>
                <a:path w="419" h="272" extrusionOk="0">
                  <a:moveTo>
                    <a:pt x="13" y="0"/>
                  </a:moveTo>
                  <a:lnTo>
                    <a:pt x="13" y="45"/>
                  </a:lnTo>
                  <a:cubicBezTo>
                    <a:pt x="0" y="156"/>
                    <a:pt x="82" y="255"/>
                    <a:pt x="193" y="271"/>
                  </a:cubicBezTo>
                  <a:cubicBezTo>
                    <a:pt x="198" y="271"/>
                    <a:pt x="203" y="272"/>
                    <a:pt x="208" y="272"/>
                  </a:cubicBezTo>
                  <a:cubicBezTo>
                    <a:pt x="313" y="272"/>
                    <a:pt x="403" y="192"/>
                    <a:pt x="419" y="91"/>
                  </a:cubicBezTo>
                  <a:lnTo>
                    <a:pt x="419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1A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1"/>
            <p:cNvSpPr/>
            <p:nvPr/>
          </p:nvSpPr>
          <p:spPr>
            <a:xfrm>
              <a:off x="1985050" y="2673675"/>
              <a:ext cx="10675" cy="9025"/>
            </a:xfrm>
            <a:custGeom>
              <a:avLst/>
              <a:gdLst/>
              <a:ahLst/>
              <a:cxnLst/>
              <a:rect l="l" t="t" r="r" b="b"/>
              <a:pathLst>
                <a:path w="427" h="361" extrusionOk="0">
                  <a:moveTo>
                    <a:pt x="207" y="1"/>
                  </a:moveTo>
                  <a:cubicBezTo>
                    <a:pt x="104" y="1"/>
                    <a:pt x="20" y="64"/>
                    <a:pt x="13" y="158"/>
                  </a:cubicBezTo>
                  <a:cubicBezTo>
                    <a:pt x="0" y="257"/>
                    <a:pt x="82" y="351"/>
                    <a:pt x="197" y="359"/>
                  </a:cubicBezTo>
                  <a:cubicBezTo>
                    <a:pt x="206" y="360"/>
                    <a:pt x="214" y="360"/>
                    <a:pt x="222" y="360"/>
                  </a:cubicBezTo>
                  <a:cubicBezTo>
                    <a:pt x="322" y="360"/>
                    <a:pt x="407" y="294"/>
                    <a:pt x="419" y="199"/>
                  </a:cubicBezTo>
                  <a:cubicBezTo>
                    <a:pt x="427" y="105"/>
                    <a:pt x="345" y="11"/>
                    <a:pt x="234" y="2"/>
                  </a:cubicBezTo>
                  <a:cubicBezTo>
                    <a:pt x="225" y="1"/>
                    <a:pt x="216" y="1"/>
                    <a:pt x="207" y="1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1"/>
            <p:cNvSpPr/>
            <p:nvPr/>
          </p:nvSpPr>
          <p:spPr>
            <a:xfrm>
              <a:off x="1973450" y="2682425"/>
              <a:ext cx="10400" cy="6825"/>
            </a:xfrm>
            <a:custGeom>
              <a:avLst/>
              <a:gdLst/>
              <a:ahLst/>
              <a:cxnLst/>
              <a:rect l="l" t="t" r="r" b="b"/>
              <a:pathLst>
                <a:path w="416" h="273" extrusionOk="0">
                  <a:moveTo>
                    <a:pt x="9" y="1"/>
                  </a:moveTo>
                  <a:lnTo>
                    <a:pt x="9" y="46"/>
                  </a:lnTo>
                  <a:cubicBezTo>
                    <a:pt x="1" y="157"/>
                    <a:pt x="75" y="255"/>
                    <a:pt x="190" y="272"/>
                  </a:cubicBezTo>
                  <a:cubicBezTo>
                    <a:pt x="195" y="272"/>
                    <a:pt x="201" y="272"/>
                    <a:pt x="206" y="272"/>
                  </a:cubicBezTo>
                  <a:cubicBezTo>
                    <a:pt x="310" y="272"/>
                    <a:pt x="399" y="200"/>
                    <a:pt x="415" y="91"/>
                  </a:cubicBezTo>
                  <a:lnTo>
                    <a:pt x="415" y="1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61A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1"/>
            <p:cNvSpPr/>
            <p:nvPr/>
          </p:nvSpPr>
          <p:spPr>
            <a:xfrm>
              <a:off x="1973450" y="2678300"/>
              <a:ext cx="10600" cy="9000"/>
            </a:xfrm>
            <a:custGeom>
              <a:avLst/>
              <a:gdLst/>
              <a:ahLst/>
              <a:cxnLst/>
              <a:rect l="l" t="t" r="r" b="b"/>
              <a:pathLst>
                <a:path w="424" h="360" extrusionOk="0">
                  <a:moveTo>
                    <a:pt x="207" y="1"/>
                  </a:moveTo>
                  <a:cubicBezTo>
                    <a:pt x="109" y="1"/>
                    <a:pt x="20" y="70"/>
                    <a:pt x="9" y="158"/>
                  </a:cubicBezTo>
                  <a:cubicBezTo>
                    <a:pt x="1" y="256"/>
                    <a:pt x="83" y="350"/>
                    <a:pt x="194" y="359"/>
                  </a:cubicBezTo>
                  <a:cubicBezTo>
                    <a:pt x="202" y="360"/>
                    <a:pt x="211" y="360"/>
                    <a:pt x="220" y="360"/>
                  </a:cubicBezTo>
                  <a:cubicBezTo>
                    <a:pt x="322" y="360"/>
                    <a:pt x="404" y="293"/>
                    <a:pt x="415" y="199"/>
                  </a:cubicBezTo>
                  <a:cubicBezTo>
                    <a:pt x="423" y="104"/>
                    <a:pt x="341" y="10"/>
                    <a:pt x="231" y="2"/>
                  </a:cubicBezTo>
                  <a:cubicBezTo>
                    <a:pt x="223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67B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1"/>
            <p:cNvSpPr/>
            <p:nvPr/>
          </p:nvSpPr>
          <p:spPr>
            <a:xfrm>
              <a:off x="1874325" y="257787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56" y="0"/>
                  </a:moveTo>
                  <a:cubicBezTo>
                    <a:pt x="70" y="0"/>
                    <a:pt x="1" y="70"/>
                    <a:pt x="1" y="152"/>
                  </a:cubicBezTo>
                  <a:cubicBezTo>
                    <a:pt x="1" y="238"/>
                    <a:pt x="74" y="308"/>
                    <a:pt x="156" y="308"/>
                  </a:cubicBezTo>
                  <a:cubicBezTo>
                    <a:pt x="243" y="308"/>
                    <a:pt x="308" y="234"/>
                    <a:pt x="308" y="152"/>
                  </a:cubicBezTo>
                  <a:cubicBezTo>
                    <a:pt x="308" y="70"/>
                    <a:pt x="243" y="4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3"/>
          <p:cNvSpPr/>
          <p:nvPr/>
        </p:nvSpPr>
        <p:spPr>
          <a:xfrm>
            <a:off x="7258500" y="3291850"/>
            <a:ext cx="468850" cy="1958625"/>
          </a:xfrm>
          <a:custGeom>
            <a:avLst/>
            <a:gdLst/>
            <a:ahLst/>
            <a:cxnLst/>
            <a:rect l="l" t="t" r="r" b="b"/>
            <a:pathLst>
              <a:path w="18754" h="78345" extrusionOk="0">
                <a:moveTo>
                  <a:pt x="0" y="0"/>
                </a:moveTo>
                <a:cubicBezTo>
                  <a:pt x="21953" y="14628"/>
                  <a:pt x="22991" y="54750"/>
                  <a:pt x="11193" y="78345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4" name="Google Shape;594;p33"/>
          <p:cNvSpPr/>
          <p:nvPr/>
        </p:nvSpPr>
        <p:spPr>
          <a:xfrm>
            <a:off x="6912875" y="1909275"/>
            <a:ext cx="1925725" cy="3456425"/>
          </a:xfrm>
          <a:custGeom>
            <a:avLst/>
            <a:gdLst/>
            <a:ahLst/>
            <a:cxnLst/>
            <a:rect l="l" t="t" r="r" b="b"/>
            <a:pathLst>
              <a:path w="77029" h="138257" extrusionOk="0">
                <a:moveTo>
                  <a:pt x="0" y="0"/>
                </a:moveTo>
                <a:cubicBezTo>
                  <a:pt x="28702" y="11477"/>
                  <a:pt x="58686" y="33222"/>
                  <a:pt x="68470" y="62545"/>
                </a:cubicBezTo>
                <a:cubicBezTo>
                  <a:pt x="76509" y="86637"/>
                  <a:pt x="77029" y="112859"/>
                  <a:pt x="77029" y="13825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5" name="Google Shape;595;p33"/>
          <p:cNvSpPr/>
          <p:nvPr/>
        </p:nvSpPr>
        <p:spPr>
          <a:xfrm>
            <a:off x="8641075" y="1135675"/>
            <a:ext cx="905250" cy="691300"/>
          </a:xfrm>
          <a:custGeom>
            <a:avLst/>
            <a:gdLst/>
            <a:ahLst/>
            <a:cxnLst/>
            <a:rect l="l" t="t" r="r" b="b"/>
            <a:pathLst>
              <a:path w="36210" h="27652" extrusionOk="0">
                <a:moveTo>
                  <a:pt x="0" y="0"/>
                </a:moveTo>
                <a:cubicBezTo>
                  <a:pt x="14733" y="3686"/>
                  <a:pt x="25479" y="16905"/>
                  <a:pt x="36210" y="27652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6" name="Google Shape;596;p33"/>
          <p:cNvSpPr txBox="1">
            <a:spLocks noGrp="1"/>
          </p:cNvSpPr>
          <p:nvPr>
            <p:ph type="body" idx="1"/>
          </p:nvPr>
        </p:nvSpPr>
        <p:spPr>
          <a:xfrm>
            <a:off x="387199" y="1481325"/>
            <a:ext cx="3016783" cy="1380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FF0000"/>
                </a:solidFill>
                <a:latin typeface="Love Ya Like A Sister" panose="020B0604020202020204" charset="0"/>
              </a:rPr>
              <a:t>Actividad 1: 4 puntos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00B050"/>
                </a:solidFill>
                <a:latin typeface="Love Ya Like A Sister" panose="020B0604020202020204" charset="0"/>
              </a:rPr>
              <a:t>Actividad 2: 8 puntos</a:t>
            </a:r>
          </a:p>
        </p:txBody>
      </p:sp>
      <p:grpSp>
        <p:nvGrpSpPr>
          <p:cNvPr id="597" name="Google Shape;597;p33"/>
          <p:cNvGrpSpPr/>
          <p:nvPr/>
        </p:nvGrpSpPr>
        <p:grpSpPr>
          <a:xfrm>
            <a:off x="6731430" y="589677"/>
            <a:ext cx="1731909" cy="1093555"/>
            <a:chOff x="1797175" y="4154475"/>
            <a:chExt cx="2009175" cy="1268625"/>
          </a:xfrm>
        </p:grpSpPr>
        <p:sp>
          <p:nvSpPr>
            <p:cNvPr id="598" name="Google Shape;598;p33"/>
            <p:cNvSpPr/>
            <p:nvPr/>
          </p:nvSpPr>
          <p:spPr>
            <a:xfrm>
              <a:off x="2093525" y="4608700"/>
              <a:ext cx="101075" cy="104800"/>
            </a:xfrm>
            <a:custGeom>
              <a:avLst/>
              <a:gdLst/>
              <a:ahLst/>
              <a:cxnLst/>
              <a:rect l="l" t="t" r="r" b="b"/>
              <a:pathLst>
                <a:path w="4043" h="4192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2525" y="505"/>
                    <a:pt x="874" y="683"/>
                    <a:pt x="0" y="2107"/>
                  </a:cubicBezTo>
                  <a:cubicBezTo>
                    <a:pt x="98" y="2945"/>
                    <a:pt x="1819" y="3653"/>
                    <a:pt x="3591" y="4191"/>
                  </a:cubicBezTo>
                  <a:cubicBezTo>
                    <a:pt x="3535" y="4122"/>
                    <a:pt x="3494" y="4039"/>
                    <a:pt x="3491" y="3939"/>
                  </a:cubicBezTo>
                  <a:cubicBezTo>
                    <a:pt x="3460" y="2612"/>
                    <a:pt x="3661" y="1293"/>
                    <a:pt x="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797175" y="4154475"/>
              <a:ext cx="2009175" cy="1268625"/>
            </a:xfrm>
            <a:custGeom>
              <a:avLst/>
              <a:gdLst/>
              <a:ahLst/>
              <a:cxnLst/>
              <a:rect l="l" t="t" r="r" b="b"/>
              <a:pathLst>
                <a:path w="80367" h="50745" extrusionOk="0">
                  <a:moveTo>
                    <a:pt x="41161" y="1597"/>
                  </a:moveTo>
                  <a:cubicBezTo>
                    <a:pt x="43415" y="1597"/>
                    <a:pt x="45719" y="1817"/>
                    <a:pt x="48068" y="2139"/>
                  </a:cubicBezTo>
                  <a:lnTo>
                    <a:pt x="48068" y="2141"/>
                  </a:lnTo>
                  <a:lnTo>
                    <a:pt x="48069" y="2141"/>
                  </a:lnTo>
                  <a:cubicBezTo>
                    <a:pt x="50375" y="2917"/>
                    <a:pt x="52723" y="3752"/>
                    <a:pt x="54920" y="4819"/>
                  </a:cubicBezTo>
                  <a:cubicBezTo>
                    <a:pt x="48321" y="3769"/>
                    <a:pt x="41274" y="5143"/>
                    <a:pt x="35149" y="2229"/>
                  </a:cubicBezTo>
                  <a:cubicBezTo>
                    <a:pt x="37111" y="1778"/>
                    <a:pt x="39116" y="1597"/>
                    <a:pt x="41161" y="1597"/>
                  </a:cubicBezTo>
                  <a:close/>
                  <a:moveTo>
                    <a:pt x="36404" y="8827"/>
                  </a:moveTo>
                  <a:lnTo>
                    <a:pt x="36404" y="8827"/>
                  </a:lnTo>
                  <a:cubicBezTo>
                    <a:pt x="40584" y="9183"/>
                    <a:pt x="44764" y="9557"/>
                    <a:pt x="48948" y="9868"/>
                  </a:cubicBezTo>
                  <a:cubicBezTo>
                    <a:pt x="52806" y="10155"/>
                    <a:pt x="56728" y="10618"/>
                    <a:pt x="60611" y="10618"/>
                  </a:cubicBezTo>
                  <a:cubicBezTo>
                    <a:pt x="61182" y="10618"/>
                    <a:pt x="61752" y="10608"/>
                    <a:pt x="62320" y="10586"/>
                  </a:cubicBezTo>
                  <a:cubicBezTo>
                    <a:pt x="62555" y="10903"/>
                    <a:pt x="62783" y="11231"/>
                    <a:pt x="62995" y="11572"/>
                  </a:cubicBezTo>
                  <a:cubicBezTo>
                    <a:pt x="63834" y="12920"/>
                    <a:pt x="64509" y="14382"/>
                    <a:pt x="65040" y="15897"/>
                  </a:cubicBezTo>
                  <a:cubicBezTo>
                    <a:pt x="59947" y="15182"/>
                    <a:pt x="54862" y="14506"/>
                    <a:pt x="49816" y="13488"/>
                  </a:cubicBezTo>
                  <a:cubicBezTo>
                    <a:pt x="45483" y="12613"/>
                    <a:pt x="39728" y="12078"/>
                    <a:pt x="36404" y="8827"/>
                  </a:cubicBezTo>
                  <a:close/>
                  <a:moveTo>
                    <a:pt x="23965" y="8610"/>
                  </a:moveTo>
                  <a:lnTo>
                    <a:pt x="23965" y="8612"/>
                  </a:lnTo>
                  <a:cubicBezTo>
                    <a:pt x="25661" y="12794"/>
                    <a:pt x="31880" y="13177"/>
                    <a:pt x="35655" y="13960"/>
                  </a:cubicBezTo>
                  <a:cubicBezTo>
                    <a:pt x="42104" y="15297"/>
                    <a:pt x="48514" y="16819"/>
                    <a:pt x="54963" y="18164"/>
                  </a:cubicBezTo>
                  <a:cubicBezTo>
                    <a:pt x="53253" y="18598"/>
                    <a:pt x="51560" y="18779"/>
                    <a:pt x="49877" y="18779"/>
                  </a:cubicBezTo>
                  <a:cubicBezTo>
                    <a:pt x="45437" y="18779"/>
                    <a:pt x="41068" y="17516"/>
                    <a:pt x="36633" y="16300"/>
                  </a:cubicBezTo>
                  <a:cubicBezTo>
                    <a:pt x="34077" y="15599"/>
                    <a:pt x="31491" y="14976"/>
                    <a:pt x="28843" y="14753"/>
                  </a:cubicBezTo>
                  <a:cubicBezTo>
                    <a:pt x="25780" y="14495"/>
                    <a:pt x="22635" y="14745"/>
                    <a:pt x="19776" y="13508"/>
                  </a:cubicBezTo>
                  <a:cubicBezTo>
                    <a:pt x="20973" y="11730"/>
                    <a:pt x="22397" y="10088"/>
                    <a:pt x="23965" y="8610"/>
                  </a:cubicBezTo>
                  <a:close/>
                  <a:moveTo>
                    <a:pt x="15897" y="18169"/>
                  </a:moveTo>
                  <a:cubicBezTo>
                    <a:pt x="15515" y="19462"/>
                    <a:pt x="15314" y="20781"/>
                    <a:pt x="15345" y="22108"/>
                  </a:cubicBezTo>
                  <a:cubicBezTo>
                    <a:pt x="15348" y="22208"/>
                    <a:pt x="15389" y="22290"/>
                    <a:pt x="15443" y="22360"/>
                  </a:cubicBezTo>
                  <a:lnTo>
                    <a:pt x="15443" y="22360"/>
                  </a:lnTo>
                  <a:cubicBezTo>
                    <a:pt x="13672" y="21822"/>
                    <a:pt x="11952" y="21114"/>
                    <a:pt x="11854" y="20276"/>
                  </a:cubicBezTo>
                  <a:cubicBezTo>
                    <a:pt x="12728" y="18852"/>
                    <a:pt x="14379" y="18674"/>
                    <a:pt x="15897" y="18169"/>
                  </a:cubicBezTo>
                  <a:close/>
                  <a:moveTo>
                    <a:pt x="34354" y="2433"/>
                  </a:moveTo>
                  <a:cubicBezTo>
                    <a:pt x="36831" y="4392"/>
                    <a:pt x="40207" y="4669"/>
                    <a:pt x="43274" y="4840"/>
                  </a:cubicBezTo>
                  <a:cubicBezTo>
                    <a:pt x="47853" y="5096"/>
                    <a:pt x="52331" y="5242"/>
                    <a:pt x="56862" y="5851"/>
                  </a:cubicBezTo>
                  <a:cubicBezTo>
                    <a:pt x="58778" y="6972"/>
                    <a:pt x="60513" y="8338"/>
                    <a:pt x="61922" y="10079"/>
                  </a:cubicBezTo>
                  <a:cubicBezTo>
                    <a:pt x="57818" y="9352"/>
                    <a:pt x="53577" y="9234"/>
                    <a:pt x="49429" y="8919"/>
                  </a:cubicBezTo>
                  <a:cubicBezTo>
                    <a:pt x="44786" y="8567"/>
                    <a:pt x="40136" y="8304"/>
                    <a:pt x="35488" y="8006"/>
                  </a:cubicBezTo>
                  <a:cubicBezTo>
                    <a:pt x="35479" y="8005"/>
                    <a:pt x="35471" y="8005"/>
                    <a:pt x="35463" y="8005"/>
                  </a:cubicBezTo>
                  <a:cubicBezTo>
                    <a:pt x="35135" y="8005"/>
                    <a:pt x="35041" y="8420"/>
                    <a:pt x="35226" y="8640"/>
                  </a:cubicBezTo>
                  <a:cubicBezTo>
                    <a:pt x="38332" y="12319"/>
                    <a:pt x="43807" y="12937"/>
                    <a:pt x="48241" y="13881"/>
                  </a:cubicBezTo>
                  <a:cubicBezTo>
                    <a:pt x="53860" y="15077"/>
                    <a:pt x="59561" y="16117"/>
                    <a:pt x="65288" y="16629"/>
                  </a:cubicBezTo>
                  <a:cubicBezTo>
                    <a:pt x="65893" y="18553"/>
                    <a:pt x="66275" y="20541"/>
                    <a:pt x="66425" y="22553"/>
                  </a:cubicBezTo>
                  <a:cubicBezTo>
                    <a:pt x="66456" y="22967"/>
                    <a:pt x="66467" y="23375"/>
                    <a:pt x="66476" y="23782"/>
                  </a:cubicBezTo>
                  <a:cubicBezTo>
                    <a:pt x="66374" y="23885"/>
                    <a:pt x="66320" y="24024"/>
                    <a:pt x="66301" y="24168"/>
                  </a:cubicBezTo>
                  <a:cubicBezTo>
                    <a:pt x="50169" y="23810"/>
                    <a:pt x="32851" y="23765"/>
                    <a:pt x="18005" y="16614"/>
                  </a:cubicBezTo>
                  <a:cubicBezTo>
                    <a:pt x="18400" y="15783"/>
                    <a:pt x="18841" y="14974"/>
                    <a:pt x="19329" y="14195"/>
                  </a:cubicBezTo>
                  <a:lnTo>
                    <a:pt x="19329" y="14196"/>
                  </a:lnTo>
                  <a:cubicBezTo>
                    <a:pt x="21583" y="15315"/>
                    <a:pt x="23949" y="15478"/>
                    <a:pt x="26478" y="15568"/>
                  </a:cubicBezTo>
                  <a:cubicBezTo>
                    <a:pt x="30184" y="15701"/>
                    <a:pt x="33677" y="16398"/>
                    <a:pt x="37242" y="17381"/>
                  </a:cubicBezTo>
                  <a:cubicBezTo>
                    <a:pt x="41515" y="18558"/>
                    <a:pt x="45522" y="19547"/>
                    <a:pt x="49636" y="19547"/>
                  </a:cubicBezTo>
                  <a:cubicBezTo>
                    <a:pt x="51932" y="19547"/>
                    <a:pt x="54261" y="19239"/>
                    <a:pt x="56689" y="18484"/>
                  </a:cubicBezTo>
                  <a:cubicBezTo>
                    <a:pt x="57048" y="18372"/>
                    <a:pt x="57085" y="17813"/>
                    <a:pt x="56689" y="17720"/>
                  </a:cubicBezTo>
                  <a:cubicBezTo>
                    <a:pt x="50877" y="16350"/>
                    <a:pt x="45028" y="15134"/>
                    <a:pt x="39195" y="13857"/>
                  </a:cubicBezTo>
                  <a:cubicBezTo>
                    <a:pt x="36407" y="13247"/>
                    <a:pt x="33624" y="12619"/>
                    <a:pt x="30843" y="11970"/>
                  </a:cubicBezTo>
                  <a:cubicBezTo>
                    <a:pt x="28308" y="11382"/>
                    <a:pt x="25762" y="10571"/>
                    <a:pt x="24470" y="8148"/>
                  </a:cubicBezTo>
                  <a:cubicBezTo>
                    <a:pt x="25532" y="7187"/>
                    <a:pt x="26652" y="6295"/>
                    <a:pt x="27825" y="5474"/>
                  </a:cubicBezTo>
                  <a:cubicBezTo>
                    <a:pt x="29941" y="3999"/>
                    <a:pt x="32119" y="3035"/>
                    <a:pt x="34354" y="2433"/>
                  </a:cubicBezTo>
                  <a:close/>
                  <a:moveTo>
                    <a:pt x="67662" y="30077"/>
                  </a:moveTo>
                  <a:cubicBezTo>
                    <a:pt x="68531" y="30077"/>
                    <a:pt x="68865" y="30838"/>
                    <a:pt x="68655" y="32378"/>
                  </a:cubicBezTo>
                  <a:cubicBezTo>
                    <a:pt x="67976" y="32888"/>
                    <a:pt x="67227" y="33216"/>
                    <a:pt x="66408" y="33359"/>
                  </a:cubicBezTo>
                  <a:cubicBezTo>
                    <a:pt x="66382" y="33364"/>
                    <a:pt x="66356" y="33366"/>
                    <a:pt x="66330" y="33370"/>
                  </a:cubicBezTo>
                  <a:cubicBezTo>
                    <a:pt x="66773" y="32327"/>
                    <a:pt x="67119" y="31229"/>
                    <a:pt x="67382" y="30100"/>
                  </a:cubicBezTo>
                  <a:cubicBezTo>
                    <a:pt x="67481" y="30085"/>
                    <a:pt x="67574" y="30077"/>
                    <a:pt x="67662" y="30077"/>
                  </a:cubicBezTo>
                  <a:close/>
                  <a:moveTo>
                    <a:pt x="17792" y="17058"/>
                  </a:moveTo>
                  <a:cubicBezTo>
                    <a:pt x="20628" y="19099"/>
                    <a:pt x="24257" y="20126"/>
                    <a:pt x="27562" y="21071"/>
                  </a:cubicBezTo>
                  <a:cubicBezTo>
                    <a:pt x="31764" y="22274"/>
                    <a:pt x="36061" y="23050"/>
                    <a:pt x="40382" y="23667"/>
                  </a:cubicBezTo>
                  <a:cubicBezTo>
                    <a:pt x="48987" y="24896"/>
                    <a:pt x="57705" y="25004"/>
                    <a:pt x="66382" y="25111"/>
                  </a:cubicBezTo>
                  <a:cubicBezTo>
                    <a:pt x="66406" y="25111"/>
                    <a:pt x="66424" y="25102"/>
                    <a:pt x="66446" y="25099"/>
                  </a:cubicBezTo>
                  <a:lnTo>
                    <a:pt x="66446" y="25099"/>
                  </a:lnTo>
                  <a:cubicBezTo>
                    <a:pt x="66325" y="27951"/>
                    <a:pt x="65697" y="30661"/>
                    <a:pt x="64966" y="33469"/>
                  </a:cubicBezTo>
                  <a:cubicBezTo>
                    <a:pt x="63968" y="33444"/>
                    <a:pt x="62977" y="33233"/>
                    <a:pt x="61989" y="33043"/>
                  </a:cubicBezTo>
                  <a:cubicBezTo>
                    <a:pt x="59445" y="32550"/>
                    <a:pt x="56913" y="31979"/>
                    <a:pt x="54376" y="31448"/>
                  </a:cubicBezTo>
                  <a:cubicBezTo>
                    <a:pt x="49636" y="30454"/>
                    <a:pt x="44898" y="29463"/>
                    <a:pt x="40158" y="28471"/>
                  </a:cubicBezTo>
                  <a:cubicBezTo>
                    <a:pt x="35545" y="27505"/>
                    <a:pt x="30930" y="26524"/>
                    <a:pt x="26359" y="25369"/>
                  </a:cubicBezTo>
                  <a:cubicBezTo>
                    <a:pt x="23926" y="24753"/>
                    <a:pt x="21508" y="24077"/>
                    <a:pt x="19107" y="23344"/>
                  </a:cubicBezTo>
                  <a:cubicBezTo>
                    <a:pt x="18574" y="23179"/>
                    <a:pt x="17329" y="22902"/>
                    <a:pt x="16018" y="22530"/>
                  </a:cubicBezTo>
                  <a:cubicBezTo>
                    <a:pt x="16135" y="22485"/>
                    <a:pt x="16230" y="22394"/>
                    <a:pt x="16254" y="22231"/>
                  </a:cubicBezTo>
                  <a:cubicBezTo>
                    <a:pt x="16522" y="20431"/>
                    <a:pt x="17054" y="18702"/>
                    <a:pt x="17792" y="17058"/>
                  </a:cubicBezTo>
                  <a:close/>
                  <a:moveTo>
                    <a:pt x="18124" y="13431"/>
                  </a:moveTo>
                  <a:lnTo>
                    <a:pt x="18124" y="13431"/>
                  </a:lnTo>
                  <a:cubicBezTo>
                    <a:pt x="17292" y="14735"/>
                    <a:pt x="16596" y="16097"/>
                    <a:pt x="16112" y="17497"/>
                  </a:cubicBezTo>
                  <a:cubicBezTo>
                    <a:pt x="15825" y="17420"/>
                    <a:pt x="15527" y="17386"/>
                    <a:pt x="15225" y="17386"/>
                  </a:cubicBezTo>
                  <a:cubicBezTo>
                    <a:pt x="14236" y="17386"/>
                    <a:pt x="13206" y="17756"/>
                    <a:pt x="12387" y="18215"/>
                  </a:cubicBezTo>
                  <a:cubicBezTo>
                    <a:pt x="11559" y="18680"/>
                    <a:pt x="10583" y="19726"/>
                    <a:pt x="11210" y="20709"/>
                  </a:cubicBezTo>
                  <a:cubicBezTo>
                    <a:pt x="11219" y="20725"/>
                    <a:pt x="11239" y="20735"/>
                    <a:pt x="11252" y="20749"/>
                  </a:cubicBezTo>
                  <a:cubicBezTo>
                    <a:pt x="11235" y="21755"/>
                    <a:pt x="12510" y="22275"/>
                    <a:pt x="13450" y="22664"/>
                  </a:cubicBezTo>
                  <a:cubicBezTo>
                    <a:pt x="16927" y="24103"/>
                    <a:pt x="20552" y="25203"/>
                    <a:pt x="24176" y="26196"/>
                  </a:cubicBezTo>
                  <a:cubicBezTo>
                    <a:pt x="31656" y="28249"/>
                    <a:pt x="39283" y="29708"/>
                    <a:pt x="46876" y="31263"/>
                  </a:cubicBezTo>
                  <a:lnTo>
                    <a:pt x="58311" y="33603"/>
                  </a:lnTo>
                  <a:cubicBezTo>
                    <a:pt x="60431" y="34038"/>
                    <a:pt x="62734" y="34743"/>
                    <a:pt x="64969" y="34743"/>
                  </a:cubicBezTo>
                  <a:cubicBezTo>
                    <a:pt x="64980" y="34743"/>
                    <a:pt x="64991" y="34743"/>
                    <a:pt x="65002" y="34743"/>
                  </a:cubicBezTo>
                  <a:cubicBezTo>
                    <a:pt x="65101" y="34814"/>
                    <a:pt x="65219" y="34854"/>
                    <a:pt x="65335" y="34854"/>
                  </a:cubicBezTo>
                  <a:cubicBezTo>
                    <a:pt x="65454" y="34854"/>
                    <a:pt x="65571" y="34812"/>
                    <a:pt x="65664" y="34717"/>
                  </a:cubicBezTo>
                  <a:cubicBezTo>
                    <a:pt x="66156" y="34682"/>
                    <a:pt x="66646" y="34611"/>
                    <a:pt x="67127" y="34485"/>
                  </a:cubicBezTo>
                  <a:cubicBezTo>
                    <a:pt x="68727" y="34067"/>
                    <a:pt x="70550" y="33008"/>
                    <a:pt x="70306" y="31088"/>
                  </a:cubicBezTo>
                  <a:cubicBezTo>
                    <a:pt x="70132" y="29718"/>
                    <a:pt x="69102" y="29013"/>
                    <a:pt x="67936" y="29013"/>
                  </a:cubicBezTo>
                  <a:cubicBezTo>
                    <a:pt x="67827" y="29013"/>
                    <a:pt x="67717" y="29019"/>
                    <a:pt x="67607" y="29032"/>
                  </a:cubicBezTo>
                  <a:cubicBezTo>
                    <a:pt x="67829" y="27802"/>
                    <a:pt x="67948" y="26540"/>
                    <a:pt x="67978" y="25268"/>
                  </a:cubicBezTo>
                  <a:cubicBezTo>
                    <a:pt x="71945" y="26554"/>
                    <a:pt x="78967" y="28876"/>
                    <a:pt x="77719" y="33641"/>
                  </a:cubicBezTo>
                  <a:cubicBezTo>
                    <a:pt x="76782" y="37224"/>
                    <a:pt x="73116" y="37944"/>
                    <a:pt x="69538" y="37944"/>
                  </a:cubicBezTo>
                  <a:cubicBezTo>
                    <a:pt x="67657" y="37944"/>
                    <a:pt x="65799" y="37745"/>
                    <a:pt x="64375" y="37658"/>
                  </a:cubicBezTo>
                  <a:cubicBezTo>
                    <a:pt x="59153" y="37341"/>
                    <a:pt x="53938" y="36935"/>
                    <a:pt x="48729" y="36439"/>
                  </a:cubicBezTo>
                  <a:cubicBezTo>
                    <a:pt x="46242" y="36203"/>
                    <a:pt x="43705" y="36045"/>
                    <a:pt x="41248" y="35586"/>
                  </a:cubicBezTo>
                  <a:cubicBezTo>
                    <a:pt x="38743" y="35119"/>
                    <a:pt x="36542" y="34090"/>
                    <a:pt x="34209" y="33113"/>
                  </a:cubicBezTo>
                  <a:cubicBezTo>
                    <a:pt x="26212" y="29764"/>
                    <a:pt x="17354" y="29743"/>
                    <a:pt x="9184" y="26999"/>
                  </a:cubicBezTo>
                  <a:cubicBezTo>
                    <a:pt x="7133" y="26311"/>
                    <a:pt x="4747" y="25513"/>
                    <a:pt x="3105" y="24013"/>
                  </a:cubicBezTo>
                  <a:cubicBezTo>
                    <a:pt x="223" y="21380"/>
                    <a:pt x="1928" y="17969"/>
                    <a:pt x="4752" y="16221"/>
                  </a:cubicBezTo>
                  <a:cubicBezTo>
                    <a:pt x="8742" y="13751"/>
                    <a:pt x="13554" y="13435"/>
                    <a:pt x="18124" y="13431"/>
                  </a:cubicBezTo>
                  <a:close/>
                  <a:moveTo>
                    <a:pt x="16058" y="30136"/>
                  </a:moveTo>
                  <a:lnTo>
                    <a:pt x="16058" y="30136"/>
                  </a:lnTo>
                  <a:cubicBezTo>
                    <a:pt x="17242" y="30375"/>
                    <a:pt x="18432" y="30593"/>
                    <a:pt x="19618" y="30807"/>
                  </a:cubicBezTo>
                  <a:cubicBezTo>
                    <a:pt x="24348" y="31660"/>
                    <a:pt x="29114" y="32479"/>
                    <a:pt x="33579" y="34321"/>
                  </a:cubicBezTo>
                  <a:cubicBezTo>
                    <a:pt x="35392" y="35071"/>
                    <a:pt x="37141" y="35974"/>
                    <a:pt x="39043" y="36493"/>
                  </a:cubicBezTo>
                  <a:cubicBezTo>
                    <a:pt x="41553" y="37176"/>
                    <a:pt x="44198" y="37357"/>
                    <a:pt x="46776" y="37616"/>
                  </a:cubicBezTo>
                  <a:cubicBezTo>
                    <a:pt x="51734" y="38110"/>
                    <a:pt x="56697" y="38524"/>
                    <a:pt x="61668" y="38857"/>
                  </a:cubicBezTo>
                  <a:cubicBezTo>
                    <a:pt x="61457" y="39306"/>
                    <a:pt x="61221" y="39743"/>
                    <a:pt x="60964" y="40167"/>
                  </a:cubicBezTo>
                  <a:cubicBezTo>
                    <a:pt x="53747" y="38929"/>
                    <a:pt x="46357" y="38569"/>
                    <a:pt x="39092" y="37680"/>
                  </a:cubicBezTo>
                  <a:cubicBezTo>
                    <a:pt x="31137" y="36706"/>
                    <a:pt x="23547" y="34694"/>
                    <a:pt x="16335" y="31145"/>
                  </a:cubicBezTo>
                  <a:cubicBezTo>
                    <a:pt x="16240" y="30811"/>
                    <a:pt x="16148" y="30474"/>
                    <a:pt x="16058" y="30136"/>
                  </a:cubicBezTo>
                  <a:close/>
                  <a:moveTo>
                    <a:pt x="16503" y="31728"/>
                  </a:moveTo>
                  <a:lnTo>
                    <a:pt x="16503" y="31728"/>
                  </a:lnTo>
                  <a:cubicBezTo>
                    <a:pt x="23005" y="35373"/>
                    <a:pt x="29701" y="37429"/>
                    <a:pt x="37125" y="38421"/>
                  </a:cubicBezTo>
                  <a:cubicBezTo>
                    <a:pt x="44809" y="39449"/>
                    <a:pt x="52664" y="40595"/>
                    <a:pt x="60414" y="41004"/>
                  </a:cubicBezTo>
                  <a:cubicBezTo>
                    <a:pt x="60179" y="41334"/>
                    <a:pt x="59929" y="41644"/>
                    <a:pt x="59670" y="41943"/>
                  </a:cubicBezTo>
                  <a:cubicBezTo>
                    <a:pt x="59439" y="41901"/>
                    <a:pt x="59202" y="41877"/>
                    <a:pt x="58971" y="41877"/>
                  </a:cubicBezTo>
                  <a:cubicBezTo>
                    <a:pt x="58901" y="41877"/>
                    <a:pt x="58832" y="41879"/>
                    <a:pt x="58763" y="41884"/>
                  </a:cubicBezTo>
                  <a:cubicBezTo>
                    <a:pt x="58672" y="41769"/>
                    <a:pt x="58537" y="41685"/>
                    <a:pt x="58367" y="41685"/>
                  </a:cubicBezTo>
                  <a:cubicBezTo>
                    <a:pt x="58338" y="41685"/>
                    <a:pt x="58308" y="41687"/>
                    <a:pt x="58277" y="41692"/>
                  </a:cubicBezTo>
                  <a:cubicBezTo>
                    <a:pt x="55955" y="42079"/>
                    <a:pt x="53617" y="42235"/>
                    <a:pt x="51274" y="42235"/>
                  </a:cubicBezTo>
                  <a:cubicBezTo>
                    <a:pt x="46481" y="42235"/>
                    <a:pt x="41669" y="41581"/>
                    <a:pt x="36938" y="40904"/>
                  </a:cubicBezTo>
                  <a:cubicBezTo>
                    <a:pt x="30255" y="39948"/>
                    <a:pt x="23842" y="38250"/>
                    <a:pt x="17743" y="35316"/>
                  </a:cubicBezTo>
                  <a:cubicBezTo>
                    <a:pt x="17269" y="34155"/>
                    <a:pt x="16866" y="32957"/>
                    <a:pt x="16503" y="31728"/>
                  </a:cubicBezTo>
                  <a:close/>
                  <a:moveTo>
                    <a:pt x="55444" y="45234"/>
                  </a:moveTo>
                  <a:lnTo>
                    <a:pt x="55444" y="45234"/>
                  </a:lnTo>
                  <a:cubicBezTo>
                    <a:pt x="53900" y="46060"/>
                    <a:pt x="52194" y="46704"/>
                    <a:pt x="50365" y="47244"/>
                  </a:cubicBezTo>
                  <a:cubicBezTo>
                    <a:pt x="49645" y="47456"/>
                    <a:pt x="48919" y="47660"/>
                    <a:pt x="48187" y="47856"/>
                  </a:cubicBezTo>
                  <a:cubicBezTo>
                    <a:pt x="48018" y="47853"/>
                    <a:pt x="47849" y="47853"/>
                    <a:pt x="47681" y="47853"/>
                  </a:cubicBezTo>
                  <a:cubicBezTo>
                    <a:pt x="47513" y="47853"/>
                    <a:pt x="47346" y="47853"/>
                    <a:pt x="47182" y="47849"/>
                  </a:cubicBezTo>
                  <a:cubicBezTo>
                    <a:pt x="46866" y="47842"/>
                    <a:pt x="46550" y="47834"/>
                    <a:pt x="46233" y="47831"/>
                  </a:cubicBezTo>
                  <a:cubicBezTo>
                    <a:pt x="46215" y="47813"/>
                    <a:pt x="46192" y="47800"/>
                    <a:pt x="46167" y="47796"/>
                  </a:cubicBezTo>
                  <a:cubicBezTo>
                    <a:pt x="40717" y="47114"/>
                    <a:pt x="35459" y="47890"/>
                    <a:pt x="30575" y="45315"/>
                  </a:cubicBezTo>
                  <a:lnTo>
                    <a:pt x="30575" y="45315"/>
                  </a:lnTo>
                  <a:cubicBezTo>
                    <a:pt x="33267" y="45738"/>
                    <a:pt x="35984" y="45851"/>
                    <a:pt x="38709" y="45851"/>
                  </a:cubicBezTo>
                  <a:cubicBezTo>
                    <a:pt x="40008" y="45851"/>
                    <a:pt x="41308" y="45825"/>
                    <a:pt x="42608" y="45795"/>
                  </a:cubicBezTo>
                  <a:cubicBezTo>
                    <a:pt x="46839" y="45697"/>
                    <a:pt x="51220" y="45775"/>
                    <a:pt x="55444" y="45234"/>
                  </a:cubicBezTo>
                  <a:close/>
                  <a:moveTo>
                    <a:pt x="18068" y="36082"/>
                  </a:moveTo>
                  <a:lnTo>
                    <a:pt x="18068" y="36082"/>
                  </a:lnTo>
                  <a:cubicBezTo>
                    <a:pt x="23964" y="39579"/>
                    <a:pt x="30812" y="41013"/>
                    <a:pt x="37544" y="41959"/>
                  </a:cubicBezTo>
                  <a:cubicBezTo>
                    <a:pt x="42136" y="42604"/>
                    <a:pt x="46756" y="43204"/>
                    <a:pt x="51374" y="43204"/>
                  </a:cubicBezTo>
                  <a:cubicBezTo>
                    <a:pt x="53764" y="43204"/>
                    <a:pt x="56153" y="43043"/>
                    <a:pt x="58538" y="42645"/>
                  </a:cubicBezTo>
                  <a:cubicBezTo>
                    <a:pt x="58605" y="42634"/>
                    <a:pt x="58670" y="42610"/>
                    <a:pt x="58726" y="42572"/>
                  </a:cubicBezTo>
                  <a:cubicBezTo>
                    <a:pt x="58817" y="42606"/>
                    <a:pt x="58911" y="42633"/>
                    <a:pt x="59008" y="42658"/>
                  </a:cubicBezTo>
                  <a:cubicBezTo>
                    <a:pt x="58232" y="43428"/>
                    <a:pt x="57364" y="44087"/>
                    <a:pt x="56426" y="44668"/>
                  </a:cubicBezTo>
                  <a:cubicBezTo>
                    <a:pt x="55039" y="44551"/>
                    <a:pt x="53651" y="44505"/>
                    <a:pt x="52261" y="44505"/>
                  </a:cubicBezTo>
                  <a:cubicBezTo>
                    <a:pt x="47321" y="44505"/>
                    <a:pt x="42366" y="45085"/>
                    <a:pt x="37434" y="45085"/>
                  </a:cubicBezTo>
                  <a:cubicBezTo>
                    <a:pt x="34557" y="45085"/>
                    <a:pt x="31687" y="44887"/>
                    <a:pt x="28833" y="44262"/>
                  </a:cubicBezTo>
                  <a:cubicBezTo>
                    <a:pt x="28801" y="44255"/>
                    <a:pt x="28770" y="44252"/>
                    <a:pt x="28740" y="44252"/>
                  </a:cubicBezTo>
                  <a:cubicBezTo>
                    <a:pt x="28394" y="44252"/>
                    <a:pt x="28249" y="44705"/>
                    <a:pt x="28555" y="44922"/>
                  </a:cubicBezTo>
                  <a:cubicBezTo>
                    <a:pt x="32015" y="47380"/>
                    <a:pt x="36630" y="48505"/>
                    <a:pt x="41074" y="48505"/>
                  </a:cubicBezTo>
                  <a:cubicBezTo>
                    <a:pt x="42227" y="48505"/>
                    <a:pt x="43368" y="48429"/>
                    <a:pt x="44474" y="48282"/>
                  </a:cubicBezTo>
                  <a:cubicBezTo>
                    <a:pt x="44910" y="48364"/>
                    <a:pt x="45351" y="48412"/>
                    <a:pt x="45792" y="48448"/>
                  </a:cubicBezTo>
                  <a:cubicBezTo>
                    <a:pt x="43395" y="48985"/>
                    <a:pt x="40955" y="49347"/>
                    <a:pt x="38517" y="49347"/>
                  </a:cubicBezTo>
                  <a:cubicBezTo>
                    <a:pt x="37195" y="49347"/>
                    <a:pt x="35874" y="49241"/>
                    <a:pt x="34561" y="48998"/>
                  </a:cubicBezTo>
                  <a:cubicBezTo>
                    <a:pt x="29847" y="48124"/>
                    <a:pt x="25453" y="45787"/>
                    <a:pt x="22145" y="42310"/>
                  </a:cubicBezTo>
                  <a:cubicBezTo>
                    <a:pt x="20341" y="40415"/>
                    <a:pt x="19058" y="38322"/>
                    <a:pt x="18068" y="36082"/>
                  </a:cubicBezTo>
                  <a:close/>
                  <a:moveTo>
                    <a:pt x="40712" y="1"/>
                  </a:moveTo>
                  <a:cubicBezTo>
                    <a:pt x="35881" y="1"/>
                    <a:pt x="30877" y="1725"/>
                    <a:pt x="27147" y="4314"/>
                  </a:cubicBezTo>
                  <a:cubicBezTo>
                    <a:pt x="24212" y="6351"/>
                    <a:pt x="20984" y="9272"/>
                    <a:pt x="18646" y="12641"/>
                  </a:cubicBezTo>
                  <a:cubicBezTo>
                    <a:pt x="17516" y="12381"/>
                    <a:pt x="16140" y="12241"/>
                    <a:pt x="14656" y="12241"/>
                  </a:cubicBezTo>
                  <a:cubicBezTo>
                    <a:pt x="8679" y="12241"/>
                    <a:pt x="941" y="14515"/>
                    <a:pt x="360" y="20413"/>
                  </a:cubicBezTo>
                  <a:cubicBezTo>
                    <a:pt x="0" y="24059"/>
                    <a:pt x="3452" y="25985"/>
                    <a:pt x="6322" y="27257"/>
                  </a:cubicBezTo>
                  <a:cubicBezTo>
                    <a:pt x="9161" y="28515"/>
                    <a:pt x="12149" y="29313"/>
                    <a:pt x="15177" y="29953"/>
                  </a:cubicBezTo>
                  <a:cubicBezTo>
                    <a:pt x="15437" y="40454"/>
                    <a:pt x="25126" y="49152"/>
                    <a:pt x="35087" y="50523"/>
                  </a:cubicBezTo>
                  <a:cubicBezTo>
                    <a:pt x="36191" y="50675"/>
                    <a:pt x="37306" y="50745"/>
                    <a:pt x="38426" y="50745"/>
                  </a:cubicBezTo>
                  <a:cubicBezTo>
                    <a:pt x="43308" y="50745"/>
                    <a:pt x="48280" y="49423"/>
                    <a:pt x="52805" y="47837"/>
                  </a:cubicBezTo>
                  <a:cubicBezTo>
                    <a:pt x="56973" y="46377"/>
                    <a:pt x="61822" y="43578"/>
                    <a:pt x="62904" y="38943"/>
                  </a:cubicBezTo>
                  <a:lnTo>
                    <a:pt x="62907" y="38943"/>
                  </a:lnTo>
                  <a:cubicBezTo>
                    <a:pt x="64960" y="39076"/>
                    <a:pt x="67257" y="39385"/>
                    <a:pt x="69510" y="39385"/>
                  </a:cubicBezTo>
                  <a:cubicBezTo>
                    <a:pt x="71627" y="39385"/>
                    <a:pt x="73706" y="39112"/>
                    <a:pt x="75506" y="38166"/>
                  </a:cubicBezTo>
                  <a:cubicBezTo>
                    <a:pt x="78618" y="36527"/>
                    <a:pt x="80367" y="32829"/>
                    <a:pt x="78328" y="29670"/>
                  </a:cubicBezTo>
                  <a:cubicBezTo>
                    <a:pt x="76241" y="26436"/>
                    <a:pt x="71646" y="24849"/>
                    <a:pt x="67974" y="23871"/>
                  </a:cubicBezTo>
                  <a:cubicBezTo>
                    <a:pt x="67846" y="19353"/>
                    <a:pt x="66586" y="14811"/>
                    <a:pt x="64438" y="11220"/>
                  </a:cubicBezTo>
                  <a:cubicBezTo>
                    <a:pt x="60633" y="4863"/>
                    <a:pt x="53511" y="2342"/>
                    <a:pt x="46609" y="981"/>
                  </a:cubicBezTo>
                  <a:cubicBezTo>
                    <a:pt x="44746" y="306"/>
                    <a:pt x="42744" y="1"/>
                    <a:pt x="40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33"/>
          <p:cNvSpPr/>
          <p:nvPr/>
        </p:nvSpPr>
        <p:spPr>
          <a:xfrm>
            <a:off x="5499438" y="1314703"/>
            <a:ext cx="1231969" cy="1093521"/>
          </a:xfrm>
          <a:custGeom>
            <a:avLst/>
            <a:gdLst/>
            <a:ahLst/>
            <a:cxnLst/>
            <a:rect l="l" t="t" r="r" b="b"/>
            <a:pathLst>
              <a:path w="50641" h="44950" extrusionOk="0">
                <a:moveTo>
                  <a:pt x="30281" y="1181"/>
                </a:moveTo>
                <a:cubicBezTo>
                  <a:pt x="30843" y="1186"/>
                  <a:pt x="31407" y="1197"/>
                  <a:pt x="31970" y="1216"/>
                </a:cubicBezTo>
                <a:cubicBezTo>
                  <a:pt x="33864" y="1550"/>
                  <a:pt x="35729" y="2776"/>
                  <a:pt x="37376" y="3716"/>
                </a:cubicBezTo>
                <a:cubicBezTo>
                  <a:pt x="32731" y="3113"/>
                  <a:pt x="28069" y="2822"/>
                  <a:pt x="23535" y="1540"/>
                </a:cubicBezTo>
                <a:cubicBezTo>
                  <a:pt x="25435" y="1302"/>
                  <a:pt x="27371" y="1195"/>
                  <a:pt x="29313" y="1181"/>
                </a:cubicBezTo>
                <a:cubicBezTo>
                  <a:pt x="29397" y="1262"/>
                  <a:pt x="29504" y="1318"/>
                  <a:pt x="29625" y="1318"/>
                </a:cubicBezTo>
                <a:cubicBezTo>
                  <a:pt x="29663" y="1318"/>
                  <a:pt x="29701" y="1312"/>
                  <a:pt x="29741" y="1301"/>
                </a:cubicBezTo>
                <a:cubicBezTo>
                  <a:pt x="29919" y="1249"/>
                  <a:pt x="30099" y="1210"/>
                  <a:pt x="30281" y="1181"/>
                </a:cubicBezTo>
                <a:close/>
                <a:moveTo>
                  <a:pt x="22683" y="1655"/>
                </a:moveTo>
                <a:cubicBezTo>
                  <a:pt x="24946" y="3025"/>
                  <a:pt x="27760" y="3389"/>
                  <a:pt x="30329" y="3813"/>
                </a:cubicBezTo>
                <a:cubicBezTo>
                  <a:pt x="32865" y="4232"/>
                  <a:pt x="35489" y="4649"/>
                  <a:pt x="38074" y="4649"/>
                </a:cubicBezTo>
                <a:cubicBezTo>
                  <a:pt x="38390" y="4649"/>
                  <a:pt x="38705" y="4643"/>
                  <a:pt x="39019" y="4630"/>
                </a:cubicBezTo>
                <a:cubicBezTo>
                  <a:pt x="39037" y="4627"/>
                  <a:pt x="39055" y="4623"/>
                  <a:pt x="39072" y="4617"/>
                </a:cubicBezTo>
                <a:cubicBezTo>
                  <a:pt x="40728" y="5456"/>
                  <a:pt x="42437" y="6260"/>
                  <a:pt x="43975" y="7273"/>
                </a:cubicBezTo>
                <a:cubicBezTo>
                  <a:pt x="46069" y="8651"/>
                  <a:pt x="47385" y="11010"/>
                  <a:pt x="48182" y="13572"/>
                </a:cubicBezTo>
                <a:cubicBezTo>
                  <a:pt x="42584" y="10759"/>
                  <a:pt x="36096" y="12297"/>
                  <a:pt x="30269" y="10317"/>
                </a:cubicBezTo>
                <a:cubicBezTo>
                  <a:pt x="24671" y="8416"/>
                  <a:pt x="19221" y="5565"/>
                  <a:pt x="13206" y="5565"/>
                </a:cubicBezTo>
                <a:cubicBezTo>
                  <a:pt x="12638" y="5565"/>
                  <a:pt x="12066" y="5590"/>
                  <a:pt x="11487" y="5644"/>
                </a:cubicBezTo>
                <a:cubicBezTo>
                  <a:pt x="14864" y="3453"/>
                  <a:pt x="18684" y="2243"/>
                  <a:pt x="22683" y="1655"/>
                </a:cubicBezTo>
                <a:close/>
                <a:moveTo>
                  <a:pt x="10684" y="6192"/>
                </a:moveTo>
                <a:cubicBezTo>
                  <a:pt x="10712" y="6375"/>
                  <a:pt x="10848" y="6546"/>
                  <a:pt x="11106" y="6578"/>
                </a:cubicBezTo>
                <a:cubicBezTo>
                  <a:pt x="14757" y="7037"/>
                  <a:pt x="18312" y="7150"/>
                  <a:pt x="21883" y="8198"/>
                </a:cubicBezTo>
                <a:cubicBezTo>
                  <a:pt x="24810" y="9057"/>
                  <a:pt x="27492" y="10527"/>
                  <a:pt x="30390" y="11447"/>
                </a:cubicBezTo>
                <a:cubicBezTo>
                  <a:pt x="35977" y="13219"/>
                  <a:pt x="41987" y="12137"/>
                  <a:pt x="47581" y="13925"/>
                </a:cubicBezTo>
                <a:cubicBezTo>
                  <a:pt x="47549" y="14010"/>
                  <a:pt x="47572" y="14117"/>
                  <a:pt x="47680" y="14145"/>
                </a:cubicBezTo>
                <a:cubicBezTo>
                  <a:pt x="47886" y="14197"/>
                  <a:pt x="48046" y="14288"/>
                  <a:pt x="48210" y="14421"/>
                </a:cubicBezTo>
                <a:cubicBezTo>
                  <a:pt x="48279" y="14477"/>
                  <a:pt x="48341" y="14536"/>
                  <a:pt x="48406" y="14597"/>
                </a:cubicBezTo>
                <a:cubicBezTo>
                  <a:pt x="48430" y="14619"/>
                  <a:pt x="48455" y="14639"/>
                  <a:pt x="48484" y="14655"/>
                </a:cubicBezTo>
                <a:cubicBezTo>
                  <a:pt x="48806" y="15931"/>
                  <a:pt x="49016" y="17229"/>
                  <a:pt x="49131" y="18461"/>
                </a:cubicBezTo>
                <a:cubicBezTo>
                  <a:pt x="48982" y="18352"/>
                  <a:pt x="48832" y="18245"/>
                  <a:pt x="48700" y="18103"/>
                </a:cubicBezTo>
                <a:cubicBezTo>
                  <a:pt x="48645" y="18041"/>
                  <a:pt x="48566" y="18007"/>
                  <a:pt x="48484" y="18007"/>
                </a:cubicBezTo>
                <a:cubicBezTo>
                  <a:pt x="48473" y="18007"/>
                  <a:pt x="48462" y="18008"/>
                  <a:pt x="48451" y="18009"/>
                </a:cubicBezTo>
                <a:cubicBezTo>
                  <a:pt x="45946" y="16527"/>
                  <a:pt x="43001" y="16317"/>
                  <a:pt x="40143" y="16231"/>
                </a:cubicBezTo>
                <a:cubicBezTo>
                  <a:pt x="38299" y="16175"/>
                  <a:pt x="36453" y="16186"/>
                  <a:pt x="34619" y="15943"/>
                </a:cubicBezTo>
                <a:cubicBezTo>
                  <a:pt x="32748" y="15695"/>
                  <a:pt x="31103" y="15008"/>
                  <a:pt x="29303" y="14516"/>
                </a:cubicBezTo>
                <a:cubicBezTo>
                  <a:pt x="25675" y="13525"/>
                  <a:pt x="21838" y="13792"/>
                  <a:pt x="18170" y="12791"/>
                </a:cubicBezTo>
                <a:cubicBezTo>
                  <a:pt x="14538" y="11801"/>
                  <a:pt x="10943" y="10420"/>
                  <a:pt x="7463" y="8981"/>
                </a:cubicBezTo>
                <a:cubicBezTo>
                  <a:pt x="8446" y="7951"/>
                  <a:pt x="9524" y="7017"/>
                  <a:pt x="10684" y="6192"/>
                </a:cubicBezTo>
                <a:close/>
                <a:moveTo>
                  <a:pt x="1662" y="20300"/>
                </a:moveTo>
                <a:cubicBezTo>
                  <a:pt x="3909" y="21200"/>
                  <a:pt x="6288" y="21750"/>
                  <a:pt x="8653" y="22247"/>
                </a:cubicBezTo>
                <a:cubicBezTo>
                  <a:pt x="9983" y="22527"/>
                  <a:pt x="11317" y="22790"/>
                  <a:pt x="12654" y="23030"/>
                </a:cubicBezTo>
                <a:cubicBezTo>
                  <a:pt x="12923" y="23077"/>
                  <a:pt x="13216" y="23112"/>
                  <a:pt x="13519" y="23146"/>
                </a:cubicBezTo>
                <a:cubicBezTo>
                  <a:pt x="12245" y="23194"/>
                  <a:pt x="10969" y="23214"/>
                  <a:pt x="9694" y="23214"/>
                </a:cubicBezTo>
                <a:cubicBezTo>
                  <a:pt x="8857" y="23214"/>
                  <a:pt x="8020" y="23206"/>
                  <a:pt x="7183" y="23191"/>
                </a:cubicBezTo>
                <a:cubicBezTo>
                  <a:pt x="5877" y="23169"/>
                  <a:pt x="4572" y="23118"/>
                  <a:pt x="3268" y="23044"/>
                </a:cubicBezTo>
                <a:cubicBezTo>
                  <a:pt x="2775" y="23015"/>
                  <a:pt x="2269" y="22903"/>
                  <a:pt x="1785" y="22903"/>
                </a:cubicBezTo>
                <a:cubicBezTo>
                  <a:pt x="1661" y="22903"/>
                  <a:pt x="1538" y="22910"/>
                  <a:pt x="1417" y="22929"/>
                </a:cubicBezTo>
                <a:cubicBezTo>
                  <a:pt x="1432" y="22048"/>
                  <a:pt x="1514" y="21168"/>
                  <a:pt x="1660" y="20300"/>
                </a:cubicBezTo>
                <a:close/>
                <a:moveTo>
                  <a:pt x="7113" y="9369"/>
                </a:moveTo>
                <a:cubicBezTo>
                  <a:pt x="10338" y="11015"/>
                  <a:pt x="13513" y="12597"/>
                  <a:pt x="17003" y="13640"/>
                </a:cubicBezTo>
                <a:cubicBezTo>
                  <a:pt x="20742" y="14757"/>
                  <a:pt x="24478" y="14597"/>
                  <a:pt x="28232" y="15381"/>
                </a:cubicBezTo>
                <a:cubicBezTo>
                  <a:pt x="31519" y="16068"/>
                  <a:pt x="34324" y="17109"/>
                  <a:pt x="37736" y="17218"/>
                </a:cubicBezTo>
                <a:cubicBezTo>
                  <a:pt x="41442" y="17335"/>
                  <a:pt x="44899" y="17338"/>
                  <a:pt x="48377" y="18799"/>
                </a:cubicBezTo>
                <a:cubicBezTo>
                  <a:pt x="48380" y="18800"/>
                  <a:pt x="48383" y="18799"/>
                  <a:pt x="48386" y="18801"/>
                </a:cubicBezTo>
                <a:cubicBezTo>
                  <a:pt x="48564" y="19019"/>
                  <a:pt x="48791" y="19207"/>
                  <a:pt x="49056" y="19272"/>
                </a:cubicBezTo>
                <a:cubicBezTo>
                  <a:pt x="49080" y="19278"/>
                  <a:pt x="49105" y="19281"/>
                  <a:pt x="49130" y="19281"/>
                </a:cubicBezTo>
                <a:cubicBezTo>
                  <a:pt x="49153" y="19281"/>
                  <a:pt x="49175" y="19279"/>
                  <a:pt x="49198" y="19275"/>
                </a:cubicBezTo>
                <a:cubicBezTo>
                  <a:pt x="49216" y="19557"/>
                  <a:pt x="49231" y="19835"/>
                  <a:pt x="49242" y="20107"/>
                </a:cubicBezTo>
                <a:cubicBezTo>
                  <a:pt x="49300" y="21815"/>
                  <a:pt x="49189" y="23525"/>
                  <a:pt x="48905" y="25210"/>
                </a:cubicBezTo>
                <a:cubicBezTo>
                  <a:pt x="45688" y="24919"/>
                  <a:pt x="42484" y="24561"/>
                  <a:pt x="39310" y="23925"/>
                </a:cubicBezTo>
                <a:cubicBezTo>
                  <a:pt x="36679" y="23397"/>
                  <a:pt x="33686" y="22848"/>
                  <a:pt x="31276" y="21472"/>
                </a:cubicBezTo>
                <a:lnTo>
                  <a:pt x="31276" y="21472"/>
                </a:lnTo>
                <a:cubicBezTo>
                  <a:pt x="33940" y="21881"/>
                  <a:pt x="36592" y="22111"/>
                  <a:pt x="39240" y="22111"/>
                </a:cubicBezTo>
                <a:cubicBezTo>
                  <a:pt x="42501" y="22111"/>
                  <a:pt x="45758" y="21763"/>
                  <a:pt x="49028" y="20977"/>
                </a:cubicBezTo>
                <a:cubicBezTo>
                  <a:pt x="49344" y="20901"/>
                  <a:pt x="49277" y="20412"/>
                  <a:pt x="48957" y="20412"/>
                </a:cubicBezTo>
                <a:cubicBezTo>
                  <a:pt x="48955" y="20412"/>
                  <a:pt x="48954" y="20412"/>
                  <a:pt x="48952" y="20412"/>
                </a:cubicBezTo>
                <a:cubicBezTo>
                  <a:pt x="45792" y="20452"/>
                  <a:pt x="42673" y="21161"/>
                  <a:pt x="39512" y="21167"/>
                </a:cubicBezTo>
                <a:cubicBezTo>
                  <a:pt x="39494" y="21167"/>
                  <a:pt x="39477" y="21167"/>
                  <a:pt x="39459" y="21167"/>
                </a:cubicBezTo>
                <a:cubicBezTo>
                  <a:pt x="36086" y="21167"/>
                  <a:pt x="32738" y="20393"/>
                  <a:pt x="29371" y="20231"/>
                </a:cubicBezTo>
                <a:cubicBezTo>
                  <a:pt x="29364" y="20230"/>
                  <a:pt x="29356" y="20230"/>
                  <a:pt x="29349" y="20230"/>
                </a:cubicBezTo>
                <a:cubicBezTo>
                  <a:pt x="28905" y="20230"/>
                  <a:pt x="28763" y="20868"/>
                  <a:pt x="29139" y="21085"/>
                </a:cubicBezTo>
                <a:cubicBezTo>
                  <a:pt x="34958" y="24429"/>
                  <a:pt x="42037" y="25757"/>
                  <a:pt x="48745" y="26074"/>
                </a:cubicBezTo>
                <a:cubicBezTo>
                  <a:pt x="48624" y="26671"/>
                  <a:pt x="48473" y="27259"/>
                  <a:pt x="48309" y="27844"/>
                </a:cubicBezTo>
                <a:cubicBezTo>
                  <a:pt x="47210" y="27243"/>
                  <a:pt x="46100" y="27151"/>
                  <a:pt x="44783" y="27138"/>
                </a:cubicBezTo>
                <a:cubicBezTo>
                  <a:pt x="42439" y="27116"/>
                  <a:pt x="40263" y="27076"/>
                  <a:pt x="37930" y="26643"/>
                </a:cubicBezTo>
                <a:cubicBezTo>
                  <a:pt x="36194" y="26322"/>
                  <a:pt x="34459" y="25924"/>
                  <a:pt x="32756" y="25459"/>
                </a:cubicBezTo>
                <a:cubicBezTo>
                  <a:pt x="30570" y="24864"/>
                  <a:pt x="28872" y="23841"/>
                  <a:pt x="26901" y="22839"/>
                </a:cubicBezTo>
                <a:cubicBezTo>
                  <a:pt x="23577" y="21146"/>
                  <a:pt x="19654" y="20295"/>
                  <a:pt x="16113" y="19152"/>
                </a:cubicBezTo>
                <a:cubicBezTo>
                  <a:pt x="11852" y="17777"/>
                  <a:pt x="7572" y="16271"/>
                  <a:pt x="3200" y="15284"/>
                </a:cubicBezTo>
                <a:cubicBezTo>
                  <a:pt x="4069" y="13369"/>
                  <a:pt x="5200" y="11584"/>
                  <a:pt x="6561" y="9981"/>
                </a:cubicBezTo>
                <a:cubicBezTo>
                  <a:pt x="6740" y="9768"/>
                  <a:pt x="6928" y="9571"/>
                  <a:pt x="7113" y="9369"/>
                </a:cubicBezTo>
                <a:close/>
                <a:moveTo>
                  <a:pt x="2952" y="15854"/>
                </a:moveTo>
                <a:cubicBezTo>
                  <a:pt x="2960" y="15858"/>
                  <a:pt x="2966" y="15864"/>
                  <a:pt x="2974" y="15869"/>
                </a:cubicBezTo>
                <a:cubicBezTo>
                  <a:pt x="6855" y="17448"/>
                  <a:pt x="10919" y="18615"/>
                  <a:pt x="14906" y="19895"/>
                </a:cubicBezTo>
                <a:cubicBezTo>
                  <a:pt x="18983" y="21205"/>
                  <a:pt x="23673" y="22166"/>
                  <a:pt x="27397" y="24298"/>
                </a:cubicBezTo>
                <a:cubicBezTo>
                  <a:pt x="30453" y="26047"/>
                  <a:pt x="33781" y="26834"/>
                  <a:pt x="37206" y="27581"/>
                </a:cubicBezTo>
                <a:cubicBezTo>
                  <a:pt x="38864" y="27942"/>
                  <a:pt x="40535" y="28229"/>
                  <a:pt x="42234" y="28289"/>
                </a:cubicBezTo>
                <a:cubicBezTo>
                  <a:pt x="42525" y="28299"/>
                  <a:pt x="42814" y="28302"/>
                  <a:pt x="43102" y="28302"/>
                </a:cubicBezTo>
                <a:cubicBezTo>
                  <a:pt x="43647" y="28302"/>
                  <a:pt x="44187" y="28290"/>
                  <a:pt x="44724" y="28290"/>
                </a:cubicBezTo>
                <a:cubicBezTo>
                  <a:pt x="45846" y="28290"/>
                  <a:pt x="46955" y="28342"/>
                  <a:pt x="48069" y="28663"/>
                </a:cubicBezTo>
                <a:cubicBezTo>
                  <a:pt x="47691" y="29845"/>
                  <a:pt x="47222" y="30994"/>
                  <a:pt x="46664" y="32101"/>
                </a:cubicBezTo>
                <a:lnTo>
                  <a:pt x="46664" y="32101"/>
                </a:lnTo>
                <a:cubicBezTo>
                  <a:pt x="46712" y="31922"/>
                  <a:pt x="46648" y="31701"/>
                  <a:pt x="46435" y="31654"/>
                </a:cubicBezTo>
                <a:cubicBezTo>
                  <a:pt x="38898" y="29984"/>
                  <a:pt x="31202" y="29486"/>
                  <a:pt x="23500" y="29257"/>
                </a:cubicBezTo>
                <a:cubicBezTo>
                  <a:pt x="19600" y="29142"/>
                  <a:pt x="15697" y="29057"/>
                  <a:pt x="11804" y="28767"/>
                </a:cubicBezTo>
                <a:cubicBezTo>
                  <a:pt x="9849" y="28622"/>
                  <a:pt x="7853" y="28488"/>
                  <a:pt x="5930" y="28093"/>
                </a:cubicBezTo>
                <a:cubicBezTo>
                  <a:pt x="4402" y="27779"/>
                  <a:pt x="3094" y="27063"/>
                  <a:pt x="1645" y="26575"/>
                </a:cubicBezTo>
                <a:cubicBezTo>
                  <a:pt x="1539" y="25730"/>
                  <a:pt x="1476" y="24891"/>
                  <a:pt x="1439" y="24063"/>
                </a:cubicBezTo>
                <a:cubicBezTo>
                  <a:pt x="1848" y="24013"/>
                  <a:pt x="2271" y="23992"/>
                  <a:pt x="2704" y="23992"/>
                </a:cubicBezTo>
                <a:cubicBezTo>
                  <a:pt x="4546" y="23992"/>
                  <a:pt x="6553" y="24362"/>
                  <a:pt x="8343" y="24362"/>
                </a:cubicBezTo>
                <a:cubicBezTo>
                  <a:pt x="8447" y="24362"/>
                  <a:pt x="8551" y="24361"/>
                  <a:pt x="8653" y="24358"/>
                </a:cubicBezTo>
                <a:cubicBezTo>
                  <a:pt x="11110" y="24295"/>
                  <a:pt x="13550" y="24025"/>
                  <a:pt x="15986" y="23718"/>
                </a:cubicBezTo>
                <a:cubicBezTo>
                  <a:pt x="16244" y="23686"/>
                  <a:pt x="16507" y="23330"/>
                  <a:pt x="16235" y="23116"/>
                </a:cubicBezTo>
                <a:cubicBezTo>
                  <a:pt x="14719" y="21930"/>
                  <a:pt x="12073" y="22004"/>
                  <a:pt x="10225" y="21649"/>
                </a:cubicBezTo>
                <a:cubicBezTo>
                  <a:pt x="7376" y="21101"/>
                  <a:pt x="4586" y="20363"/>
                  <a:pt x="1763" y="19714"/>
                </a:cubicBezTo>
                <a:cubicBezTo>
                  <a:pt x="2026" y="18395"/>
                  <a:pt x="2429" y="17101"/>
                  <a:pt x="2952" y="15854"/>
                </a:cubicBezTo>
                <a:close/>
                <a:moveTo>
                  <a:pt x="1800" y="27641"/>
                </a:moveTo>
                <a:lnTo>
                  <a:pt x="1800" y="27641"/>
                </a:lnTo>
                <a:cubicBezTo>
                  <a:pt x="3336" y="28971"/>
                  <a:pt x="5721" y="29287"/>
                  <a:pt x="7654" y="29548"/>
                </a:cubicBezTo>
                <a:cubicBezTo>
                  <a:pt x="11927" y="30124"/>
                  <a:pt x="16269" y="30248"/>
                  <a:pt x="20573" y="30388"/>
                </a:cubicBezTo>
                <a:cubicBezTo>
                  <a:pt x="29220" y="30668"/>
                  <a:pt x="37746" y="31364"/>
                  <a:pt x="46342" y="32341"/>
                </a:cubicBezTo>
                <a:cubicBezTo>
                  <a:pt x="46355" y="32343"/>
                  <a:pt x="46368" y="32344"/>
                  <a:pt x="46381" y="32344"/>
                </a:cubicBezTo>
                <a:cubicBezTo>
                  <a:pt x="46457" y="32344"/>
                  <a:pt x="46530" y="32312"/>
                  <a:pt x="46583" y="32256"/>
                </a:cubicBezTo>
                <a:lnTo>
                  <a:pt x="46583" y="32256"/>
                </a:lnTo>
                <a:cubicBezTo>
                  <a:pt x="45860" y="33662"/>
                  <a:pt x="44995" y="34983"/>
                  <a:pt x="43996" y="36190"/>
                </a:cubicBezTo>
                <a:cubicBezTo>
                  <a:pt x="43957" y="36180"/>
                  <a:pt x="43919" y="36167"/>
                  <a:pt x="43873" y="36167"/>
                </a:cubicBezTo>
                <a:cubicBezTo>
                  <a:pt x="43871" y="36167"/>
                  <a:pt x="43869" y="36167"/>
                  <a:pt x="43868" y="36167"/>
                </a:cubicBezTo>
                <a:cubicBezTo>
                  <a:pt x="43350" y="36180"/>
                  <a:pt x="42833" y="36186"/>
                  <a:pt x="42316" y="36186"/>
                </a:cubicBezTo>
                <a:cubicBezTo>
                  <a:pt x="29037" y="36186"/>
                  <a:pt x="16049" y="32020"/>
                  <a:pt x="2806" y="31651"/>
                </a:cubicBezTo>
                <a:cubicBezTo>
                  <a:pt x="2349" y="30355"/>
                  <a:pt x="2022" y="29001"/>
                  <a:pt x="1800" y="27641"/>
                </a:cubicBezTo>
                <a:close/>
                <a:moveTo>
                  <a:pt x="3053" y="32314"/>
                </a:moveTo>
                <a:lnTo>
                  <a:pt x="3053" y="32314"/>
                </a:lnTo>
                <a:cubicBezTo>
                  <a:pt x="9459" y="33816"/>
                  <a:pt x="16249" y="34322"/>
                  <a:pt x="22760" y="35112"/>
                </a:cubicBezTo>
                <a:cubicBezTo>
                  <a:pt x="28841" y="35851"/>
                  <a:pt x="35023" y="37161"/>
                  <a:pt x="41179" y="37161"/>
                </a:cubicBezTo>
                <a:cubicBezTo>
                  <a:pt x="41846" y="37161"/>
                  <a:pt x="42512" y="37146"/>
                  <a:pt x="43178" y="37113"/>
                </a:cubicBezTo>
                <a:lnTo>
                  <a:pt x="43178" y="37113"/>
                </a:lnTo>
                <a:cubicBezTo>
                  <a:pt x="41652" y="38743"/>
                  <a:pt x="39845" y="40116"/>
                  <a:pt x="37781" y="41150"/>
                </a:cubicBezTo>
                <a:lnTo>
                  <a:pt x="37781" y="41150"/>
                </a:lnTo>
                <a:cubicBezTo>
                  <a:pt x="37741" y="41103"/>
                  <a:pt x="37689" y="41068"/>
                  <a:pt x="37630" y="41051"/>
                </a:cubicBezTo>
                <a:cubicBezTo>
                  <a:pt x="37528" y="41022"/>
                  <a:pt x="37427" y="41012"/>
                  <a:pt x="37325" y="41012"/>
                </a:cubicBezTo>
                <a:cubicBezTo>
                  <a:pt x="37250" y="41012"/>
                  <a:pt x="37174" y="41017"/>
                  <a:pt x="37097" y="41025"/>
                </a:cubicBezTo>
                <a:cubicBezTo>
                  <a:pt x="37080" y="41027"/>
                  <a:pt x="37066" y="41030"/>
                  <a:pt x="37051" y="41033"/>
                </a:cubicBezTo>
                <a:cubicBezTo>
                  <a:pt x="37012" y="40968"/>
                  <a:pt x="36958" y="40914"/>
                  <a:pt x="36893" y="40876"/>
                </a:cubicBezTo>
                <a:cubicBezTo>
                  <a:pt x="32923" y="38407"/>
                  <a:pt x="27032" y="38737"/>
                  <a:pt x="22529" y="38272"/>
                </a:cubicBezTo>
                <a:cubicBezTo>
                  <a:pt x="17650" y="37770"/>
                  <a:pt x="12479" y="36886"/>
                  <a:pt x="7500" y="36886"/>
                </a:cubicBezTo>
                <a:cubicBezTo>
                  <a:pt x="6943" y="36886"/>
                  <a:pt x="6389" y="36897"/>
                  <a:pt x="5838" y="36921"/>
                </a:cubicBezTo>
                <a:cubicBezTo>
                  <a:pt x="4629" y="35582"/>
                  <a:pt x="3722" y="34008"/>
                  <a:pt x="3053" y="32314"/>
                </a:cubicBezTo>
                <a:close/>
                <a:moveTo>
                  <a:pt x="6657" y="37741"/>
                </a:moveTo>
                <a:lnTo>
                  <a:pt x="6657" y="37741"/>
                </a:lnTo>
                <a:cubicBezTo>
                  <a:pt x="11050" y="38621"/>
                  <a:pt x="15734" y="38686"/>
                  <a:pt x="20154" y="39093"/>
                </a:cubicBezTo>
                <a:cubicBezTo>
                  <a:pt x="25441" y="39580"/>
                  <a:pt x="31613" y="39284"/>
                  <a:pt x="36467" y="41607"/>
                </a:cubicBezTo>
                <a:cubicBezTo>
                  <a:pt x="36525" y="41635"/>
                  <a:pt x="36590" y="41649"/>
                  <a:pt x="36654" y="41649"/>
                </a:cubicBezTo>
                <a:cubicBezTo>
                  <a:pt x="36678" y="41649"/>
                  <a:pt x="36701" y="41647"/>
                  <a:pt x="36724" y="41644"/>
                </a:cubicBezTo>
                <a:lnTo>
                  <a:pt x="36724" y="41644"/>
                </a:lnTo>
                <a:cubicBezTo>
                  <a:pt x="36243" y="41848"/>
                  <a:pt x="35755" y="42042"/>
                  <a:pt x="35249" y="42210"/>
                </a:cubicBezTo>
                <a:cubicBezTo>
                  <a:pt x="32354" y="43170"/>
                  <a:pt x="29558" y="43554"/>
                  <a:pt x="26740" y="43554"/>
                </a:cubicBezTo>
                <a:cubicBezTo>
                  <a:pt x="24127" y="43554"/>
                  <a:pt x="21496" y="43224"/>
                  <a:pt x="18750" y="42715"/>
                </a:cubicBezTo>
                <a:cubicBezTo>
                  <a:pt x="14328" y="41896"/>
                  <a:pt x="10031" y="40872"/>
                  <a:pt x="6657" y="37741"/>
                </a:cubicBezTo>
                <a:close/>
                <a:moveTo>
                  <a:pt x="31488" y="1"/>
                </a:moveTo>
                <a:cubicBezTo>
                  <a:pt x="31061" y="1"/>
                  <a:pt x="30626" y="53"/>
                  <a:pt x="30178" y="170"/>
                </a:cubicBezTo>
                <a:cubicBezTo>
                  <a:pt x="29161" y="62"/>
                  <a:pt x="28131" y="9"/>
                  <a:pt x="27096" y="9"/>
                </a:cubicBezTo>
                <a:cubicBezTo>
                  <a:pt x="19394" y="9"/>
                  <a:pt x="11413" y="2965"/>
                  <a:pt x="6306" y="8570"/>
                </a:cubicBezTo>
                <a:cubicBezTo>
                  <a:pt x="2968" y="12235"/>
                  <a:pt x="622" y="17071"/>
                  <a:pt x="307" y="22056"/>
                </a:cubicBezTo>
                <a:cubicBezTo>
                  <a:pt x="0" y="26918"/>
                  <a:pt x="1011" y="32768"/>
                  <a:pt x="3993" y="36720"/>
                </a:cubicBezTo>
                <a:cubicBezTo>
                  <a:pt x="7101" y="40841"/>
                  <a:pt x="11732" y="42692"/>
                  <a:pt x="16636" y="43680"/>
                </a:cubicBezTo>
                <a:cubicBezTo>
                  <a:pt x="20165" y="44391"/>
                  <a:pt x="23577" y="44949"/>
                  <a:pt x="26996" y="44949"/>
                </a:cubicBezTo>
                <a:cubicBezTo>
                  <a:pt x="29585" y="44949"/>
                  <a:pt x="32178" y="44629"/>
                  <a:pt x="34829" y="43812"/>
                </a:cubicBezTo>
                <a:cubicBezTo>
                  <a:pt x="43152" y="41248"/>
                  <a:pt x="48579" y="34274"/>
                  <a:pt x="50140" y="26090"/>
                </a:cubicBezTo>
                <a:cubicBezTo>
                  <a:pt x="50384" y="25987"/>
                  <a:pt x="50419" y="25650"/>
                  <a:pt x="50254" y="25451"/>
                </a:cubicBezTo>
                <a:cubicBezTo>
                  <a:pt x="50524" y="23811"/>
                  <a:pt x="50640" y="22148"/>
                  <a:pt x="50600" y="20485"/>
                </a:cubicBezTo>
                <a:cubicBezTo>
                  <a:pt x="50484" y="15790"/>
                  <a:pt x="49253" y="9515"/>
                  <a:pt x="45293" y="6502"/>
                </a:cubicBezTo>
                <a:cubicBezTo>
                  <a:pt x="42643" y="4487"/>
                  <a:pt x="39291" y="3136"/>
                  <a:pt x="36335" y="1632"/>
                </a:cubicBezTo>
                <a:cubicBezTo>
                  <a:pt x="34687" y="791"/>
                  <a:pt x="33150" y="1"/>
                  <a:pt x="31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1" name="Google Shape;601;p33"/>
          <p:cNvGrpSpPr/>
          <p:nvPr/>
        </p:nvGrpSpPr>
        <p:grpSpPr>
          <a:xfrm>
            <a:off x="6238259" y="2706843"/>
            <a:ext cx="912215" cy="847504"/>
            <a:chOff x="4015400" y="257675"/>
            <a:chExt cx="1151350" cy="1069675"/>
          </a:xfrm>
        </p:grpSpPr>
        <p:sp>
          <p:nvSpPr>
            <p:cNvPr id="602" name="Google Shape;602;p33"/>
            <p:cNvSpPr/>
            <p:nvPr/>
          </p:nvSpPr>
          <p:spPr>
            <a:xfrm>
              <a:off x="4015400" y="257675"/>
              <a:ext cx="1151350" cy="1069675"/>
            </a:xfrm>
            <a:custGeom>
              <a:avLst/>
              <a:gdLst/>
              <a:ahLst/>
              <a:cxnLst/>
              <a:rect l="l" t="t" r="r" b="b"/>
              <a:pathLst>
                <a:path w="46054" h="42787" extrusionOk="0">
                  <a:moveTo>
                    <a:pt x="36751" y="5758"/>
                  </a:moveTo>
                  <a:cubicBezTo>
                    <a:pt x="39521" y="7917"/>
                    <a:pt x="41600" y="10939"/>
                    <a:pt x="42712" y="14267"/>
                  </a:cubicBezTo>
                  <a:cubicBezTo>
                    <a:pt x="44707" y="20230"/>
                    <a:pt x="43894" y="27419"/>
                    <a:pt x="40444" y="32746"/>
                  </a:cubicBezTo>
                  <a:cubicBezTo>
                    <a:pt x="40367" y="32694"/>
                    <a:pt x="40276" y="32667"/>
                    <a:pt x="40183" y="32667"/>
                  </a:cubicBezTo>
                  <a:cubicBezTo>
                    <a:pt x="40161" y="32667"/>
                    <a:pt x="40138" y="32669"/>
                    <a:pt x="40116" y="32672"/>
                  </a:cubicBezTo>
                  <a:cubicBezTo>
                    <a:pt x="39858" y="32703"/>
                    <a:pt x="39577" y="32747"/>
                    <a:pt x="39303" y="32747"/>
                  </a:cubicBezTo>
                  <a:cubicBezTo>
                    <a:pt x="39094" y="32747"/>
                    <a:pt x="38890" y="32721"/>
                    <a:pt x="38700" y="32645"/>
                  </a:cubicBezTo>
                  <a:cubicBezTo>
                    <a:pt x="38257" y="32468"/>
                    <a:pt x="38275" y="32166"/>
                    <a:pt x="38215" y="31745"/>
                  </a:cubicBezTo>
                  <a:cubicBezTo>
                    <a:pt x="38118" y="31078"/>
                    <a:pt x="37714" y="30611"/>
                    <a:pt x="37245" y="30180"/>
                  </a:cubicBezTo>
                  <a:cubicBezTo>
                    <a:pt x="37276" y="29999"/>
                    <a:pt x="37235" y="29785"/>
                    <a:pt x="37090" y="29663"/>
                  </a:cubicBezTo>
                  <a:cubicBezTo>
                    <a:pt x="36673" y="29310"/>
                    <a:pt x="36335" y="29249"/>
                    <a:pt x="36219" y="28556"/>
                  </a:cubicBezTo>
                  <a:cubicBezTo>
                    <a:pt x="36127" y="28006"/>
                    <a:pt x="36567" y="27278"/>
                    <a:pt x="36521" y="26668"/>
                  </a:cubicBezTo>
                  <a:cubicBezTo>
                    <a:pt x="36491" y="26258"/>
                    <a:pt x="36398" y="25801"/>
                    <a:pt x="36174" y="25446"/>
                  </a:cubicBezTo>
                  <a:cubicBezTo>
                    <a:pt x="36072" y="25287"/>
                    <a:pt x="35381" y="24823"/>
                    <a:pt x="35346" y="24691"/>
                  </a:cubicBezTo>
                  <a:cubicBezTo>
                    <a:pt x="35159" y="23961"/>
                    <a:pt x="36524" y="23017"/>
                    <a:pt x="36559" y="22158"/>
                  </a:cubicBezTo>
                  <a:cubicBezTo>
                    <a:pt x="36585" y="21535"/>
                    <a:pt x="36369" y="21011"/>
                    <a:pt x="35940" y="20647"/>
                  </a:cubicBezTo>
                  <a:cubicBezTo>
                    <a:pt x="35990" y="20512"/>
                    <a:pt x="35993" y="20363"/>
                    <a:pt x="35907" y="20237"/>
                  </a:cubicBezTo>
                  <a:cubicBezTo>
                    <a:pt x="35441" y="19542"/>
                    <a:pt x="34112" y="19033"/>
                    <a:pt x="33340" y="18765"/>
                  </a:cubicBezTo>
                  <a:cubicBezTo>
                    <a:pt x="33044" y="18662"/>
                    <a:pt x="32753" y="18628"/>
                    <a:pt x="32463" y="18628"/>
                  </a:cubicBezTo>
                  <a:cubicBezTo>
                    <a:pt x="31850" y="18628"/>
                    <a:pt x="31247" y="18784"/>
                    <a:pt x="30638" y="18784"/>
                  </a:cubicBezTo>
                  <a:cubicBezTo>
                    <a:pt x="30232" y="18784"/>
                    <a:pt x="29823" y="18714"/>
                    <a:pt x="29406" y="18482"/>
                  </a:cubicBezTo>
                  <a:cubicBezTo>
                    <a:pt x="28895" y="18196"/>
                    <a:pt x="28455" y="17806"/>
                    <a:pt x="27912" y="17577"/>
                  </a:cubicBezTo>
                  <a:cubicBezTo>
                    <a:pt x="27571" y="17433"/>
                    <a:pt x="27066" y="17428"/>
                    <a:pt x="26777" y="17263"/>
                  </a:cubicBezTo>
                  <a:cubicBezTo>
                    <a:pt x="25268" y="16403"/>
                    <a:pt x="26484" y="15311"/>
                    <a:pt x="26546" y="14104"/>
                  </a:cubicBezTo>
                  <a:cubicBezTo>
                    <a:pt x="27320" y="13642"/>
                    <a:pt x="27622" y="13015"/>
                    <a:pt x="27792" y="12098"/>
                  </a:cubicBezTo>
                  <a:cubicBezTo>
                    <a:pt x="27950" y="11239"/>
                    <a:pt x="27812" y="10993"/>
                    <a:pt x="28566" y="10432"/>
                  </a:cubicBezTo>
                  <a:cubicBezTo>
                    <a:pt x="29002" y="10107"/>
                    <a:pt x="29630" y="10015"/>
                    <a:pt x="30107" y="9745"/>
                  </a:cubicBezTo>
                  <a:cubicBezTo>
                    <a:pt x="30772" y="9367"/>
                    <a:pt x="31058" y="8970"/>
                    <a:pt x="31381" y="8321"/>
                  </a:cubicBezTo>
                  <a:cubicBezTo>
                    <a:pt x="31432" y="7269"/>
                    <a:pt x="31963" y="6644"/>
                    <a:pt x="32977" y="6447"/>
                  </a:cubicBezTo>
                  <a:cubicBezTo>
                    <a:pt x="33470" y="6386"/>
                    <a:pt x="33965" y="6355"/>
                    <a:pt x="34462" y="6355"/>
                  </a:cubicBezTo>
                  <a:cubicBezTo>
                    <a:pt x="34618" y="6355"/>
                    <a:pt x="34774" y="6358"/>
                    <a:pt x="34930" y="6364"/>
                  </a:cubicBezTo>
                  <a:cubicBezTo>
                    <a:pt x="35878" y="6325"/>
                    <a:pt x="35815" y="6346"/>
                    <a:pt x="36641" y="5941"/>
                  </a:cubicBezTo>
                  <a:cubicBezTo>
                    <a:pt x="36720" y="5902"/>
                    <a:pt x="36748" y="5832"/>
                    <a:pt x="36751" y="5758"/>
                  </a:cubicBezTo>
                  <a:close/>
                  <a:moveTo>
                    <a:pt x="12725" y="3690"/>
                  </a:moveTo>
                  <a:lnTo>
                    <a:pt x="12725" y="3690"/>
                  </a:lnTo>
                  <a:cubicBezTo>
                    <a:pt x="12312" y="5207"/>
                    <a:pt x="12209" y="6790"/>
                    <a:pt x="12424" y="8345"/>
                  </a:cubicBezTo>
                  <a:cubicBezTo>
                    <a:pt x="12575" y="9446"/>
                    <a:pt x="13081" y="10390"/>
                    <a:pt x="13292" y="11458"/>
                  </a:cubicBezTo>
                  <a:cubicBezTo>
                    <a:pt x="13747" y="13765"/>
                    <a:pt x="12502" y="14185"/>
                    <a:pt x="11509" y="15804"/>
                  </a:cubicBezTo>
                  <a:cubicBezTo>
                    <a:pt x="10779" y="16995"/>
                    <a:pt x="10971" y="19089"/>
                    <a:pt x="10912" y="20406"/>
                  </a:cubicBezTo>
                  <a:cubicBezTo>
                    <a:pt x="10861" y="21579"/>
                    <a:pt x="10853" y="22393"/>
                    <a:pt x="11685" y="23233"/>
                  </a:cubicBezTo>
                  <a:cubicBezTo>
                    <a:pt x="11691" y="23532"/>
                    <a:pt x="11671" y="23857"/>
                    <a:pt x="11839" y="24096"/>
                  </a:cubicBezTo>
                  <a:cubicBezTo>
                    <a:pt x="12123" y="24498"/>
                    <a:pt x="13061" y="24715"/>
                    <a:pt x="13472" y="24860"/>
                  </a:cubicBezTo>
                  <a:cubicBezTo>
                    <a:pt x="14800" y="25333"/>
                    <a:pt x="17647" y="25566"/>
                    <a:pt x="18145" y="27114"/>
                  </a:cubicBezTo>
                  <a:cubicBezTo>
                    <a:pt x="18186" y="27244"/>
                    <a:pt x="18282" y="27324"/>
                    <a:pt x="18393" y="27368"/>
                  </a:cubicBezTo>
                  <a:cubicBezTo>
                    <a:pt x="18421" y="27534"/>
                    <a:pt x="18447" y="27700"/>
                    <a:pt x="18477" y="27866"/>
                  </a:cubicBezTo>
                  <a:cubicBezTo>
                    <a:pt x="18479" y="27878"/>
                    <a:pt x="18480" y="27890"/>
                    <a:pt x="18482" y="27902"/>
                  </a:cubicBezTo>
                  <a:cubicBezTo>
                    <a:pt x="18389" y="28169"/>
                    <a:pt x="18412" y="28427"/>
                    <a:pt x="18539" y="28825"/>
                  </a:cubicBezTo>
                  <a:cubicBezTo>
                    <a:pt x="18675" y="29254"/>
                    <a:pt x="18964" y="29510"/>
                    <a:pt x="19185" y="29878"/>
                  </a:cubicBezTo>
                  <a:cubicBezTo>
                    <a:pt x="19644" y="30645"/>
                    <a:pt x="19977" y="31359"/>
                    <a:pt x="20236" y="32199"/>
                  </a:cubicBezTo>
                  <a:cubicBezTo>
                    <a:pt x="20498" y="33047"/>
                    <a:pt x="20816" y="33556"/>
                    <a:pt x="21488" y="34153"/>
                  </a:cubicBezTo>
                  <a:cubicBezTo>
                    <a:pt x="22722" y="35249"/>
                    <a:pt x="23582" y="35809"/>
                    <a:pt x="23737" y="37616"/>
                  </a:cubicBezTo>
                  <a:cubicBezTo>
                    <a:pt x="23745" y="37700"/>
                    <a:pt x="23779" y="37778"/>
                    <a:pt x="23823" y="37852"/>
                  </a:cubicBezTo>
                  <a:cubicBezTo>
                    <a:pt x="23652" y="37870"/>
                    <a:pt x="23482" y="37878"/>
                    <a:pt x="23311" y="37878"/>
                  </a:cubicBezTo>
                  <a:cubicBezTo>
                    <a:pt x="21254" y="37878"/>
                    <a:pt x="19218" y="36658"/>
                    <a:pt x="17218" y="36062"/>
                  </a:cubicBezTo>
                  <a:cubicBezTo>
                    <a:pt x="14693" y="35309"/>
                    <a:pt x="12546" y="33766"/>
                    <a:pt x="10089" y="32929"/>
                  </a:cubicBezTo>
                  <a:cubicBezTo>
                    <a:pt x="8048" y="30896"/>
                    <a:pt x="9315" y="27212"/>
                    <a:pt x="7973" y="24685"/>
                  </a:cubicBezTo>
                  <a:cubicBezTo>
                    <a:pt x="6752" y="22386"/>
                    <a:pt x="3082" y="24262"/>
                    <a:pt x="1488" y="22482"/>
                  </a:cubicBezTo>
                  <a:cubicBezTo>
                    <a:pt x="1672" y="19922"/>
                    <a:pt x="2191" y="17366"/>
                    <a:pt x="2865" y="15259"/>
                  </a:cubicBezTo>
                  <a:cubicBezTo>
                    <a:pt x="4518" y="10099"/>
                    <a:pt x="8186" y="6137"/>
                    <a:pt x="12725" y="3690"/>
                  </a:cubicBezTo>
                  <a:close/>
                  <a:moveTo>
                    <a:pt x="23350" y="886"/>
                  </a:moveTo>
                  <a:cubicBezTo>
                    <a:pt x="27287" y="2030"/>
                    <a:pt x="31673" y="2533"/>
                    <a:pt x="35202" y="4682"/>
                  </a:cubicBezTo>
                  <a:cubicBezTo>
                    <a:pt x="35574" y="4909"/>
                    <a:pt x="35935" y="5154"/>
                    <a:pt x="36289" y="5410"/>
                  </a:cubicBezTo>
                  <a:cubicBezTo>
                    <a:pt x="35533" y="5192"/>
                    <a:pt x="34685" y="5036"/>
                    <a:pt x="33856" y="5036"/>
                  </a:cubicBezTo>
                  <a:cubicBezTo>
                    <a:pt x="33217" y="5036"/>
                    <a:pt x="32588" y="5129"/>
                    <a:pt x="32021" y="5359"/>
                  </a:cubicBezTo>
                  <a:cubicBezTo>
                    <a:pt x="30643" y="5918"/>
                    <a:pt x="30676" y="6718"/>
                    <a:pt x="30161" y="7911"/>
                  </a:cubicBezTo>
                  <a:cubicBezTo>
                    <a:pt x="29623" y="9164"/>
                    <a:pt x="28135" y="9014"/>
                    <a:pt x="27209" y="9951"/>
                  </a:cubicBezTo>
                  <a:cubicBezTo>
                    <a:pt x="26214" y="10958"/>
                    <a:pt x="26635" y="12500"/>
                    <a:pt x="25822" y="13669"/>
                  </a:cubicBezTo>
                  <a:cubicBezTo>
                    <a:pt x="25742" y="13786"/>
                    <a:pt x="25744" y="13901"/>
                    <a:pt x="25788" y="14000"/>
                  </a:cubicBezTo>
                  <a:cubicBezTo>
                    <a:pt x="25244" y="14957"/>
                    <a:pt x="24353" y="15892"/>
                    <a:pt x="24502" y="17043"/>
                  </a:cubicBezTo>
                  <a:cubicBezTo>
                    <a:pt x="24665" y="18301"/>
                    <a:pt x="25613" y="18272"/>
                    <a:pt x="26627" y="18472"/>
                  </a:cubicBezTo>
                  <a:cubicBezTo>
                    <a:pt x="28115" y="18765"/>
                    <a:pt x="29163" y="20085"/>
                    <a:pt x="30736" y="20085"/>
                  </a:cubicBezTo>
                  <a:cubicBezTo>
                    <a:pt x="30778" y="20085"/>
                    <a:pt x="30821" y="20084"/>
                    <a:pt x="30864" y="20082"/>
                  </a:cubicBezTo>
                  <a:cubicBezTo>
                    <a:pt x="31373" y="20060"/>
                    <a:pt x="31812" y="20009"/>
                    <a:pt x="32249" y="20009"/>
                  </a:cubicBezTo>
                  <a:cubicBezTo>
                    <a:pt x="32693" y="20009"/>
                    <a:pt x="33136" y="20061"/>
                    <a:pt x="33649" y="20248"/>
                  </a:cubicBezTo>
                  <a:cubicBezTo>
                    <a:pt x="34019" y="20382"/>
                    <a:pt x="35016" y="20700"/>
                    <a:pt x="35220" y="20940"/>
                  </a:cubicBezTo>
                  <a:cubicBezTo>
                    <a:pt x="35239" y="20960"/>
                    <a:pt x="35262" y="20977"/>
                    <a:pt x="35286" y="20990"/>
                  </a:cubicBezTo>
                  <a:cubicBezTo>
                    <a:pt x="35632" y="22377"/>
                    <a:pt x="34336" y="22689"/>
                    <a:pt x="33937" y="23850"/>
                  </a:cubicBezTo>
                  <a:cubicBezTo>
                    <a:pt x="33681" y="24594"/>
                    <a:pt x="34010" y="24949"/>
                    <a:pt x="34365" y="25542"/>
                  </a:cubicBezTo>
                  <a:cubicBezTo>
                    <a:pt x="34870" y="26383"/>
                    <a:pt x="35155" y="27165"/>
                    <a:pt x="34998" y="28220"/>
                  </a:cubicBezTo>
                  <a:cubicBezTo>
                    <a:pt x="34938" y="28621"/>
                    <a:pt x="34766" y="29124"/>
                    <a:pt x="34927" y="29536"/>
                  </a:cubicBezTo>
                  <a:cubicBezTo>
                    <a:pt x="35245" y="30345"/>
                    <a:pt x="35901" y="30097"/>
                    <a:pt x="36433" y="30638"/>
                  </a:cubicBezTo>
                  <a:cubicBezTo>
                    <a:pt x="36502" y="30707"/>
                    <a:pt x="36595" y="30750"/>
                    <a:pt x="36693" y="30760"/>
                  </a:cubicBezTo>
                  <a:cubicBezTo>
                    <a:pt x="36927" y="31144"/>
                    <a:pt x="37029" y="31506"/>
                    <a:pt x="37039" y="32025"/>
                  </a:cubicBezTo>
                  <a:cubicBezTo>
                    <a:pt x="37047" y="32478"/>
                    <a:pt x="37149" y="32886"/>
                    <a:pt x="37448" y="33237"/>
                  </a:cubicBezTo>
                  <a:cubicBezTo>
                    <a:pt x="37927" y="33802"/>
                    <a:pt x="38573" y="33958"/>
                    <a:pt x="39247" y="33958"/>
                  </a:cubicBezTo>
                  <a:cubicBezTo>
                    <a:pt x="39365" y="33958"/>
                    <a:pt x="39485" y="33953"/>
                    <a:pt x="39604" y="33945"/>
                  </a:cubicBezTo>
                  <a:lnTo>
                    <a:pt x="39604" y="33945"/>
                  </a:lnTo>
                  <a:cubicBezTo>
                    <a:pt x="38216" y="35751"/>
                    <a:pt x="36487" y="37286"/>
                    <a:pt x="34425" y="38403"/>
                  </a:cubicBezTo>
                  <a:cubicBezTo>
                    <a:pt x="30757" y="40392"/>
                    <a:pt x="26233" y="41422"/>
                    <a:pt x="21730" y="41422"/>
                  </a:cubicBezTo>
                  <a:cubicBezTo>
                    <a:pt x="17421" y="41422"/>
                    <a:pt x="13132" y="40479"/>
                    <a:pt x="9631" y="38528"/>
                  </a:cubicBezTo>
                  <a:cubicBezTo>
                    <a:pt x="6132" y="36578"/>
                    <a:pt x="3217" y="33397"/>
                    <a:pt x="2064" y="29514"/>
                  </a:cubicBezTo>
                  <a:cubicBezTo>
                    <a:pt x="1583" y="27892"/>
                    <a:pt x="1395" y="26029"/>
                    <a:pt x="1420" y="24116"/>
                  </a:cubicBezTo>
                  <a:lnTo>
                    <a:pt x="1420" y="24116"/>
                  </a:lnTo>
                  <a:cubicBezTo>
                    <a:pt x="1538" y="24181"/>
                    <a:pt x="1661" y="24240"/>
                    <a:pt x="1786" y="24292"/>
                  </a:cubicBezTo>
                  <a:cubicBezTo>
                    <a:pt x="2308" y="24506"/>
                    <a:pt x="2886" y="24552"/>
                    <a:pt x="3470" y="24552"/>
                  </a:cubicBezTo>
                  <a:cubicBezTo>
                    <a:pt x="3917" y="24552"/>
                    <a:pt x="4366" y="24525"/>
                    <a:pt x="4796" y="24525"/>
                  </a:cubicBezTo>
                  <a:cubicBezTo>
                    <a:pt x="5976" y="24525"/>
                    <a:pt x="7007" y="24729"/>
                    <a:pt x="7414" y="26254"/>
                  </a:cubicBezTo>
                  <a:cubicBezTo>
                    <a:pt x="7934" y="28203"/>
                    <a:pt x="6751" y="33187"/>
                    <a:pt x="9706" y="33614"/>
                  </a:cubicBezTo>
                  <a:cubicBezTo>
                    <a:pt x="11868" y="36004"/>
                    <a:pt x="15464" y="36812"/>
                    <a:pt x="18394" y="37791"/>
                  </a:cubicBezTo>
                  <a:cubicBezTo>
                    <a:pt x="19829" y="38270"/>
                    <a:pt x="21208" y="39301"/>
                    <a:pt x="22567" y="39301"/>
                  </a:cubicBezTo>
                  <a:cubicBezTo>
                    <a:pt x="23258" y="39301"/>
                    <a:pt x="23944" y="39034"/>
                    <a:pt x="24630" y="38294"/>
                  </a:cubicBezTo>
                  <a:cubicBezTo>
                    <a:pt x="24697" y="38225"/>
                    <a:pt x="24727" y="38127"/>
                    <a:pt x="24711" y="38032"/>
                  </a:cubicBezTo>
                  <a:cubicBezTo>
                    <a:pt x="24745" y="37993"/>
                    <a:pt x="24774" y="37949"/>
                    <a:pt x="24796" y="37902"/>
                  </a:cubicBezTo>
                  <a:cubicBezTo>
                    <a:pt x="25616" y="35974"/>
                    <a:pt x="23626" y="34881"/>
                    <a:pt x="22475" y="33575"/>
                  </a:cubicBezTo>
                  <a:cubicBezTo>
                    <a:pt x="21572" y="32548"/>
                    <a:pt x="21766" y="31461"/>
                    <a:pt x="21198" y="30336"/>
                  </a:cubicBezTo>
                  <a:cubicBezTo>
                    <a:pt x="20663" y="29279"/>
                    <a:pt x="19693" y="28463"/>
                    <a:pt x="19094" y="27425"/>
                  </a:cubicBezTo>
                  <a:cubicBezTo>
                    <a:pt x="19068" y="27382"/>
                    <a:pt x="19028" y="27352"/>
                    <a:pt x="18981" y="27342"/>
                  </a:cubicBezTo>
                  <a:cubicBezTo>
                    <a:pt x="18966" y="27291"/>
                    <a:pt x="18952" y="27240"/>
                    <a:pt x="18937" y="27189"/>
                  </a:cubicBezTo>
                  <a:cubicBezTo>
                    <a:pt x="18964" y="27132"/>
                    <a:pt x="18975" y="27067"/>
                    <a:pt x="18970" y="27003"/>
                  </a:cubicBezTo>
                  <a:cubicBezTo>
                    <a:pt x="18891" y="25927"/>
                    <a:pt x="18059" y="25381"/>
                    <a:pt x="17124" y="24989"/>
                  </a:cubicBezTo>
                  <a:cubicBezTo>
                    <a:pt x="16353" y="24664"/>
                    <a:pt x="15565" y="24355"/>
                    <a:pt x="14773" y="24080"/>
                  </a:cubicBezTo>
                  <a:cubicBezTo>
                    <a:pt x="14190" y="23877"/>
                    <a:pt x="12761" y="23725"/>
                    <a:pt x="12306" y="23137"/>
                  </a:cubicBezTo>
                  <a:cubicBezTo>
                    <a:pt x="12341" y="23061"/>
                    <a:pt x="12343" y="22974"/>
                    <a:pt x="12313" y="22896"/>
                  </a:cubicBezTo>
                  <a:cubicBezTo>
                    <a:pt x="11774" y="21449"/>
                    <a:pt x="12299" y="19497"/>
                    <a:pt x="12486" y="17952"/>
                  </a:cubicBezTo>
                  <a:cubicBezTo>
                    <a:pt x="12726" y="15958"/>
                    <a:pt x="13969" y="15399"/>
                    <a:pt x="14474" y="13708"/>
                  </a:cubicBezTo>
                  <a:cubicBezTo>
                    <a:pt x="14816" y="12559"/>
                    <a:pt x="14522" y="11528"/>
                    <a:pt x="14154" y="10432"/>
                  </a:cubicBezTo>
                  <a:cubicBezTo>
                    <a:pt x="13336" y="7997"/>
                    <a:pt x="12886" y="6037"/>
                    <a:pt x="13202" y="3443"/>
                  </a:cubicBezTo>
                  <a:cubicBezTo>
                    <a:pt x="16322" y="1854"/>
                    <a:pt x="19822" y="966"/>
                    <a:pt x="23350" y="886"/>
                  </a:cubicBezTo>
                  <a:close/>
                  <a:moveTo>
                    <a:pt x="23003" y="1"/>
                  </a:moveTo>
                  <a:cubicBezTo>
                    <a:pt x="22935" y="1"/>
                    <a:pt x="22869" y="23"/>
                    <a:pt x="22815" y="65"/>
                  </a:cubicBezTo>
                  <a:cubicBezTo>
                    <a:pt x="22521" y="52"/>
                    <a:pt x="22227" y="45"/>
                    <a:pt x="21935" y="45"/>
                  </a:cubicBezTo>
                  <a:cubicBezTo>
                    <a:pt x="14199" y="45"/>
                    <a:pt x="7318" y="4714"/>
                    <a:pt x="3294" y="11502"/>
                  </a:cubicBezTo>
                  <a:cubicBezTo>
                    <a:pt x="784" y="15738"/>
                    <a:pt x="0" y="21709"/>
                    <a:pt x="257" y="26582"/>
                  </a:cubicBezTo>
                  <a:cubicBezTo>
                    <a:pt x="478" y="30751"/>
                    <a:pt x="2486" y="34523"/>
                    <a:pt x="5574" y="37295"/>
                  </a:cubicBezTo>
                  <a:cubicBezTo>
                    <a:pt x="9814" y="41103"/>
                    <a:pt x="15726" y="42786"/>
                    <a:pt x="21611" y="42786"/>
                  </a:cubicBezTo>
                  <a:cubicBezTo>
                    <a:pt x="25439" y="42786"/>
                    <a:pt x="29256" y="42074"/>
                    <a:pt x="32594" y="40770"/>
                  </a:cubicBezTo>
                  <a:cubicBezTo>
                    <a:pt x="41648" y="37235"/>
                    <a:pt x="46054" y="27655"/>
                    <a:pt x="45001" y="18246"/>
                  </a:cubicBezTo>
                  <a:cubicBezTo>
                    <a:pt x="44434" y="13168"/>
                    <a:pt x="42068" y="8369"/>
                    <a:pt x="38140" y="5057"/>
                  </a:cubicBezTo>
                  <a:cubicBezTo>
                    <a:pt x="33891" y="1473"/>
                    <a:pt x="28383" y="719"/>
                    <a:pt x="23049" y="4"/>
                  </a:cubicBezTo>
                  <a:cubicBezTo>
                    <a:pt x="23034" y="2"/>
                    <a:pt x="23019" y="1"/>
                    <a:pt x="23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388650" y="700850"/>
              <a:ext cx="106100" cy="91700"/>
            </a:xfrm>
            <a:custGeom>
              <a:avLst/>
              <a:gdLst/>
              <a:ahLst/>
              <a:cxnLst/>
              <a:rect l="l" t="t" r="r" b="b"/>
              <a:pathLst>
                <a:path w="4244" h="3668" extrusionOk="0">
                  <a:moveTo>
                    <a:pt x="2636" y="958"/>
                  </a:moveTo>
                  <a:cubicBezTo>
                    <a:pt x="2937" y="1178"/>
                    <a:pt x="3264" y="1381"/>
                    <a:pt x="3280" y="1789"/>
                  </a:cubicBezTo>
                  <a:cubicBezTo>
                    <a:pt x="3304" y="2393"/>
                    <a:pt x="2795" y="2570"/>
                    <a:pt x="2307" y="2570"/>
                  </a:cubicBezTo>
                  <a:cubicBezTo>
                    <a:pt x="2227" y="2570"/>
                    <a:pt x="2147" y="2566"/>
                    <a:pt x="2071" y="2557"/>
                  </a:cubicBezTo>
                  <a:cubicBezTo>
                    <a:pt x="1920" y="2541"/>
                    <a:pt x="1528" y="2541"/>
                    <a:pt x="1417" y="2420"/>
                  </a:cubicBezTo>
                  <a:cubicBezTo>
                    <a:pt x="1252" y="2244"/>
                    <a:pt x="1572" y="1965"/>
                    <a:pt x="1694" y="1830"/>
                  </a:cubicBezTo>
                  <a:cubicBezTo>
                    <a:pt x="1978" y="1515"/>
                    <a:pt x="2304" y="1230"/>
                    <a:pt x="2636" y="958"/>
                  </a:cubicBezTo>
                  <a:close/>
                  <a:moveTo>
                    <a:pt x="2824" y="1"/>
                  </a:moveTo>
                  <a:cubicBezTo>
                    <a:pt x="2791" y="1"/>
                    <a:pt x="2755" y="5"/>
                    <a:pt x="2718" y="15"/>
                  </a:cubicBezTo>
                  <a:cubicBezTo>
                    <a:pt x="1747" y="263"/>
                    <a:pt x="525" y="1046"/>
                    <a:pt x="277" y="2092"/>
                  </a:cubicBezTo>
                  <a:cubicBezTo>
                    <a:pt x="0" y="3254"/>
                    <a:pt x="1296" y="3668"/>
                    <a:pt x="2208" y="3668"/>
                  </a:cubicBezTo>
                  <a:cubicBezTo>
                    <a:pt x="2226" y="3668"/>
                    <a:pt x="2245" y="3668"/>
                    <a:pt x="2263" y="3667"/>
                  </a:cubicBezTo>
                  <a:cubicBezTo>
                    <a:pt x="3277" y="3650"/>
                    <a:pt x="4210" y="2971"/>
                    <a:pt x="4230" y="1886"/>
                  </a:cubicBezTo>
                  <a:cubicBezTo>
                    <a:pt x="4243" y="1232"/>
                    <a:pt x="3772" y="449"/>
                    <a:pt x="3140" y="273"/>
                  </a:cubicBezTo>
                  <a:cubicBezTo>
                    <a:pt x="3110" y="125"/>
                    <a:pt x="2999" y="1"/>
                    <a:pt x="2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33"/>
          <p:cNvGrpSpPr/>
          <p:nvPr/>
        </p:nvGrpSpPr>
        <p:grpSpPr>
          <a:xfrm>
            <a:off x="4792243" y="3466352"/>
            <a:ext cx="1264216" cy="1169765"/>
            <a:chOff x="1196675" y="238100"/>
            <a:chExt cx="1540600" cy="1425500"/>
          </a:xfrm>
        </p:grpSpPr>
        <p:sp>
          <p:nvSpPr>
            <p:cNvPr id="605" name="Google Shape;605;p33"/>
            <p:cNvSpPr/>
            <p:nvPr/>
          </p:nvSpPr>
          <p:spPr>
            <a:xfrm>
              <a:off x="1465900" y="462425"/>
              <a:ext cx="1068625" cy="974750"/>
            </a:xfrm>
            <a:custGeom>
              <a:avLst/>
              <a:gdLst/>
              <a:ahLst/>
              <a:cxnLst/>
              <a:rect l="l" t="t" r="r" b="b"/>
              <a:pathLst>
                <a:path w="42745" h="38990" extrusionOk="0">
                  <a:moveTo>
                    <a:pt x="22956" y="1357"/>
                  </a:moveTo>
                  <a:cubicBezTo>
                    <a:pt x="24462" y="1357"/>
                    <a:pt x="25952" y="1451"/>
                    <a:pt x="27399" y="1751"/>
                  </a:cubicBezTo>
                  <a:cubicBezTo>
                    <a:pt x="31675" y="2636"/>
                    <a:pt x="35081" y="6168"/>
                    <a:pt x="37269" y="9787"/>
                  </a:cubicBezTo>
                  <a:cubicBezTo>
                    <a:pt x="40800" y="15628"/>
                    <a:pt x="41105" y="23074"/>
                    <a:pt x="37936" y="29149"/>
                  </a:cubicBezTo>
                  <a:cubicBezTo>
                    <a:pt x="36349" y="32189"/>
                    <a:pt x="33906" y="34803"/>
                    <a:pt x="30818" y="36347"/>
                  </a:cubicBezTo>
                  <a:cubicBezTo>
                    <a:pt x="28919" y="37297"/>
                    <a:pt x="26950" y="37647"/>
                    <a:pt x="24960" y="37647"/>
                  </a:cubicBezTo>
                  <a:cubicBezTo>
                    <a:pt x="22242" y="37647"/>
                    <a:pt x="19485" y="36994"/>
                    <a:pt x="16813" y="36324"/>
                  </a:cubicBezTo>
                  <a:cubicBezTo>
                    <a:pt x="13232" y="35426"/>
                    <a:pt x="8749" y="34953"/>
                    <a:pt x="6164" y="32065"/>
                  </a:cubicBezTo>
                  <a:cubicBezTo>
                    <a:pt x="3774" y="29392"/>
                    <a:pt x="1848" y="24483"/>
                    <a:pt x="1827" y="20904"/>
                  </a:cubicBezTo>
                  <a:cubicBezTo>
                    <a:pt x="1801" y="17009"/>
                    <a:pt x="3896" y="11865"/>
                    <a:pt x="5864" y="8529"/>
                  </a:cubicBezTo>
                  <a:cubicBezTo>
                    <a:pt x="8393" y="4242"/>
                    <a:pt x="12194" y="2858"/>
                    <a:pt x="16752" y="1602"/>
                  </a:cubicBezTo>
                  <a:cubicBezTo>
                    <a:pt x="18803" y="1533"/>
                    <a:pt x="20895" y="1357"/>
                    <a:pt x="22956" y="1357"/>
                  </a:cubicBezTo>
                  <a:close/>
                  <a:moveTo>
                    <a:pt x="22906" y="1"/>
                  </a:moveTo>
                  <a:cubicBezTo>
                    <a:pt x="19957" y="1"/>
                    <a:pt x="16958" y="417"/>
                    <a:pt x="14313" y="728"/>
                  </a:cubicBezTo>
                  <a:cubicBezTo>
                    <a:pt x="13943" y="771"/>
                    <a:pt x="13813" y="1140"/>
                    <a:pt x="13936" y="1388"/>
                  </a:cubicBezTo>
                  <a:cubicBezTo>
                    <a:pt x="10891" y="2040"/>
                    <a:pt x="8159" y="3438"/>
                    <a:pt x="6102" y="6006"/>
                  </a:cubicBezTo>
                  <a:cubicBezTo>
                    <a:pt x="3654" y="9063"/>
                    <a:pt x="2411" y="12987"/>
                    <a:pt x="1315" y="16688"/>
                  </a:cubicBezTo>
                  <a:cubicBezTo>
                    <a:pt x="0" y="21120"/>
                    <a:pt x="1059" y="24968"/>
                    <a:pt x="2914" y="29103"/>
                  </a:cubicBezTo>
                  <a:cubicBezTo>
                    <a:pt x="4665" y="33007"/>
                    <a:pt x="7224" y="35141"/>
                    <a:pt x="11331" y="36251"/>
                  </a:cubicBezTo>
                  <a:cubicBezTo>
                    <a:pt x="15610" y="37408"/>
                    <a:pt x="20272" y="38990"/>
                    <a:pt x="24808" y="38990"/>
                  </a:cubicBezTo>
                  <a:cubicBezTo>
                    <a:pt x="25441" y="38990"/>
                    <a:pt x="26072" y="38959"/>
                    <a:pt x="26699" y="38892"/>
                  </a:cubicBezTo>
                  <a:cubicBezTo>
                    <a:pt x="30626" y="38471"/>
                    <a:pt x="34180" y="36278"/>
                    <a:pt x="36705" y="33296"/>
                  </a:cubicBezTo>
                  <a:cubicBezTo>
                    <a:pt x="41493" y="27639"/>
                    <a:pt x="42745" y="19308"/>
                    <a:pt x="40035" y="12438"/>
                  </a:cubicBezTo>
                  <a:cubicBezTo>
                    <a:pt x="38368" y="8207"/>
                    <a:pt x="35198" y="3979"/>
                    <a:pt x="31165" y="1757"/>
                  </a:cubicBezTo>
                  <a:cubicBezTo>
                    <a:pt x="28730" y="414"/>
                    <a:pt x="25843" y="1"/>
                    <a:pt x="22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601025" y="741800"/>
              <a:ext cx="81525" cy="107250"/>
            </a:xfrm>
            <a:custGeom>
              <a:avLst/>
              <a:gdLst/>
              <a:ahLst/>
              <a:cxnLst/>
              <a:rect l="l" t="t" r="r" b="b"/>
              <a:pathLst>
                <a:path w="3261" h="4290" extrusionOk="0">
                  <a:moveTo>
                    <a:pt x="2585" y="0"/>
                  </a:moveTo>
                  <a:cubicBezTo>
                    <a:pt x="2482" y="0"/>
                    <a:pt x="2373" y="32"/>
                    <a:pt x="2263" y="106"/>
                  </a:cubicBezTo>
                  <a:cubicBezTo>
                    <a:pt x="1739" y="457"/>
                    <a:pt x="1384" y="1052"/>
                    <a:pt x="1042" y="1573"/>
                  </a:cubicBezTo>
                  <a:cubicBezTo>
                    <a:pt x="696" y="2097"/>
                    <a:pt x="168" y="2676"/>
                    <a:pt x="71" y="3306"/>
                  </a:cubicBezTo>
                  <a:cubicBezTo>
                    <a:pt x="1" y="3766"/>
                    <a:pt x="356" y="4290"/>
                    <a:pt x="805" y="4290"/>
                  </a:cubicBezTo>
                  <a:cubicBezTo>
                    <a:pt x="927" y="4290"/>
                    <a:pt x="1055" y="4251"/>
                    <a:pt x="1185" y="4162"/>
                  </a:cubicBezTo>
                  <a:cubicBezTo>
                    <a:pt x="1735" y="3787"/>
                    <a:pt x="2017" y="3161"/>
                    <a:pt x="2351" y="2598"/>
                  </a:cubicBezTo>
                  <a:cubicBezTo>
                    <a:pt x="2672" y="2061"/>
                    <a:pt x="3116" y="1459"/>
                    <a:pt x="3205" y="832"/>
                  </a:cubicBezTo>
                  <a:cubicBezTo>
                    <a:pt x="3261" y="440"/>
                    <a:pt x="2965" y="0"/>
                    <a:pt x="2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692650" y="643850"/>
              <a:ext cx="57750" cy="57275"/>
            </a:xfrm>
            <a:custGeom>
              <a:avLst/>
              <a:gdLst/>
              <a:ahLst/>
              <a:cxnLst/>
              <a:rect l="l" t="t" r="r" b="b"/>
              <a:pathLst>
                <a:path w="2310" h="2291" extrusionOk="0">
                  <a:moveTo>
                    <a:pt x="1584" y="0"/>
                  </a:moveTo>
                  <a:cubicBezTo>
                    <a:pt x="1219" y="0"/>
                    <a:pt x="844" y="248"/>
                    <a:pt x="586" y="480"/>
                  </a:cubicBezTo>
                  <a:cubicBezTo>
                    <a:pt x="418" y="631"/>
                    <a:pt x="268" y="818"/>
                    <a:pt x="169" y="1022"/>
                  </a:cubicBezTo>
                  <a:cubicBezTo>
                    <a:pt x="24" y="1321"/>
                    <a:pt x="1" y="1535"/>
                    <a:pt x="46" y="1864"/>
                  </a:cubicBezTo>
                  <a:cubicBezTo>
                    <a:pt x="76" y="2087"/>
                    <a:pt x="334" y="2263"/>
                    <a:pt x="536" y="2286"/>
                  </a:cubicBezTo>
                  <a:cubicBezTo>
                    <a:pt x="562" y="2289"/>
                    <a:pt x="588" y="2290"/>
                    <a:pt x="613" y="2290"/>
                  </a:cubicBezTo>
                  <a:cubicBezTo>
                    <a:pt x="821" y="2290"/>
                    <a:pt x="1013" y="2188"/>
                    <a:pt x="1125" y="2004"/>
                  </a:cubicBezTo>
                  <a:lnTo>
                    <a:pt x="1125" y="2004"/>
                  </a:lnTo>
                  <a:cubicBezTo>
                    <a:pt x="1113" y="2016"/>
                    <a:pt x="1106" y="2022"/>
                    <a:pt x="1105" y="2022"/>
                  </a:cubicBezTo>
                  <a:cubicBezTo>
                    <a:pt x="1102" y="2022"/>
                    <a:pt x="1120" y="1999"/>
                    <a:pt x="1160" y="1954"/>
                  </a:cubicBezTo>
                  <a:cubicBezTo>
                    <a:pt x="1216" y="1891"/>
                    <a:pt x="1256" y="1815"/>
                    <a:pt x="1276" y="1732"/>
                  </a:cubicBezTo>
                  <a:cubicBezTo>
                    <a:pt x="1276" y="1732"/>
                    <a:pt x="1324" y="1600"/>
                    <a:pt x="1322" y="1600"/>
                  </a:cubicBezTo>
                  <a:lnTo>
                    <a:pt x="1322" y="1600"/>
                  </a:lnTo>
                  <a:cubicBezTo>
                    <a:pt x="1322" y="1600"/>
                    <a:pt x="1321" y="1601"/>
                    <a:pt x="1320" y="1603"/>
                  </a:cubicBezTo>
                  <a:lnTo>
                    <a:pt x="1320" y="1603"/>
                  </a:lnTo>
                  <a:cubicBezTo>
                    <a:pt x="1367" y="1497"/>
                    <a:pt x="1435" y="1367"/>
                    <a:pt x="1501" y="1283"/>
                  </a:cubicBezTo>
                  <a:cubicBezTo>
                    <a:pt x="1647" y="1096"/>
                    <a:pt x="1920" y="969"/>
                    <a:pt x="2054" y="761"/>
                  </a:cubicBezTo>
                  <a:cubicBezTo>
                    <a:pt x="2309" y="508"/>
                    <a:pt x="2190" y="86"/>
                    <a:pt x="1811" y="35"/>
                  </a:cubicBezTo>
                  <a:cubicBezTo>
                    <a:pt x="1737" y="11"/>
                    <a:pt x="1661" y="0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196675" y="238100"/>
              <a:ext cx="1540600" cy="1425500"/>
            </a:xfrm>
            <a:custGeom>
              <a:avLst/>
              <a:gdLst/>
              <a:ahLst/>
              <a:cxnLst/>
              <a:rect l="l" t="t" r="r" b="b"/>
              <a:pathLst>
                <a:path w="61624" h="57020" extrusionOk="0">
                  <a:moveTo>
                    <a:pt x="35628" y="1650"/>
                  </a:moveTo>
                  <a:cubicBezTo>
                    <a:pt x="36976" y="4804"/>
                    <a:pt x="39814" y="6315"/>
                    <a:pt x="42890" y="6315"/>
                  </a:cubicBezTo>
                  <a:cubicBezTo>
                    <a:pt x="44486" y="6315"/>
                    <a:pt x="46146" y="5908"/>
                    <a:pt x="47695" y="5113"/>
                  </a:cubicBezTo>
                  <a:lnTo>
                    <a:pt x="47695" y="5113"/>
                  </a:lnTo>
                  <a:cubicBezTo>
                    <a:pt x="47450" y="9891"/>
                    <a:pt x="54895" y="12165"/>
                    <a:pt x="58877" y="12228"/>
                  </a:cubicBezTo>
                  <a:cubicBezTo>
                    <a:pt x="56892" y="15531"/>
                    <a:pt x="55254" y="21917"/>
                    <a:pt x="59943" y="22353"/>
                  </a:cubicBezTo>
                  <a:cubicBezTo>
                    <a:pt x="58273" y="23756"/>
                    <a:pt x="57509" y="26265"/>
                    <a:pt x="57530" y="28357"/>
                  </a:cubicBezTo>
                  <a:cubicBezTo>
                    <a:pt x="57542" y="29649"/>
                    <a:pt x="57976" y="32272"/>
                    <a:pt x="59318" y="32980"/>
                  </a:cubicBezTo>
                  <a:cubicBezTo>
                    <a:pt x="57540" y="34867"/>
                    <a:pt x="55794" y="37041"/>
                    <a:pt x="55451" y="39629"/>
                  </a:cubicBezTo>
                  <a:cubicBezTo>
                    <a:pt x="55194" y="41566"/>
                    <a:pt x="54822" y="44572"/>
                    <a:pt x="55890" y="46463"/>
                  </a:cubicBezTo>
                  <a:cubicBezTo>
                    <a:pt x="55533" y="46387"/>
                    <a:pt x="55179" y="46351"/>
                    <a:pt x="54831" y="46351"/>
                  </a:cubicBezTo>
                  <a:cubicBezTo>
                    <a:pt x="51262" y="46351"/>
                    <a:pt x="48273" y="50128"/>
                    <a:pt x="48096" y="53638"/>
                  </a:cubicBezTo>
                  <a:cubicBezTo>
                    <a:pt x="46029" y="51764"/>
                    <a:pt x="41737" y="50299"/>
                    <a:pt x="38044" y="50299"/>
                  </a:cubicBezTo>
                  <a:cubicBezTo>
                    <a:pt x="34768" y="50299"/>
                    <a:pt x="31963" y="51451"/>
                    <a:pt x="31597" y="54494"/>
                  </a:cubicBezTo>
                  <a:cubicBezTo>
                    <a:pt x="30125" y="53530"/>
                    <a:pt x="28413" y="53050"/>
                    <a:pt x="26703" y="53050"/>
                  </a:cubicBezTo>
                  <a:cubicBezTo>
                    <a:pt x="24575" y="53050"/>
                    <a:pt x="22450" y="53794"/>
                    <a:pt x="20794" y="55272"/>
                  </a:cubicBezTo>
                  <a:cubicBezTo>
                    <a:pt x="19216" y="51984"/>
                    <a:pt x="16003" y="49915"/>
                    <a:pt x="12416" y="49915"/>
                  </a:cubicBezTo>
                  <a:cubicBezTo>
                    <a:pt x="12203" y="49915"/>
                    <a:pt x="11990" y="49922"/>
                    <a:pt x="11775" y="49937"/>
                  </a:cubicBezTo>
                  <a:cubicBezTo>
                    <a:pt x="13945" y="45168"/>
                    <a:pt x="10616" y="39131"/>
                    <a:pt x="5530" y="39131"/>
                  </a:cubicBezTo>
                  <a:cubicBezTo>
                    <a:pt x="5096" y="39131"/>
                    <a:pt x="4650" y="39175"/>
                    <a:pt x="4194" y="39267"/>
                  </a:cubicBezTo>
                  <a:cubicBezTo>
                    <a:pt x="6959" y="36627"/>
                    <a:pt x="4619" y="31827"/>
                    <a:pt x="2061" y="29236"/>
                  </a:cubicBezTo>
                  <a:cubicBezTo>
                    <a:pt x="4664" y="28496"/>
                    <a:pt x="6826" y="26514"/>
                    <a:pt x="7497" y="23801"/>
                  </a:cubicBezTo>
                  <a:cubicBezTo>
                    <a:pt x="8066" y="21501"/>
                    <a:pt x="7429" y="18105"/>
                    <a:pt x="5384" y="16604"/>
                  </a:cubicBezTo>
                  <a:cubicBezTo>
                    <a:pt x="7270" y="16577"/>
                    <a:pt x="9149" y="16038"/>
                    <a:pt x="10392" y="14507"/>
                  </a:cubicBezTo>
                  <a:cubicBezTo>
                    <a:pt x="11899" y="12648"/>
                    <a:pt x="11901" y="10105"/>
                    <a:pt x="11697" y="7804"/>
                  </a:cubicBezTo>
                  <a:lnTo>
                    <a:pt x="11697" y="7804"/>
                  </a:lnTo>
                  <a:cubicBezTo>
                    <a:pt x="12807" y="8211"/>
                    <a:pt x="13784" y="8431"/>
                    <a:pt x="14735" y="8431"/>
                  </a:cubicBezTo>
                  <a:cubicBezTo>
                    <a:pt x="16113" y="8431"/>
                    <a:pt x="17435" y="7967"/>
                    <a:pt x="19019" y="6933"/>
                  </a:cubicBezTo>
                  <a:cubicBezTo>
                    <a:pt x="20811" y="5761"/>
                    <a:pt x="22873" y="4166"/>
                    <a:pt x="23281" y="1975"/>
                  </a:cubicBezTo>
                  <a:cubicBezTo>
                    <a:pt x="24707" y="3536"/>
                    <a:pt x="26561" y="4170"/>
                    <a:pt x="28497" y="4170"/>
                  </a:cubicBezTo>
                  <a:cubicBezTo>
                    <a:pt x="30986" y="4170"/>
                    <a:pt x="33609" y="3122"/>
                    <a:pt x="35628" y="1650"/>
                  </a:cubicBezTo>
                  <a:close/>
                  <a:moveTo>
                    <a:pt x="35933" y="0"/>
                  </a:moveTo>
                  <a:cubicBezTo>
                    <a:pt x="35772" y="0"/>
                    <a:pt x="35605" y="58"/>
                    <a:pt x="35465" y="173"/>
                  </a:cubicBezTo>
                  <a:cubicBezTo>
                    <a:pt x="33401" y="1870"/>
                    <a:pt x="31195" y="2773"/>
                    <a:pt x="28976" y="2773"/>
                  </a:cubicBezTo>
                  <a:cubicBezTo>
                    <a:pt x="27075" y="2773"/>
                    <a:pt x="25165" y="2111"/>
                    <a:pt x="23326" y="719"/>
                  </a:cubicBezTo>
                  <a:cubicBezTo>
                    <a:pt x="23269" y="676"/>
                    <a:pt x="23200" y="654"/>
                    <a:pt x="23130" y="654"/>
                  </a:cubicBezTo>
                  <a:cubicBezTo>
                    <a:pt x="23125" y="654"/>
                    <a:pt x="23119" y="655"/>
                    <a:pt x="23114" y="655"/>
                  </a:cubicBezTo>
                  <a:cubicBezTo>
                    <a:pt x="23043" y="617"/>
                    <a:pt x="22963" y="597"/>
                    <a:pt x="22882" y="597"/>
                  </a:cubicBezTo>
                  <a:cubicBezTo>
                    <a:pt x="22697" y="597"/>
                    <a:pt x="22510" y="701"/>
                    <a:pt x="22436" y="926"/>
                  </a:cubicBezTo>
                  <a:cubicBezTo>
                    <a:pt x="21715" y="3108"/>
                    <a:pt x="20572" y="4411"/>
                    <a:pt x="18697" y="5698"/>
                  </a:cubicBezTo>
                  <a:cubicBezTo>
                    <a:pt x="18148" y="6074"/>
                    <a:pt x="17561" y="6468"/>
                    <a:pt x="16973" y="6784"/>
                  </a:cubicBezTo>
                  <a:cubicBezTo>
                    <a:pt x="16242" y="7177"/>
                    <a:pt x="15525" y="7334"/>
                    <a:pt x="14815" y="7334"/>
                  </a:cubicBezTo>
                  <a:cubicBezTo>
                    <a:pt x="13640" y="7334"/>
                    <a:pt x="12485" y="6904"/>
                    <a:pt x="11319" y="6406"/>
                  </a:cubicBezTo>
                  <a:cubicBezTo>
                    <a:pt x="11233" y="6369"/>
                    <a:pt x="11135" y="6351"/>
                    <a:pt x="11036" y="6351"/>
                  </a:cubicBezTo>
                  <a:cubicBezTo>
                    <a:pt x="10720" y="6351"/>
                    <a:pt x="10395" y="6536"/>
                    <a:pt x="10435" y="6913"/>
                  </a:cubicBezTo>
                  <a:cubicBezTo>
                    <a:pt x="10642" y="8866"/>
                    <a:pt x="10883" y="11021"/>
                    <a:pt x="10023" y="12854"/>
                  </a:cubicBezTo>
                  <a:cubicBezTo>
                    <a:pt x="8871" y="15307"/>
                    <a:pt x="6282" y="15477"/>
                    <a:pt x="3970" y="16077"/>
                  </a:cubicBezTo>
                  <a:cubicBezTo>
                    <a:pt x="3695" y="16149"/>
                    <a:pt x="3780" y="16516"/>
                    <a:pt x="4032" y="16543"/>
                  </a:cubicBezTo>
                  <a:cubicBezTo>
                    <a:pt x="4043" y="16544"/>
                    <a:pt x="4052" y="16544"/>
                    <a:pt x="4061" y="16545"/>
                  </a:cubicBezTo>
                  <a:cubicBezTo>
                    <a:pt x="4062" y="16617"/>
                    <a:pt x="4083" y="16687"/>
                    <a:pt x="4120" y="16748"/>
                  </a:cubicBezTo>
                  <a:cubicBezTo>
                    <a:pt x="5437" y="18882"/>
                    <a:pt x="6925" y="20470"/>
                    <a:pt x="6360" y="23220"/>
                  </a:cubicBezTo>
                  <a:cubicBezTo>
                    <a:pt x="5775" y="26069"/>
                    <a:pt x="3420" y="27916"/>
                    <a:pt x="612" y="28299"/>
                  </a:cubicBezTo>
                  <a:cubicBezTo>
                    <a:pt x="179" y="28359"/>
                    <a:pt x="0" y="29053"/>
                    <a:pt x="343" y="29318"/>
                  </a:cubicBezTo>
                  <a:cubicBezTo>
                    <a:pt x="3695" y="31918"/>
                    <a:pt x="5508" y="36056"/>
                    <a:pt x="2671" y="39690"/>
                  </a:cubicBezTo>
                  <a:cubicBezTo>
                    <a:pt x="2618" y="39757"/>
                    <a:pt x="2597" y="39843"/>
                    <a:pt x="2613" y="39928"/>
                  </a:cubicBezTo>
                  <a:cubicBezTo>
                    <a:pt x="2492" y="40221"/>
                    <a:pt x="2683" y="40596"/>
                    <a:pt x="3070" y="40596"/>
                  </a:cubicBezTo>
                  <a:cubicBezTo>
                    <a:pt x="3104" y="40596"/>
                    <a:pt x="3140" y="40593"/>
                    <a:pt x="3177" y="40587"/>
                  </a:cubicBezTo>
                  <a:cubicBezTo>
                    <a:pt x="3629" y="40512"/>
                    <a:pt x="4075" y="40475"/>
                    <a:pt x="4511" y="40475"/>
                  </a:cubicBezTo>
                  <a:cubicBezTo>
                    <a:pt x="9648" y="40475"/>
                    <a:pt x="13382" y="45507"/>
                    <a:pt x="10074" y="50400"/>
                  </a:cubicBezTo>
                  <a:cubicBezTo>
                    <a:pt x="9773" y="50845"/>
                    <a:pt x="10200" y="51337"/>
                    <a:pt x="10656" y="51337"/>
                  </a:cubicBezTo>
                  <a:cubicBezTo>
                    <a:pt x="10698" y="51337"/>
                    <a:pt x="10741" y="51333"/>
                    <a:pt x="10783" y="51324"/>
                  </a:cubicBezTo>
                  <a:cubicBezTo>
                    <a:pt x="11329" y="51209"/>
                    <a:pt x="11877" y="51153"/>
                    <a:pt x="12421" y="51153"/>
                  </a:cubicBezTo>
                  <a:cubicBezTo>
                    <a:pt x="15762" y="51153"/>
                    <a:pt x="18904" y="53256"/>
                    <a:pt x="19963" y="56554"/>
                  </a:cubicBezTo>
                  <a:cubicBezTo>
                    <a:pt x="20056" y="56842"/>
                    <a:pt x="20321" y="57019"/>
                    <a:pt x="20593" y="57019"/>
                  </a:cubicBezTo>
                  <a:cubicBezTo>
                    <a:pt x="20747" y="57019"/>
                    <a:pt x="20903" y="56962"/>
                    <a:pt x="21030" y="56835"/>
                  </a:cubicBezTo>
                  <a:cubicBezTo>
                    <a:pt x="22751" y="55119"/>
                    <a:pt x="24997" y="54244"/>
                    <a:pt x="27262" y="54244"/>
                  </a:cubicBezTo>
                  <a:cubicBezTo>
                    <a:pt x="28733" y="54244"/>
                    <a:pt x="30211" y="54614"/>
                    <a:pt x="31559" y="55361"/>
                  </a:cubicBezTo>
                  <a:cubicBezTo>
                    <a:pt x="31583" y="55714"/>
                    <a:pt x="31853" y="55898"/>
                    <a:pt x="32133" y="55898"/>
                  </a:cubicBezTo>
                  <a:cubicBezTo>
                    <a:pt x="32208" y="55898"/>
                    <a:pt x="32284" y="55885"/>
                    <a:pt x="32355" y="55858"/>
                  </a:cubicBezTo>
                  <a:cubicBezTo>
                    <a:pt x="32418" y="55901"/>
                    <a:pt x="32483" y="55939"/>
                    <a:pt x="32544" y="55985"/>
                  </a:cubicBezTo>
                  <a:cubicBezTo>
                    <a:pt x="32592" y="56020"/>
                    <a:pt x="32641" y="56036"/>
                    <a:pt x="32689" y="56036"/>
                  </a:cubicBezTo>
                  <a:cubicBezTo>
                    <a:pt x="32905" y="56036"/>
                    <a:pt x="33082" y="55717"/>
                    <a:pt x="32894" y="55533"/>
                  </a:cubicBezTo>
                  <a:cubicBezTo>
                    <a:pt x="32848" y="55489"/>
                    <a:pt x="32798" y="55451"/>
                    <a:pt x="32752" y="55409"/>
                  </a:cubicBezTo>
                  <a:cubicBezTo>
                    <a:pt x="33784" y="52530"/>
                    <a:pt x="35889" y="51862"/>
                    <a:pt x="38404" y="51862"/>
                  </a:cubicBezTo>
                  <a:cubicBezTo>
                    <a:pt x="39110" y="51862"/>
                    <a:pt x="39847" y="51915"/>
                    <a:pt x="40603" y="51986"/>
                  </a:cubicBezTo>
                  <a:cubicBezTo>
                    <a:pt x="43515" y="52261"/>
                    <a:pt x="45955" y="53192"/>
                    <a:pt x="48428" y="54718"/>
                  </a:cubicBezTo>
                  <a:cubicBezTo>
                    <a:pt x="48464" y="54741"/>
                    <a:pt x="48504" y="54751"/>
                    <a:pt x="48544" y="54751"/>
                  </a:cubicBezTo>
                  <a:cubicBezTo>
                    <a:pt x="48723" y="54751"/>
                    <a:pt x="48900" y="54543"/>
                    <a:pt x="48774" y="54372"/>
                  </a:cubicBezTo>
                  <a:cubicBezTo>
                    <a:pt x="48762" y="54358"/>
                    <a:pt x="48747" y="54343"/>
                    <a:pt x="48737" y="54328"/>
                  </a:cubicBezTo>
                  <a:cubicBezTo>
                    <a:pt x="48859" y="54300"/>
                    <a:pt x="48972" y="54230"/>
                    <a:pt x="49042" y="54098"/>
                  </a:cubicBezTo>
                  <a:cubicBezTo>
                    <a:pt x="49915" y="52438"/>
                    <a:pt x="50056" y="50556"/>
                    <a:pt x="51458" y="49160"/>
                  </a:cubicBezTo>
                  <a:cubicBezTo>
                    <a:pt x="52873" y="47751"/>
                    <a:pt x="54761" y="47425"/>
                    <a:pt x="56675" y="47386"/>
                  </a:cubicBezTo>
                  <a:cubicBezTo>
                    <a:pt x="56743" y="47415"/>
                    <a:pt x="56817" y="47429"/>
                    <a:pt x="56891" y="47429"/>
                  </a:cubicBezTo>
                  <a:cubicBezTo>
                    <a:pt x="57212" y="47429"/>
                    <a:pt x="57538" y="47172"/>
                    <a:pt x="57393" y="46807"/>
                  </a:cubicBezTo>
                  <a:cubicBezTo>
                    <a:pt x="56522" y="44606"/>
                    <a:pt x="56367" y="41515"/>
                    <a:pt x="56893" y="39164"/>
                  </a:cubicBezTo>
                  <a:cubicBezTo>
                    <a:pt x="57380" y="36991"/>
                    <a:pt x="59141" y="34995"/>
                    <a:pt x="60395" y="33119"/>
                  </a:cubicBezTo>
                  <a:cubicBezTo>
                    <a:pt x="60452" y="33108"/>
                    <a:pt x="60508" y="33105"/>
                    <a:pt x="60568" y="33088"/>
                  </a:cubicBezTo>
                  <a:cubicBezTo>
                    <a:pt x="60948" y="32980"/>
                    <a:pt x="61069" y="32392"/>
                    <a:pt x="60683" y="32200"/>
                  </a:cubicBezTo>
                  <a:cubicBezTo>
                    <a:pt x="58778" y="31253"/>
                    <a:pt x="58721" y="28332"/>
                    <a:pt x="59130" y="26539"/>
                  </a:cubicBezTo>
                  <a:cubicBezTo>
                    <a:pt x="59518" y="24836"/>
                    <a:pt x="60528" y="23623"/>
                    <a:pt x="61468" y="22213"/>
                  </a:cubicBezTo>
                  <a:cubicBezTo>
                    <a:pt x="61624" y="21978"/>
                    <a:pt x="61468" y="21758"/>
                    <a:pt x="61256" y="21687"/>
                  </a:cubicBezTo>
                  <a:cubicBezTo>
                    <a:pt x="61221" y="21586"/>
                    <a:pt x="61150" y="21494"/>
                    <a:pt x="61030" y="21431"/>
                  </a:cubicBezTo>
                  <a:cubicBezTo>
                    <a:pt x="60399" y="21103"/>
                    <a:pt x="59439" y="20954"/>
                    <a:pt x="58914" y="20514"/>
                  </a:cubicBezTo>
                  <a:cubicBezTo>
                    <a:pt x="57818" y="19594"/>
                    <a:pt x="58337" y="17877"/>
                    <a:pt x="58563" y="16749"/>
                  </a:cubicBezTo>
                  <a:cubicBezTo>
                    <a:pt x="58928" y="14930"/>
                    <a:pt x="59684" y="13273"/>
                    <a:pt x="60269" y="11523"/>
                  </a:cubicBezTo>
                  <a:cubicBezTo>
                    <a:pt x="60355" y="11268"/>
                    <a:pt x="60109" y="11031"/>
                    <a:pt x="59873" y="11031"/>
                  </a:cubicBezTo>
                  <a:cubicBezTo>
                    <a:pt x="59783" y="11031"/>
                    <a:pt x="59694" y="11066"/>
                    <a:pt x="59626" y="11148"/>
                  </a:cubicBezTo>
                  <a:cubicBezTo>
                    <a:pt x="59621" y="11155"/>
                    <a:pt x="59615" y="11163"/>
                    <a:pt x="59610" y="11169"/>
                  </a:cubicBezTo>
                  <a:cubicBezTo>
                    <a:pt x="57174" y="10453"/>
                    <a:pt x="54681" y="10485"/>
                    <a:pt x="52377" y="9241"/>
                  </a:cubicBezTo>
                  <a:cubicBezTo>
                    <a:pt x="50202" y="8066"/>
                    <a:pt x="49366" y="6288"/>
                    <a:pt x="48252" y="4227"/>
                  </a:cubicBezTo>
                  <a:cubicBezTo>
                    <a:pt x="48210" y="4149"/>
                    <a:pt x="48133" y="4115"/>
                    <a:pt x="48054" y="4115"/>
                  </a:cubicBezTo>
                  <a:cubicBezTo>
                    <a:pt x="48009" y="4115"/>
                    <a:pt x="47964" y="4126"/>
                    <a:pt x="47924" y="4146"/>
                  </a:cubicBezTo>
                  <a:cubicBezTo>
                    <a:pt x="47859" y="4114"/>
                    <a:pt x="47787" y="4098"/>
                    <a:pt x="47715" y="4098"/>
                  </a:cubicBezTo>
                  <a:cubicBezTo>
                    <a:pt x="47687" y="4098"/>
                    <a:pt x="47659" y="4100"/>
                    <a:pt x="47631" y="4106"/>
                  </a:cubicBezTo>
                  <a:cubicBezTo>
                    <a:pt x="45881" y="4432"/>
                    <a:pt x="44241" y="5143"/>
                    <a:pt x="42489" y="5143"/>
                  </a:cubicBezTo>
                  <a:cubicBezTo>
                    <a:pt x="41984" y="5143"/>
                    <a:pt x="41470" y="5084"/>
                    <a:pt x="40942" y="4940"/>
                  </a:cubicBezTo>
                  <a:cubicBezTo>
                    <a:pt x="38724" y="4335"/>
                    <a:pt x="37168" y="2614"/>
                    <a:pt x="36527" y="453"/>
                  </a:cubicBezTo>
                  <a:cubicBezTo>
                    <a:pt x="36437" y="150"/>
                    <a:pt x="36193" y="0"/>
                    <a:pt x="35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33"/>
          <p:cNvSpPr txBox="1">
            <a:spLocks noGrp="1"/>
          </p:cNvSpPr>
          <p:nvPr>
            <p:ph type="title"/>
          </p:nvPr>
        </p:nvSpPr>
        <p:spPr>
          <a:xfrm>
            <a:off x="1658218" y="167803"/>
            <a:ext cx="5254657" cy="73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accent3">
                    <a:lumMod val="10000"/>
                  </a:schemeClr>
                </a:solidFill>
              </a:rPr>
              <a:t>Sumemos el puntaje</a:t>
            </a:r>
            <a:endParaRPr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97F29C-B065-4793-9978-0ACAF931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95" y="1944864"/>
            <a:ext cx="1646063" cy="160948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17632B7-ACFF-4D6F-A3E0-EF82D99DC896}"/>
              </a:ext>
            </a:extLst>
          </p:cNvPr>
          <p:cNvSpPr txBox="1"/>
          <p:nvPr/>
        </p:nvSpPr>
        <p:spPr>
          <a:xfrm>
            <a:off x="387199" y="4127147"/>
            <a:ext cx="419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6"/>
          <p:cNvSpPr txBox="1">
            <a:spLocks noGrp="1"/>
          </p:cNvSpPr>
          <p:nvPr>
            <p:ph type="title"/>
          </p:nvPr>
        </p:nvSpPr>
        <p:spPr>
          <a:xfrm>
            <a:off x="251237" y="155975"/>
            <a:ext cx="2773575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u="sng" dirty="0">
                <a:solidFill>
                  <a:schemeClr val="tx1"/>
                </a:solidFill>
              </a:rPr>
              <a:t>Esperamos tus comentarios </a:t>
            </a:r>
            <a:r>
              <a:rPr lang="es-419" sz="2800" b="1" u="sng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2800" dirty="0"/>
          </a:p>
        </p:txBody>
      </p:sp>
      <p:sp>
        <p:nvSpPr>
          <p:cNvPr id="693" name="Google Shape;693;p36"/>
          <p:cNvSpPr txBox="1">
            <a:spLocks noGrp="1"/>
          </p:cNvSpPr>
          <p:nvPr>
            <p:ph type="subTitle" idx="5"/>
          </p:nvPr>
        </p:nvSpPr>
        <p:spPr>
          <a:xfrm>
            <a:off x="2371512" y="1935803"/>
            <a:ext cx="3439500" cy="1044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tx1"/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694" name="Google Shape;694;p36"/>
          <p:cNvSpPr/>
          <p:nvPr/>
        </p:nvSpPr>
        <p:spPr>
          <a:xfrm>
            <a:off x="412477" y="1036825"/>
            <a:ext cx="2773575" cy="2662400"/>
          </a:xfrm>
          <a:custGeom>
            <a:avLst/>
            <a:gdLst/>
            <a:ahLst/>
            <a:cxnLst/>
            <a:rect l="l" t="t" r="r" b="b"/>
            <a:pathLst>
              <a:path w="110943" h="106496" extrusionOk="0">
                <a:moveTo>
                  <a:pt x="110943" y="58594"/>
                </a:moveTo>
                <a:cubicBezTo>
                  <a:pt x="95277" y="54120"/>
                  <a:pt x="77082" y="59495"/>
                  <a:pt x="62882" y="67482"/>
                </a:cubicBezTo>
                <a:cubicBezTo>
                  <a:pt x="56796" y="70905"/>
                  <a:pt x="49715" y="73080"/>
                  <a:pt x="44777" y="78016"/>
                </a:cubicBezTo>
                <a:cubicBezTo>
                  <a:pt x="40843" y="81949"/>
                  <a:pt x="37609" y="88001"/>
                  <a:pt x="38523" y="93488"/>
                </a:cubicBezTo>
                <a:cubicBezTo>
                  <a:pt x="39531" y="99538"/>
                  <a:pt x="46533" y="108741"/>
                  <a:pt x="52019" y="105997"/>
                </a:cubicBezTo>
                <a:cubicBezTo>
                  <a:pt x="58889" y="102561"/>
                  <a:pt x="58249" y="87872"/>
                  <a:pt x="52348" y="82954"/>
                </a:cubicBezTo>
                <a:cubicBezTo>
                  <a:pt x="45065" y="76884"/>
                  <a:pt x="34630" y="76038"/>
                  <a:pt x="26343" y="71433"/>
                </a:cubicBezTo>
                <a:cubicBezTo>
                  <a:pt x="18471" y="67058"/>
                  <a:pt x="12628" y="59352"/>
                  <a:pt x="7909" y="51681"/>
                </a:cubicBezTo>
                <a:cubicBezTo>
                  <a:pt x="-1144" y="36965"/>
                  <a:pt x="-5418" y="0"/>
                  <a:pt x="11859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5" name="Google Shape;695;p36"/>
          <p:cNvSpPr/>
          <p:nvPr/>
        </p:nvSpPr>
        <p:spPr>
          <a:xfrm>
            <a:off x="4280600" y="962750"/>
            <a:ext cx="3900775" cy="2575875"/>
          </a:xfrm>
          <a:custGeom>
            <a:avLst/>
            <a:gdLst/>
            <a:ahLst/>
            <a:cxnLst/>
            <a:rect l="l" t="t" r="r" b="b"/>
            <a:pathLst>
              <a:path w="156031" h="103035" extrusionOk="0">
                <a:moveTo>
                  <a:pt x="0" y="0"/>
                </a:moveTo>
                <a:cubicBezTo>
                  <a:pt x="27678" y="27678"/>
                  <a:pt x="73908" y="35578"/>
                  <a:pt x="112910" y="32260"/>
                </a:cubicBezTo>
                <a:cubicBezTo>
                  <a:pt x="121211" y="31554"/>
                  <a:pt x="132830" y="24420"/>
                  <a:pt x="132002" y="16130"/>
                </a:cubicBezTo>
                <a:cubicBezTo>
                  <a:pt x="131574" y="11849"/>
                  <a:pt x="128301" y="6859"/>
                  <a:pt x="124102" y="5925"/>
                </a:cubicBezTo>
                <a:cubicBezTo>
                  <a:pt x="120402" y="5102"/>
                  <a:pt x="115895" y="7213"/>
                  <a:pt x="113568" y="10205"/>
                </a:cubicBezTo>
                <a:cubicBezTo>
                  <a:pt x="106470" y="19334"/>
                  <a:pt x="109594" y="35517"/>
                  <a:pt x="116531" y="44769"/>
                </a:cubicBezTo>
                <a:cubicBezTo>
                  <a:pt x="130180" y="62972"/>
                  <a:pt x="168159" y="86935"/>
                  <a:pt x="152083" y="10303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6" name="Google Shape;696;p36"/>
          <p:cNvSpPr/>
          <p:nvPr/>
        </p:nvSpPr>
        <p:spPr>
          <a:xfrm>
            <a:off x="824175" y="31371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382550" y="442760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8" name="Google Shape;698;p36"/>
          <p:cNvSpPr/>
          <p:nvPr/>
        </p:nvSpPr>
        <p:spPr>
          <a:xfrm>
            <a:off x="2430088" y="45522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36"/>
          <p:cNvSpPr/>
          <p:nvPr/>
        </p:nvSpPr>
        <p:spPr>
          <a:xfrm>
            <a:off x="340413" y="35383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36"/>
          <p:cNvSpPr/>
          <p:nvPr/>
        </p:nvSpPr>
        <p:spPr>
          <a:xfrm>
            <a:off x="6817113" y="788813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36"/>
          <p:cNvSpPr/>
          <p:nvPr/>
        </p:nvSpPr>
        <p:spPr>
          <a:xfrm>
            <a:off x="8766888" y="7888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373E7E4A-FAB0-436F-A32E-663396607284}"/>
              </a:ext>
            </a:extLst>
          </p:cNvPr>
          <p:cNvGrpSpPr/>
          <p:nvPr/>
        </p:nvGrpSpPr>
        <p:grpSpPr>
          <a:xfrm rot="4101773">
            <a:off x="1764520" y="1209358"/>
            <a:ext cx="751233" cy="647492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27B1AD8E-5D50-43BC-B502-2B24C8E87327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A7C53D74-B702-423B-87D8-1A779EE1BD9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7DEFA2A0-DC2F-46FE-BFBE-BCD6B5189410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2E5958F9-029E-41DC-A41E-0025BABDC801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69724AE0-4DF1-4FE9-AA8C-5DE00F974993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9C8F1581-5302-4E64-9BB4-833ED492FC76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89BD41BB-6786-4583-90EA-B3C769EB3C64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76FE0D5-B27A-4187-9835-B609B65BFFE4}"/>
              </a:ext>
            </a:extLst>
          </p:cNvPr>
          <p:cNvSpPr txBox="1"/>
          <p:nvPr/>
        </p:nvSpPr>
        <p:spPr>
          <a:xfrm>
            <a:off x="251237" y="3889984"/>
            <a:ext cx="277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 esperamos para la próxima actividad.</a:t>
            </a:r>
          </a:p>
        </p:txBody>
      </p:sp>
      <p:sp>
        <p:nvSpPr>
          <p:cNvPr id="33" name="Google Shape;2227;p52">
            <a:extLst>
              <a:ext uri="{FF2B5EF4-FFF2-40B4-BE49-F238E27FC236}">
                <a16:creationId xmlns:a16="http://schemas.microsoft.com/office/drawing/2014/main" id="{9A5725FA-0993-4C78-85A5-28019A10C417}"/>
              </a:ext>
            </a:extLst>
          </p:cNvPr>
          <p:cNvSpPr/>
          <p:nvPr/>
        </p:nvSpPr>
        <p:spPr>
          <a:xfrm>
            <a:off x="6119190" y="854295"/>
            <a:ext cx="2684396" cy="4179584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226;p52">
            <a:extLst>
              <a:ext uri="{FF2B5EF4-FFF2-40B4-BE49-F238E27FC236}">
                <a16:creationId xmlns:a16="http://schemas.microsoft.com/office/drawing/2014/main" id="{6B706BAC-7B84-4944-8FA1-62A3607533B2}"/>
              </a:ext>
            </a:extLst>
          </p:cNvPr>
          <p:cNvSpPr txBox="1">
            <a:spLocks/>
          </p:cNvSpPr>
          <p:nvPr/>
        </p:nvSpPr>
        <p:spPr>
          <a:xfrm>
            <a:off x="6516540" y="1948780"/>
            <a:ext cx="1894738" cy="2728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8571325" y="2621363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37"/>
          <p:cNvSpPr/>
          <p:nvPr/>
        </p:nvSpPr>
        <p:spPr>
          <a:xfrm>
            <a:off x="1546250" y="1063200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37"/>
          <p:cNvSpPr/>
          <p:nvPr/>
        </p:nvSpPr>
        <p:spPr>
          <a:xfrm>
            <a:off x="2021200" y="477425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37"/>
          <p:cNvSpPr/>
          <p:nvPr/>
        </p:nvSpPr>
        <p:spPr>
          <a:xfrm>
            <a:off x="7247950" y="42244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37"/>
          <p:cNvSpPr/>
          <p:nvPr/>
        </p:nvSpPr>
        <p:spPr>
          <a:xfrm>
            <a:off x="311700" y="27824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37"/>
          <p:cNvSpPr/>
          <p:nvPr/>
        </p:nvSpPr>
        <p:spPr>
          <a:xfrm>
            <a:off x="8771913" y="35567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37"/>
          <p:cNvSpPr/>
          <p:nvPr/>
        </p:nvSpPr>
        <p:spPr>
          <a:xfrm>
            <a:off x="8146613" y="422442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37"/>
          <p:cNvSpPr/>
          <p:nvPr/>
        </p:nvSpPr>
        <p:spPr>
          <a:xfrm>
            <a:off x="325838" y="11361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25;p36">
            <a:extLst>
              <a:ext uri="{FF2B5EF4-FFF2-40B4-BE49-F238E27FC236}">
                <a16:creationId xmlns:a16="http://schemas.microsoft.com/office/drawing/2014/main" id="{8FBEBB39-1A98-4DCD-B4B5-6C97DB54CD72}"/>
              </a:ext>
            </a:extLst>
          </p:cNvPr>
          <p:cNvSpPr/>
          <p:nvPr/>
        </p:nvSpPr>
        <p:spPr>
          <a:xfrm>
            <a:off x="787237" y="646444"/>
            <a:ext cx="5472045" cy="403773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2192;p50">
            <a:extLst>
              <a:ext uri="{FF2B5EF4-FFF2-40B4-BE49-F238E27FC236}">
                <a16:creationId xmlns:a16="http://schemas.microsoft.com/office/drawing/2014/main" id="{C9EE1995-A34B-4DD9-A107-242D6BB52AD3}"/>
              </a:ext>
            </a:extLst>
          </p:cNvPr>
          <p:cNvSpPr txBox="1">
            <a:spLocks/>
          </p:cNvSpPr>
          <p:nvPr/>
        </p:nvSpPr>
        <p:spPr>
          <a:xfrm>
            <a:off x="1437285" y="1305119"/>
            <a:ext cx="4171947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Los extrañamos mucho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5D66F5-B492-40AE-B569-A244D108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45" y="912560"/>
            <a:ext cx="2389485" cy="3097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2"/>
          <p:cNvGrpSpPr/>
          <p:nvPr/>
        </p:nvGrpSpPr>
        <p:grpSpPr>
          <a:xfrm rot="-3358774" flipH="1">
            <a:off x="7909407" y="3994325"/>
            <a:ext cx="1565759" cy="1465272"/>
            <a:chOff x="1407275" y="964138"/>
            <a:chExt cx="1092300" cy="990748"/>
          </a:xfrm>
        </p:grpSpPr>
        <p:sp>
          <p:nvSpPr>
            <p:cNvPr id="2482" name="Google Shape;2482;p22"/>
            <p:cNvSpPr/>
            <p:nvPr/>
          </p:nvSpPr>
          <p:spPr>
            <a:xfrm>
              <a:off x="1407275" y="964138"/>
              <a:ext cx="1092300" cy="990748"/>
            </a:xfrm>
            <a:custGeom>
              <a:avLst/>
              <a:gdLst/>
              <a:ahLst/>
              <a:cxnLst/>
              <a:rect l="l" t="t" r="r" b="b"/>
              <a:pathLst>
                <a:path w="7981" h="7239" extrusionOk="0">
                  <a:moveTo>
                    <a:pt x="3985" y="1"/>
                  </a:moveTo>
                  <a:cubicBezTo>
                    <a:pt x="2355" y="1"/>
                    <a:pt x="877" y="1111"/>
                    <a:pt x="472" y="2762"/>
                  </a:cubicBezTo>
                  <a:cubicBezTo>
                    <a:pt x="1" y="4706"/>
                    <a:pt x="1190" y="6662"/>
                    <a:pt x="3134" y="7133"/>
                  </a:cubicBezTo>
                  <a:cubicBezTo>
                    <a:pt x="3422" y="7204"/>
                    <a:pt x="3712" y="7238"/>
                    <a:pt x="3997" y="7238"/>
                  </a:cubicBezTo>
                  <a:cubicBezTo>
                    <a:pt x="5624" y="7238"/>
                    <a:pt x="7103" y="6130"/>
                    <a:pt x="7505" y="4476"/>
                  </a:cubicBezTo>
                  <a:cubicBezTo>
                    <a:pt x="7980" y="2537"/>
                    <a:pt x="6787" y="577"/>
                    <a:pt x="4848" y="105"/>
                  </a:cubicBezTo>
                  <a:cubicBezTo>
                    <a:pt x="4559" y="34"/>
                    <a:pt x="4270" y="1"/>
                    <a:pt x="3985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1841677" y="1025041"/>
              <a:ext cx="609038" cy="830071"/>
            </a:xfrm>
            <a:custGeom>
              <a:avLst/>
              <a:gdLst/>
              <a:ahLst/>
              <a:cxnLst/>
              <a:rect l="l" t="t" r="r" b="b"/>
              <a:pathLst>
                <a:path w="4450" h="6065" extrusionOk="0">
                  <a:moveTo>
                    <a:pt x="2563" y="0"/>
                  </a:moveTo>
                  <a:cubicBezTo>
                    <a:pt x="2539" y="33"/>
                    <a:pt x="2522" y="74"/>
                    <a:pt x="2527" y="115"/>
                  </a:cubicBezTo>
                  <a:cubicBezTo>
                    <a:pt x="2492" y="96"/>
                    <a:pt x="2453" y="87"/>
                    <a:pt x="2414" y="87"/>
                  </a:cubicBezTo>
                  <a:cubicBezTo>
                    <a:pt x="2321" y="87"/>
                    <a:pt x="2228" y="139"/>
                    <a:pt x="2190" y="226"/>
                  </a:cubicBezTo>
                  <a:cubicBezTo>
                    <a:pt x="2158" y="296"/>
                    <a:pt x="2162" y="369"/>
                    <a:pt x="2153" y="443"/>
                  </a:cubicBezTo>
                  <a:cubicBezTo>
                    <a:pt x="2141" y="513"/>
                    <a:pt x="2100" y="595"/>
                    <a:pt x="2035" y="611"/>
                  </a:cubicBezTo>
                  <a:cubicBezTo>
                    <a:pt x="2020" y="615"/>
                    <a:pt x="2006" y="617"/>
                    <a:pt x="1993" y="617"/>
                  </a:cubicBezTo>
                  <a:cubicBezTo>
                    <a:pt x="1859" y="617"/>
                    <a:pt x="1759" y="441"/>
                    <a:pt x="1606" y="441"/>
                  </a:cubicBezTo>
                  <a:cubicBezTo>
                    <a:pt x="1597" y="441"/>
                    <a:pt x="1588" y="442"/>
                    <a:pt x="1579" y="443"/>
                  </a:cubicBezTo>
                  <a:cubicBezTo>
                    <a:pt x="1436" y="464"/>
                    <a:pt x="1292" y="546"/>
                    <a:pt x="1210" y="669"/>
                  </a:cubicBezTo>
                  <a:cubicBezTo>
                    <a:pt x="1145" y="767"/>
                    <a:pt x="1120" y="985"/>
                    <a:pt x="1301" y="985"/>
                  </a:cubicBezTo>
                  <a:cubicBezTo>
                    <a:pt x="1386" y="985"/>
                    <a:pt x="1455" y="900"/>
                    <a:pt x="1538" y="900"/>
                  </a:cubicBezTo>
                  <a:cubicBezTo>
                    <a:pt x="1546" y="900"/>
                    <a:pt x="1554" y="901"/>
                    <a:pt x="1563" y="903"/>
                  </a:cubicBezTo>
                  <a:cubicBezTo>
                    <a:pt x="1702" y="935"/>
                    <a:pt x="1665" y="1042"/>
                    <a:pt x="1588" y="1124"/>
                  </a:cubicBezTo>
                  <a:cubicBezTo>
                    <a:pt x="1460" y="1247"/>
                    <a:pt x="1317" y="1222"/>
                    <a:pt x="1169" y="1267"/>
                  </a:cubicBezTo>
                  <a:cubicBezTo>
                    <a:pt x="1050" y="1304"/>
                    <a:pt x="989" y="1436"/>
                    <a:pt x="866" y="1468"/>
                  </a:cubicBezTo>
                  <a:cubicBezTo>
                    <a:pt x="829" y="1477"/>
                    <a:pt x="780" y="1489"/>
                    <a:pt x="780" y="1526"/>
                  </a:cubicBezTo>
                  <a:cubicBezTo>
                    <a:pt x="780" y="1550"/>
                    <a:pt x="804" y="1567"/>
                    <a:pt x="813" y="1587"/>
                  </a:cubicBezTo>
                  <a:cubicBezTo>
                    <a:pt x="849" y="1632"/>
                    <a:pt x="821" y="1702"/>
                    <a:pt x="772" y="1743"/>
                  </a:cubicBezTo>
                  <a:cubicBezTo>
                    <a:pt x="726" y="1780"/>
                    <a:pt x="665" y="1792"/>
                    <a:pt x="608" y="1813"/>
                  </a:cubicBezTo>
                  <a:cubicBezTo>
                    <a:pt x="554" y="1825"/>
                    <a:pt x="493" y="1854"/>
                    <a:pt x="464" y="1907"/>
                  </a:cubicBezTo>
                  <a:cubicBezTo>
                    <a:pt x="435" y="1965"/>
                    <a:pt x="452" y="2047"/>
                    <a:pt x="505" y="2083"/>
                  </a:cubicBezTo>
                  <a:cubicBezTo>
                    <a:pt x="525" y="2097"/>
                    <a:pt x="549" y="2103"/>
                    <a:pt x="575" y="2103"/>
                  </a:cubicBezTo>
                  <a:cubicBezTo>
                    <a:pt x="674" y="2103"/>
                    <a:pt x="803" y="2017"/>
                    <a:pt x="862" y="1965"/>
                  </a:cubicBezTo>
                  <a:cubicBezTo>
                    <a:pt x="927" y="1903"/>
                    <a:pt x="993" y="1842"/>
                    <a:pt x="1067" y="1776"/>
                  </a:cubicBezTo>
                  <a:cubicBezTo>
                    <a:pt x="1117" y="1729"/>
                    <a:pt x="1175" y="1682"/>
                    <a:pt x="1235" y="1682"/>
                  </a:cubicBezTo>
                  <a:cubicBezTo>
                    <a:pt x="1249" y="1682"/>
                    <a:pt x="1262" y="1685"/>
                    <a:pt x="1276" y="1690"/>
                  </a:cubicBezTo>
                  <a:cubicBezTo>
                    <a:pt x="1305" y="1698"/>
                    <a:pt x="1333" y="1731"/>
                    <a:pt x="1358" y="1755"/>
                  </a:cubicBezTo>
                  <a:cubicBezTo>
                    <a:pt x="1460" y="1866"/>
                    <a:pt x="1563" y="1973"/>
                    <a:pt x="1665" y="2088"/>
                  </a:cubicBezTo>
                  <a:cubicBezTo>
                    <a:pt x="1723" y="2006"/>
                    <a:pt x="1653" y="1895"/>
                    <a:pt x="1592" y="1817"/>
                  </a:cubicBezTo>
                  <a:cubicBezTo>
                    <a:pt x="1609" y="1798"/>
                    <a:pt x="1634" y="1789"/>
                    <a:pt x="1660" y="1789"/>
                  </a:cubicBezTo>
                  <a:cubicBezTo>
                    <a:pt x="1694" y="1789"/>
                    <a:pt x="1730" y="1805"/>
                    <a:pt x="1752" y="1833"/>
                  </a:cubicBezTo>
                  <a:cubicBezTo>
                    <a:pt x="1793" y="1878"/>
                    <a:pt x="1805" y="1944"/>
                    <a:pt x="1817" y="2001"/>
                  </a:cubicBezTo>
                  <a:cubicBezTo>
                    <a:pt x="1834" y="2063"/>
                    <a:pt x="1866" y="2124"/>
                    <a:pt x="1920" y="2149"/>
                  </a:cubicBezTo>
                  <a:cubicBezTo>
                    <a:pt x="1931" y="2154"/>
                    <a:pt x="1942" y="2156"/>
                    <a:pt x="1954" y="2156"/>
                  </a:cubicBezTo>
                  <a:cubicBezTo>
                    <a:pt x="2005" y="2156"/>
                    <a:pt x="2058" y="2117"/>
                    <a:pt x="2051" y="2067"/>
                  </a:cubicBezTo>
                  <a:cubicBezTo>
                    <a:pt x="2039" y="2014"/>
                    <a:pt x="1973" y="1989"/>
                    <a:pt x="1969" y="1944"/>
                  </a:cubicBezTo>
                  <a:cubicBezTo>
                    <a:pt x="1959" y="1896"/>
                    <a:pt x="2010" y="1863"/>
                    <a:pt x="2061" y="1863"/>
                  </a:cubicBezTo>
                  <a:cubicBezTo>
                    <a:pt x="2074" y="1863"/>
                    <a:pt x="2088" y="1865"/>
                    <a:pt x="2100" y="1870"/>
                  </a:cubicBezTo>
                  <a:cubicBezTo>
                    <a:pt x="2158" y="1899"/>
                    <a:pt x="2186" y="1960"/>
                    <a:pt x="2219" y="2014"/>
                  </a:cubicBezTo>
                  <a:cubicBezTo>
                    <a:pt x="2254" y="2065"/>
                    <a:pt x="2301" y="2112"/>
                    <a:pt x="2359" y="2112"/>
                  </a:cubicBezTo>
                  <a:cubicBezTo>
                    <a:pt x="2362" y="2112"/>
                    <a:pt x="2364" y="2112"/>
                    <a:pt x="2367" y="2112"/>
                  </a:cubicBezTo>
                  <a:cubicBezTo>
                    <a:pt x="2421" y="2105"/>
                    <a:pt x="2470" y="2056"/>
                    <a:pt x="2518" y="2056"/>
                  </a:cubicBezTo>
                  <a:cubicBezTo>
                    <a:pt x="2528" y="2056"/>
                    <a:pt x="2537" y="2058"/>
                    <a:pt x="2547" y="2063"/>
                  </a:cubicBezTo>
                  <a:cubicBezTo>
                    <a:pt x="2563" y="2067"/>
                    <a:pt x="2576" y="2083"/>
                    <a:pt x="2584" y="2096"/>
                  </a:cubicBezTo>
                  <a:cubicBezTo>
                    <a:pt x="2625" y="2165"/>
                    <a:pt x="2613" y="2260"/>
                    <a:pt x="2555" y="2317"/>
                  </a:cubicBezTo>
                  <a:cubicBezTo>
                    <a:pt x="2490" y="2379"/>
                    <a:pt x="2449" y="2420"/>
                    <a:pt x="2440" y="2457"/>
                  </a:cubicBezTo>
                  <a:cubicBezTo>
                    <a:pt x="2428" y="2453"/>
                    <a:pt x="2412" y="2440"/>
                    <a:pt x="2404" y="2436"/>
                  </a:cubicBezTo>
                  <a:cubicBezTo>
                    <a:pt x="2349" y="2414"/>
                    <a:pt x="2293" y="2407"/>
                    <a:pt x="2235" y="2407"/>
                  </a:cubicBezTo>
                  <a:cubicBezTo>
                    <a:pt x="2140" y="2407"/>
                    <a:pt x="2043" y="2427"/>
                    <a:pt x="1948" y="2440"/>
                  </a:cubicBezTo>
                  <a:cubicBezTo>
                    <a:pt x="1903" y="2447"/>
                    <a:pt x="1855" y="2452"/>
                    <a:pt x="1808" y="2452"/>
                  </a:cubicBezTo>
                  <a:cubicBezTo>
                    <a:pt x="1694" y="2452"/>
                    <a:pt x="1584" y="2425"/>
                    <a:pt x="1518" y="2338"/>
                  </a:cubicBezTo>
                  <a:cubicBezTo>
                    <a:pt x="1465" y="2272"/>
                    <a:pt x="1440" y="2178"/>
                    <a:pt x="1374" y="2133"/>
                  </a:cubicBezTo>
                  <a:cubicBezTo>
                    <a:pt x="1344" y="2111"/>
                    <a:pt x="1308" y="2103"/>
                    <a:pt x="1271" y="2103"/>
                  </a:cubicBezTo>
                  <a:cubicBezTo>
                    <a:pt x="1209" y="2103"/>
                    <a:pt x="1141" y="2126"/>
                    <a:pt x="1079" y="2149"/>
                  </a:cubicBezTo>
                  <a:cubicBezTo>
                    <a:pt x="890" y="2227"/>
                    <a:pt x="698" y="2301"/>
                    <a:pt x="534" y="2432"/>
                  </a:cubicBezTo>
                  <a:cubicBezTo>
                    <a:pt x="169" y="2707"/>
                    <a:pt x="1" y="3215"/>
                    <a:pt x="115" y="3654"/>
                  </a:cubicBezTo>
                  <a:cubicBezTo>
                    <a:pt x="192" y="3933"/>
                    <a:pt x="416" y="4208"/>
                    <a:pt x="706" y="4208"/>
                  </a:cubicBezTo>
                  <a:cubicBezTo>
                    <a:pt x="710" y="4208"/>
                    <a:pt x="714" y="4208"/>
                    <a:pt x="718" y="4208"/>
                  </a:cubicBezTo>
                  <a:cubicBezTo>
                    <a:pt x="845" y="4208"/>
                    <a:pt x="972" y="4154"/>
                    <a:pt x="1100" y="4134"/>
                  </a:cubicBezTo>
                  <a:cubicBezTo>
                    <a:pt x="1119" y="4131"/>
                    <a:pt x="1139" y="4130"/>
                    <a:pt x="1159" y="4130"/>
                  </a:cubicBezTo>
                  <a:cubicBezTo>
                    <a:pt x="1274" y="4130"/>
                    <a:pt x="1394" y="4172"/>
                    <a:pt x="1436" y="4277"/>
                  </a:cubicBezTo>
                  <a:cubicBezTo>
                    <a:pt x="1469" y="4367"/>
                    <a:pt x="1436" y="4470"/>
                    <a:pt x="1477" y="4556"/>
                  </a:cubicBezTo>
                  <a:cubicBezTo>
                    <a:pt x="1510" y="4638"/>
                    <a:pt x="1604" y="4679"/>
                    <a:pt x="1641" y="4761"/>
                  </a:cubicBezTo>
                  <a:cubicBezTo>
                    <a:pt x="1715" y="4942"/>
                    <a:pt x="1456" y="5126"/>
                    <a:pt x="1506" y="5315"/>
                  </a:cubicBezTo>
                  <a:cubicBezTo>
                    <a:pt x="1522" y="5376"/>
                    <a:pt x="1571" y="5430"/>
                    <a:pt x="1600" y="5491"/>
                  </a:cubicBezTo>
                  <a:cubicBezTo>
                    <a:pt x="1661" y="5639"/>
                    <a:pt x="1571" y="5823"/>
                    <a:pt x="1653" y="5963"/>
                  </a:cubicBezTo>
                  <a:cubicBezTo>
                    <a:pt x="1696" y="6035"/>
                    <a:pt x="1771" y="6065"/>
                    <a:pt x="1853" y="6065"/>
                  </a:cubicBezTo>
                  <a:cubicBezTo>
                    <a:pt x="1958" y="6065"/>
                    <a:pt x="2075" y="6016"/>
                    <a:pt x="2153" y="5942"/>
                  </a:cubicBezTo>
                  <a:cubicBezTo>
                    <a:pt x="2289" y="5807"/>
                    <a:pt x="2363" y="5618"/>
                    <a:pt x="2502" y="5491"/>
                  </a:cubicBezTo>
                  <a:cubicBezTo>
                    <a:pt x="2604" y="5397"/>
                    <a:pt x="2736" y="5343"/>
                    <a:pt x="2822" y="5229"/>
                  </a:cubicBezTo>
                  <a:cubicBezTo>
                    <a:pt x="2957" y="5060"/>
                    <a:pt x="2937" y="4819"/>
                    <a:pt x="3023" y="4618"/>
                  </a:cubicBezTo>
                  <a:cubicBezTo>
                    <a:pt x="3158" y="4302"/>
                    <a:pt x="3535" y="4138"/>
                    <a:pt x="3658" y="3814"/>
                  </a:cubicBezTo>
                  <a:cubicBezTo>
                    <a:pt x="3703" y="3695"/>
                    <a:pt x="3679" y="3519"/>
                    <a:pt x="3556" y="3498"/>
                  </a:cubicBezTo>
                  <a:cubicBezTo>
                    <a:pt x="3544" y="3494"/>
                    <a:pt x="3531" y="3492"/>
                    <a:pt x="3518" y="3492"/>
                  </a:cubicBezTo>
                  <a:cubicBezTo>
                    <a:pt x="3505" y="3492"/>
                    <a:pt x="3490" y="3494"/>
                    <a:pt x="3474" y="3498"/>
                  </a:cubicBezTo>
                  <a:cubicBezTo>
                    <a:pt x="3440" y="3514"/>
                    <a:pt x="3400" y="3523"/>
                    <a:pt x="3361" y="3523"/>
                  </a:cubicBezTo>
                  <a:cubicBezTo>
                    <a:pt x="3329" y="3523"/>
                    <a:pt x="3298" y="3517"/>
                    <a:pt x="3269" y="3506"/>
                  </a:cubicBezTo>
                  <a:cubicBezTo>
                    <a:pt x="3179" y="3469"/>
                    <a:pt x="3101" y="3396"/>
                    <a:pt x="3039" y="3318"/>
                  </a:cubicBezTo>
                  <a:cubicBezTo>
                    <a:pt x="2933" y="3191"/>
                    <a:pt x="2838" y="3047"/>
                    <a:pt x="2769" y="2891"/>
                  </a:cubicBezTo>
                  <a:cubicBezTo>
                    <a:pt x="2719" y="2793"/>
                    <a:pt x="2674" y="2686"/>
                    <a:pt x="2613" y="2600"/>
                  </a:cubicBezTo>
                  <a:lnTo>
                    <a:pt x="2613" y="2600"/>
                  </a:lnTo>
                  <a:cubicBezTo>
                    <a:pt x="2748" y="2690"/>
                    <a:pt x="2834" y="2822"/>
                    <a:pt x="2933" y="2953"/>
                  </a:cubicBezTo>
                  <a:cubicBezTo>
                    <a:pt x="3019" y="3080"/>
                    <a:pt x="3121" y="3195"/>
                    <a:pt x="3232" y="3301"/>
                  </a:cubicBezTo>
                  <a:cubicBezTo>
                    <a:pt x="3269" y="3334"/>
                    <a:pt x="3306" y="3363"/>
                    <a:pt x="3351" y="3367"/>
                  </a:cubicBezTo>
                  <a:cubicBezTo>
                    <a:pt x="3356" y="3368"/>
                    <a:pt x="3362" y="3368"/>
                    <a:pt x="3367" y="3368"/>
                  </a:cubicBezTo>
                  <a:cubicBezTo>
                    <a:pt x="3452" y="3368"/>
                    <a:pt x="3509" y="3276"/>
                    <a:pt x="3548" y="3199"/>
                  </a:cubicBezTo>
                  <a:cubicBezTo>
                    <a:pt x="3580" y="3129"/>
                    <a:pt x="3617" y="3055"/>
                    <a:pt x="3650" y="2977"/>
                  </a:cubicBezTo>
                  <a:cubicBezTo>
                    <a:pt x="3683" y="2895"/>
                    <a:pt x="3720" y="2793"/>
                    <a:pt x="3654" y="2731"/>
                  </a:cubicBezTo>
                  <a:cubicBezTo>
                    <a:pt x="3630" y="2711"/>
                    <a:pt x="3593" y="2703"/>
                    <a:pt x="3572" y="2678"/>
                  </a:cubicBezTo>
                  <a:cubicBezTo>
                    <a:pt x="3519" y="2625"/>
                    <a:pt x="3552" y="2526"/>
                    <a:pt x="3617" y="2498"/>
                  </a:cubicBezTo>
                  <a:cubicBezTo>
                    <a:pt x="3642" y="2485"/>
                    <a:pt x="3670" y="2479"/>
                    <a:pt x="3698" y="2479"/>
                  </a:cubicBezTo>
                  <a:cubicBezTo>
                    <a:pt x="3741" y="2479"/>
                    <a:pt x="3785" y="2491"/>
                    <a:pt x="3822" y="2506"/>
                  </a:cubicBezTo>
                  <a:cubicBezTo>
                    <a:pt x="3990" y="2584"/>
                    <a:pt x="4105" y="2764"/>
                    <a:pt x="4109" y="2949"/>
                  </a:cubicBezTo>
                  <a:cubicBezTo>
                    <a:pt x="4109" y="3039"/>
                    <a:pt x="4089" y="3129"/>
                    <a:pt x="4105" y="3215"/>
                  </a:cubicBezTo>
                  <a:cubicBezTo>
                    <a:pt x="4121" y="3298"/>
                    <a:pt x="4182" y="3388"/>
                    <a:pt x="4267" y="3388"/>
                  </a:cubicBezTo>
                  <a:cubicBezTo>
                    <a:pt x="4270" y="3388"/>
                    <a:pt x="4274" y="3388"/>
                    <a:pt x="4278" y="3387"/>
                  </a:cubicBezTo>
                  <a:cubicBezTo>
                    <a:pt x="4310" y="3383"/>
                    <a:pt x="4339" y="3367"/>
                    <a:pt x="4368" y="3355"/>
                  </a:cubicBezTo>
                  <a:cubicBezTo>
                    <a:pt x="4396" y="3334"/>
                    <a:pt x="4417" y="3305"/>
                    <a:pt x="4442" y="3281"/>
                  </a:cubicBezTo>
                  <a:cubicBezTo>
                    <a:pt x="4442" y="3240"/>
                    <a:pt x="4450" y="3203"/>
                    <a:pt x="4450" y="3162"/>
                  </a:cubicBezTo>
                  <a:cubicBezTo>
                    <a:pt x="4433" y="1805"/>
                    <a:pt x="3679" y="615"/>
                    <a:pt x="2563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1467358" y="1512684"/>
              <a:ext cx="405934" cy="356527"/>
            </a:xfrm>
            <a:custGeom>
              <a:avLst/>
              <a:gdLst/>
              <a:ahLst/>
              <a:cxnLst/>
              <a:rect l="l" t="t" r="r" b="b"/>
              <a:pathLst>
                <a:path w="2966" h="2605" extrusionOk="0">
                  <a:moveTo>
                    <a:pt x="776" y="1"/>
                  </a:moveTo>
                  <a:cubicBezTo>
                    <a:pt x="773" y="1"/>
                    <a:pt x="770" y="1"/>
                    <a:pt x="767" y="1"/>
                  </a:cubicBezTo>
                  <a:cubicBezTo>
                    <a:pt x="718" y="1"/>
                    <a:pt x="677" y="13"/>
                    <a:pt x="644" y="38"/>
                  </a:cubicBezTo>
                  <a:cubicBezTo>
                    <a:pt x="554" y="103"/>
                    <a:pt x="575" y="247"/>
                    <a:pt x="636" y="337"/>
                  </a:cubicBezTo>
                  <a:cubicBezTo>
                    <a:pt x="714" y="452"/>
                    <a:pt x="804" y="526"/>
                    <a:pt x="616" y="591"/>
                  </a:cubicBezTo>
                  <a:cubicBezTo>
                    <a:pt x="590" y="601"/>
                    <a:pt x="563" y="606"/>
                    <a:pt x="536" y="606"/>
                  </a:cubicBezTo>
                  <a:cubicBezTo>
                    <a:pt x="464" y="606"/>
                    <a:pt x="392" y="573"/>
                    <a:pt x="341" y="526"/>
                  </a:cubicBezTo>
                  <a:cubicBezTo>
                    <a:pt x="308" y="493"/>
                    <a:pt x="279" y="468"/>
                    <a:pt x="243" y="440"/>
                  </a:cubicBezTo>
                  <a:cubicBezTo>
                    <a:pt x="173" y="390"/>
                    <a:pt x="91" y="349"/>
                    <a:pt x="1" y="349"/>
                  </a:cubicBezTo>
                  <a:cubicBezTo>
                    <a:pt x="193" y="1272"/>
                    <a:pt x="735" y="2067"/>
                    <a:pt x="1485" y="2588"/>
                  </a:cubicBezTo>
                  <a:cubicBezTo>
                    <a:pt x="1505" y="2584"/>
                    <a:pt x="1526" y="2580"/>
                    <a:pt x="1546" y="2580"/>
                  </a:cubicBezTo>
                  <a:cubicBezTo>
                    <a:pt x="1595" y="2573"/>
                    <a:pt x="1643" y="2570"/>
                    <a:pt x="1692" y="2570"/>
                  </a:cubicBezTo>
                  <a:cubicBezTo>
                    <a:pt x="1864" y="2570"/>
                    <a:pt x="2039" y="2605"/>
                    <a:pt x="2215" y="2605"/>
                  </a:cubicBezTo>
                  <a:cubicBezTo>
                    <a:pt x="2637" y="2600"/>
                    <a:pt x="2965" y="2272"/>
                    <a:pt x="2703" y="1862"/>
                  </a:cubicBezTo>
                  <a:cubicBezTo>
                    <a:pt x="2580" y="1657"/>
                    <a:pt x="2387" y="1538"/>
                    <a:pt x="2227" y="1374"/>
                  </a:cubicBezTo>
                  <a:cubicBezTo>
                    <a:pt x="2108" y="1256"/>
                    <a:pt x="1998" y="1141"/>
                    <a:pt x="1879" y="1022"/>
                  </a:cubicBezTo>
                  <a:cubicBezTo>
                    <a:pt x="1850" y="989"/>
                    <a:pt x="1813" y="956"/>
                    <a:pt x="1764" y="940"/>
                  </a:cubicBezTo>
                  <a:cubicBezTo>
                    <a:pt x="1748" y="935"/>
                    <a:pt x="1731" y="934"/>
                    <a:pt x="1714" y="934"/>
                  </a:cubicBezTo>
                  <a:cubicBezTo>
                    <a:pt x="1686" y="934"/>
                    <a:pt x="1657" y="937"/>
                    <a:pt x="1630" y="937"/>
                  </a:cubicBezTo>
                  <a:cubicBezTo>
                    <a:pt x="1601" y="937"/>
                    <a:pt x="1573" y="933"/>
                    <a:pt x="1551" y="915"/>
                  </a:cubicBezTo>
                  <a:cubicBezTo>
                    <a:pt x="1530" y="899"/>
                    <a:pt x="1522" y="874"/>
                    <a:pt x="1510" y="850"/>
                  </a:cubicBezTo>
                  <a:cubicBezTo>
                    <a:pt x="1464" y="768"/>
                    <a:pt x="1387" y="714"/>
                    <a:pt x="1341" y="636"/>
                  </a:cubicBezTo>
                  <a:cubicBezTo>
                    <a:pt x="1292" y="563"/>
                    <a:pt x="1284" y="460"/>
                    <a:pt x="1264" y="378"/>
                  </a:cubicBezTo>
                  <a:cubicBezTo>
                    <a:pt x="1215" y="163"/>
                    <a:pt x="998" y="1"/>
                    <a:pt x="776" y="1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1466263" y="1025999"/>
              <a:ext cx="460816" cy="344757"/>
            </a:xfrm>
            <a:custGeom>
              <a:avLst/>
              <a:gdLst/>
              <a:ahLst/>
              <a:cxnLst/>
              <a:rect l="l" t="t" r="r" b="b"/>
              <a:pathLst>
                <a:path w="3367" h="2519" extrusionOk="0">
                  <a:moveTo>
                    <a:pt x="2774" y="0"/>
                  </a:moveTo>
                  <a:cubicBezTo>
                    <a:pt x="2586" y="0"/>
                    <a:pt x="2402" y="26"/>
                    <a:pt x="2235" y="108"/>
                  </a:cubicBezTo>
                  <a:cubicBezTo>
                    <a:pt x="2142" y="155"/>
                    <a:pt x="2040" y="217"/>
                    <a:pt x="1943" y="217"/>
                  </a:cubicBezTo>
                  <a:cubicBezTo>
                    <a:pt x="1911" y="217"/>
                    <a:pt x="1880" y="211"/>
                    <a:pt x="1850" y="194"/>
                  </a:cubicBezTo>
                  <a:cubicBezTo>
                    <a:pt x="1821" y="178"/>
                    <a:pt x="1796" y="153"/>
                    <a:pt x="1764" y="137"/>
                  </a:cubicBezTo>
                  <a:cubicBezTo>
                    <a:pt x="1742" y="128"/>
                    <a:pt x="1719" y="125"/>
                    <a:pt x="1696" y="125"/>
                  </a:cubicBezTo>
                  <a:cubicBezTo>
                    <a:pt x="1656" y="125"/>
                    <a:pt x="1615" y="136"/>
                    <a:pt x="1575" y="149"/>
                  </a:cubicBezTo>
                  <a:cubicBezTo>
                    <a:pt x="763" y="670"/>
                    <a:pt x="189" y="1507"/>
                    <a:pt x="0" y="2482"/>
                  </a:cubicBezTo>
                  <a:cubicBezTo>
                    <a:pt x="20" y="2508"/>
                    <a:pt x="45" y="2519"/>
                    <a:pt x="73" y="2519"/>
                  </a:cubicBezTo>
                  <a:cubicBezTo>
                    <a:pt x="239" y="2519"/>
                    <a:pt x="517" y="2128"/>
                    <a:pt x="587" y="2044"/>
                  </a:cubicBezTo>
                  <a:cubicBezTo>
                    <a:pt x="636" y="1982"/>
                    <a:pt x="693" y="1921"/>
                    <a:pt x="759" y="1880"/>
                  </a:cubicBezTo>
                  <a:cubicBezTo>
                    <a:pt x="919" y="1785"/>
                    <a:pt x="1161" y="1789"/>
                    <a:pt x="1243" y="1621"/>
                  </a:cubicBezTo>
                  <a:cubicBezTo>
                    <a:pt x="1267" y="1564"/>
                    <a:pt x="1272" y="1498"/>
                    <a:pt x="1304" y="1441"/>
                  </a:cubicBezTo>
                  <a:cubicBezTo>
                    <a:pt x="1324" y="1410"/>
                    <a:pt x="1364" y="1388"/>
                    <a:pt x="1399" y="1388"/>
                  </a:cubicBezTo>
                  <a:cubicBezTo>
                    <a:pt x="1424" y="1388"/>
                    <a:pt x="1446" y="1399"/>
                    <a:pt x="1456" y="1425"/>
                  </a:cubicBezTo>
                  <a:cubicBezTo>
                    <a:pt x="1477" y="1478"/>
                    <a:pt x="1427" y="1531"/>
                    <a:pt x="1440" y="1589"/>
                  </a:cubicBezTo>
                  <a:cubicBezTo>
                    <a:pt x="1451" y="1624"/>
                    <a:pt x="1488" y="1642"/>
                    <a:pt x="1526" y="1642"/>
                  </a:cubicBezTo>
                  <a:cubicBezTo>
                    <a:pt x="1544" y="1642"/>
                    <a:pt x="1563" y="1638"/>
                    <a:pt x="1579" y="1630"/>
                  </a:cubicBezTo>
                  <a:cubicBezTo>
                    <a:pt x="1624" y="1605"/>
                    <a:pt x="1653" y="1548"/>
                    <a:pt x="1678" y="1502"/>
                  </a:cubicBezTo>
                  <a:cubicBezTo>
                    <a:pt x="1612" y="1461"/>
                    <a:pt x="1620" y="1359"/>
                    <a:pt x="1661" y="1297"/>
                  </a:cubicBezTo>
                  <a:cubicBezTo>
                    <a:pt x="1702" y="1232"/>
                    <a:pt x="1764" y="1178"/>
                    <a:pt x="1784" y="1101"/>
                  </a:cubicBezTo>
                  <a:cubicBezTo>
                    <a:pt x="1801" y="1051"/>
                    <a:pt x="1788" y="998"/>
                    <a:pt x="1801" y="949"/>
                  </a:cubicBezTo>
                  <a:cubicBezTo>
                    <a:pt x="1809" y="891"/>
                    <a:pt x="1842" y="846"/>
                    <a:pt x="1846" y="789"/>
                  </a:cubicBezTo>
                  <a:cubicBezTo>
                    <a:pt x="1858" y="732"/>
                    <a:pt x="1837" y="666"/>
                    <a:pt x="1784" y="650"/>
                  </a:cubicBezTo>
                  <a:cubicBezTo>
                    <a:pt x="1779" y="648"/>
                    <a:pt x="1773" y="647"/>
                    <a:pt x="1767" y="647"/>
                  </a:cubicBezTo>
                  <a:cubicBezTo>
                    <a:pt x="1741" y="647"/>
                    <a:pt x="1712" y="659"/>
                    <a:pt x="1686" y="666"/>
                  </a:cubicBezTo>
                  <a:cubicBezTo>
                    <a:pt x="1550" y="723"/>
                    <a:pt x="1415" y="773"/>
                    <a:pt x="1276" y="830"/>
                  </a:cubicBezTo>
                  <a:cubicBezTo>
                    <a:pt x="1326" y="651"/>
                    <a:pt x="1501" y="517"/>
                    <a:pt x="1687" y="517"/>
                  </a:cubicBezTo>
                  <a:cubicBezTo>
                    <a:pt x="1697" y="517"/>
                    <a:pt x="1708" y="517"/>
                    <a:pt x="1719" y="518"/>
                  </a:cubicBezTo>
                  <a:cubicBezTo>
                    <a:pt x="1785" y="522"/>
                    <a:pt x="1849" y="540"/>
                    <a:pt x="1915" y="540"/>
                  </a:cubicBezTo>
                  <a:cubicBezTo>
                    <a:pt x="1926" y="540"/>
                    <a:pt x="1937" y="540"/>
                    <a:pt x="1948" y="539"/>
                  </a:cubicBezTo>
                  <a:cubicBezTo>
                    <a:pt x="2116" y="518"/>
                    <a:pt x="2215" y="326"/>
                    <a:pt x="2375" y="260"/>
                  </a:cubicBezTo>
                  <a:cubicBezTo>
                    <a:pt x="2393" y="252"/>
                    <a:pt x="2415" y="247"/>
                    <a:pt x="2437" y="247"/>
                  </a:cubicBezTo>
                  <a:cubicBezTo>
                    <a:pt x="2474" y="247"/>
                    <a:pt x="2509" y="261"/>
                    <a:pt x="2522" y="297"/>
                  </a:cubicBezTo>
                  <a:cubicBezTo>
                    <a:pt x="2526" y="313"/>
                    <a:pt x="2526" y="330"/>
                    <a:pt x="2522" y="342"/>
                  </a:cubicBezTo>
                  <a:cubicBezTo>
                    <a:pt x="2502" y="432"/>
                    <a:pt x="2432" y="494"/>
                    <a:pt x="2362" y="555"/>
                  </a:cubicBezTo>
                  <a:cubicBezTo>
                    <a:pt x="2297" y="608"/>
                    <a:pt x="2219" y="670"/>
                    <a:pt x="2194" y="752"/>
                  </a:cubicBezTo>
                  <a:cubicBezTo>
                    <a:pt x="2165" y="834"/>
                    <a:pt x="2206" y="953"/>
                    <a:pt x="2297" y="965"/>
                  </a:cubicBezTo>
                  <a:cubicBezTo>
                    <a:pt x="2301" y="966"/>
                    <a:pt x="2304" y="966"/>
                    <a:pt x="2308" y="966"/>
                  </a:cubicBezTo>
                  <a:cubicBezTo>
                    <a:pt x="2389" y="966"/>
                    <a:pt x="2455" y="885"/>
                    <a:pt x="2514" y="826"/>
                  </a:cubicBezTo>
                  <a:cubicBezTo>
                    <a:pt x="2600" y="732"/>
                    <a:pt x="2723" y="670"/>
                    <a:pt x="2850" y="658"/>
                  </a:cubicBezTo>
                  <a:cubicBezTo>
                    <a:pt x="2912" y="650"/>
                    <a:pt x="2973" y="650"/>
                    <a:pt x="3031" y="637"/>
                  </a:cubicBezTo>
                  <a:cubicBezTo>
                    <a:pt x="3211" y="584"/>
                    <a:pt x="3293" y="391"/>
                    <a:pt x="3355" y="215"/>
                  </a:cubicBezTo>
                  <a:cubicBezTo>
                    <a:pt x="3363" y="190"/>
                    <a:pt x="3367" y="166"/>
                    <a:pt x="3367" y="137"/>
                  </a:cubicBezTo>
                  <a:cubicBezTo>
                    <a:pt x="3359" y="67"/>
                    <a:pt x="3264" y="43"/>
                    <a:pt x="3195" y="30"/>
                  </a:cubicBezTo>
                  <a:cubicBezTo>
                    <a:pt x="3056" y="15"/>
                    <a:pt x="2914" y="0"/>
                    <a:pt x="2774" y="0"/>
                  </a:cubicBezTo>
                  <a:close/>
                </a:path>
              </a:pathLst>
            </a:custGeom>
            <a:solidFill>
              <a:srgbClr val="484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470779" y="1140143"/>
              <a:ext cx="977746" cy="813784"/>
            </a:xfrm>
            <a:custGeom>
              <a:avLst/>
              <a:gdLst/>
              <a:ahLst/>
              <a:cxnLst/>
              <a:rect l="l" t="t" r="r" b="b"/>
              <a:pathLst>
                <a:path w="7144" h="5946" extrusionOk="0">
                  <a:moveTo>
                    <a:pt x="6299" y="0"/>
                  </a:moveTo>
                  <a:lnTo>
                    <a:pt x="6299" y="0"/>
                  </a:lnTo>
                  <a:cubicBezTo>
                    <a:pt x="6360" y="262"/>
                    <a:pt x="6389" y="541"/>
                    <a:pt x="6389" y="816"/>
                  </a:cubicBezTo>
                  <a:cubicBezTo>
                    <a:pt x="6389" y="2817"/>
                    <a:pt x="4769" y="4437"/>
                    <a:pt x="2772" y="4437"/>
                  </a:cubicBezTo>
                  <a:cubicBezTo>
                    <a:pt x="1661" y="4437"/>
                    <a:pt x="664" y="3932"/>
                    <a:pt x="0" y="3145"/>
                  </a:cubicBezTo>
                  <a:lnTo>
                    <a:pt x="0" y="3145"/>
                  </a:lnTo>
                  <a:cubicBezTo>
                    <a:pt x="369" y="4748"/>
                    <a:pt x="1809" y="5946"/>
                    <a:pt x="3527" y="5946"/>
                  </a:cubicBezTo>
                  <a:cubicBezTo>
                    <a:pt x="5524" y="5946"/>
                    <a:pt x="7143" y="4326"/>
                    <a:pt x="7143" y="2329"/>
                  </a:cubicBezTo>
                  <a:cubicBezTo>
                    <a:pt x="7143" y="1443"/>
                    <a:pt x="6828" y="632"/>
                    <a:pt x="6299" y="0"/>
                  </a:cubicBezTo>
                  <a:close/>
                </a:path>
              </a:pathLst>
            </a:custGeom>
            <a:solidFill>
              <a:srgbClr val="4F2F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22"/>
          <p:cNvGrpSpPr/>
          <p:nvPr/>
        </p:nvGrpSpPr>
        <p:grpSpPr>
          <a:xfrm>
            <a:off x="26883" y="690739"/>
            <a:ext cx="728534" cy="664018"/>
            <a:chOff x="1784625" y="1269100"/>
            <a:chExt cx="160350" cy="146150"/>
          </a:xfrm>
        </p:grpSpPr>
        <p:sp>
          <p:nvSpPr>
            <p:cNvPr id="2488" name="Google Shape;2488;p22"/>
            <p:cNvSpPr/>
            <p:nvPr/>
          </p:nvSpPr>
          <p:spPr>
            <a:xfrm>
              <a:off x="1784625" y="1269150"/>
              <a:ext cx="160350" cy="146100"/>
            </a:xfrm>
            <a:custGeom>
              <a:avLst/>
              <a:gdLst/>
              <a:ahLst/>
              <a:cxnLst/>
              <a:rect l="l" t="t" r="r" b="b"/>
              <a:pathLst>
                <a:path w="6414" h="5844" extrusionOk="0">
                  <a:moveTo>
                    <a:pt x="3206" y="0"/>
                  </a:moveTo>
                  <a:cubicBezTo>
                    <a:pt x="2458" y="0"/>
                    <a:pt x="1711" y="285"/>
                    <a:pt x="1141" y="855"/>
                  </a:cubicBezTo>
                  <a:cubicBezTo>
                    <a:pt x="1" y="1995"/>
                    <a:pt x="1" y="3848"/>
                    <a:pt x="1141" y="4988"/>
                  </a:cubicBezTo>
                  <a:cubicBezTo>
                    <a:pt x="1711" y="5558"/>
                    <a:pt x="2458" y="5843"/>
                    <a:pt x="3206" y="5843"/>
                  </a:cubicBezTo>
                  <a:cubicBezTo>
                    <a:pt x="3954" y="5843"/>
                    <a:pt x="4702" y="5558"/>
                    <a:pt x="5274" y="4988"/>
                  </a:cubicBezTo>
                  <a:cubicBezTo>
                    <a:pt x="6414" y="3848"/>
                    <a:pt x="6414" y="1995"/>
                    <a:pt x="5274" y="855"/>
                  </a:cubicBezTo>
                  <a:cubicBezTo>
                    <a:pt x="4702" y="285"/>
                    <a:pt x="3954" y="0"/>
                    <a:pt x="3206" y="0"/>
                  </a:cubicBezTo>
                  <a:close/>
                </a:path>
              </a:pathLst>
            </a:custGeom>
            <a:solidFill>
              <a:srgbClr val="F3D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1857500" y="1381100"/>
              <a:ext cx="45350" cy="21400"/>
            </a:xfrm>
            <a:custGeom>
              <a:avLst/>
              <a:gdLst/>
              <a:ahLst/>
              <a:cxnLst/>
              <a:rect l="l" t="t" r="r" b="b"/>
              <a:pathLst>
                <a:path w="1814" h="856" extrusionOk="0">
                  <a:moveTo>
                    <a:pt x="1549" y="0"/>
                  </a:moveTo>
                  <a:cubicBezTo>
                    <a:pt x="1523" y="0"/>
                    <a:pt x="1498" y="3"/>
                    <a:pt x="1473" y="6"/>
                  </a:cubicBezTo>
                  <a:cubicBezTo>
                    <a:pt x="1248" y="31"/>
                    <a:pt x="1035" y="121"/>
                    <a:pt x="825" y="207"/>
                  </a:cubicBezTo>
                  <a:cubicBezTo>
                    <a:pt x="600" y="305"/>
                    <a:pt x="284" y="412"/>
                    <a:pt x="136" y="621"/>
                  </a:cubicBezTo>
                  <a:cubicBezTo>
                    <a:pt x="0" y="801"/>
                    <a:pt x="82" y="856"/>
                    <a:pt x="214" y="856"/>
                  </a:cubicBezTo>
                  <a:cubicBezTo>
                    <a:pt x="304" y="856"/>
                    <a:pt x="418" y="830"/>
                    <a:pt x="501" y="802"/>
                  </a:cubicBezTo>
                  <a:cubicBezTo>
                    <a:pt x="829" y="687"/>
                    <a:pt x="1162" y="572"/>
                    <a:pt x="1490" y="457"/>
                  </a:cubicBezTo>
                  <a:cubicBezTo>
                    <a:pt x="1572" y="428"/>
                    <a:pt x="1654" y="400"/>
                    <a:pt x="1715" y="338"/>
                  </a:cubicBezTo>
                  <a:cubicBezTo>
                    <a:pt x="1777" y="277"/>
                    <a:pt x="1814" y="182"/>
                    <a:pt x="1773" y="104"/>
                  </a:cubicBezTo>
                  <a:cubicBezTo>
                    <a:pt x="1731" y="27"/>
                    <a:pt x="1641" y="0"/>
                    <a:pt x="154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1795700" y="1274725"/>
              <a:ext cx="142200" cy="115350"/>
            </a:xfrm>
            <a:custGeom>
              <a:avLst/>
              <a:gdLst/>
              <a:ahLst/>
              <a:cxnLst/>
              <a:rect l="l" t="t" r="r" b="b"/>
              <a:pathLst>
                <a:path w="5688" h="4614" extrusionOk="0">
                  <a:moveTo>
                    <a:pt x="3896" y="1"/>
                  </a:moveTo>
                  <a:cubicBezTo>
                    <a:pt x="3757" y="99"/>
                    <a:pt x="3634" y="214"/>
                    <a:pt x="3527" y="337"/>
                  </a:cubicBezTo>
                  <a:cubicBezTo>
                    <a:pt x="3002" y="931"/>
                    <a:pt x="2814" y="1797"/>
                    <a:pt x="2203" y="2297"/>
                  </a:cubicBezTo>
                  <a:cubicBezTo>
                    <a:pt x="1739" y="2682"/>
                    <a:pt x="1104" y="2789"/>
                    <a:pt x="583" y="3105"/>
                  </a:cubicBezTo>
                  <a:cubicBezTo>
                    <a:pt x="366" y="3236"/>
                    <a:pt x="165" y="3416"/>
                    <a:pt x="1" y="3617"/>
                  </a:cubicBezTo>
                  <a:cubicBezTo>
                    <a:pt x="128" y="3995"/>
                    <a:pt x="325" y="4335"/>
                    <a:pt x="566" y="4614"/>
                  </a:cubicBezTo>
                  <a:cubicBezTo>
                    <a:pt x="632" y="4573"/>
                    <a:pt x="698" y="4528"/>
                    <a:pt x="763" y="4482"/>
                  </a:cubicBezTo>
                  <a:cubicBezTo>
                    <a:pt x="1649" y="3843"/>
                    <a:pt x="2547" y="3146"/>
                    <a:pt x="3617" y="2928"/>
                  </a:cubicBezTo>
                  <a:cubicBezTo>
                    <a:pt x="4306" y="2789"/>
                    <a:pt x="5081" y="2838"/>
                    <a:pt x="5688" y="2559"/>
                  </a:cubicBezTo>
                  <a:cubicBezTo>
                    <a:pt x="5680" y="2317"/>
                    <a:pt x="5639" y="2071"/>
                    <a:pt x="5561" y="1834"/>
                  </a:cubicBezTo>
                  <a:cubicBezTo>
                    <a:pt x="5536" y="1739"/>
                    <a:pt x="5499" y="1653"/>
                    <a:pt x="5462" y="1571"/>
                  </a:cubicBezTo>
                  <a:lnTo>
                    <a:pt x="4712" y="1862"/>
                  </a:lnTo>
                  <a:cubicBezTo>
                    <a:pt x="4549" y="1924"/>
                    <a:pt x="4373" y="1989"/>
                    <a:pt x="4198" y="1989"/>
                  </a:cubicBezTo>
                  <a:cubicBezTo>
                    <a:pt x="4175" y="1989"/>
                    <a:pt x="4153" y="1988"/>
                    <a:pt x="4130" y="1985"/>
                  </a:cubicBezTo>
                  <a:cubicBezTo>
                    <a:pt x="3933" y="1965"/>
                    <a:pt x="3732" y="1813"/>
                    <a:pt x="3728" y="1612"/>
                  </a:cubicBezTo>
                  <a:cubicBezTo>
                    <a:pt x="3728" y="1514"/>
                    <a:pt x="3769" y="1419"/>
                    <a:pt x="3814" y="1333"/>
                  </a:cubicBezTo>
                  <a:cubicBezTo>
                    <a:pt x="4003" y="981"/>
                    <a:pt x="4269" y="661"/>
                    <a:pt x="4581" y="407"/>
                  </a:cubicBezTo>
                  <a:cubicBezTo>
                    <a:pt x="4372" y="243"/>
                    <a:pt x="4142" y="103"/>
                    <a:pt x="3896" y="1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1791300" y="1299150"/>
              <a:ext cx="70750" cy="57400"/>
            </a:xfrm>
            <a:custGeom>
              <a:avLst/>
              <a:gdLst/>
              <a:ahLst/>
              <a:cxnLst/>
              <a:rect l="l" t="t" r="r" b="b"/>
              <a:pathLst>
                <a:path w="2830" h="2296" extrusionOk="0">
                  <a:moveTo>
                    <a:pt x="2455" y="0"/>
                  </a:moveTo>
                  <a:cubicBezTo>
                    <a:pt x="2330" y="0"/>
                    <a:pt x="2205" y="48"/>
                    <a:pt x="2087" y="98"/>
                  </a:cubicBezTo>
                  <a:cubicBezTo>
                    <a:pt x="1415" y="373"/>
                    <a:pt x="673" y="799"/>
                    <a:pt x="54" y="1291"/>
                  </a:cubicBezTo>
                  <a:cubicBezTo>
                    <a:pt x="0" y="1619"/>
                    <a:pt x="13" y="1955"/>
                    <a:pt x="78" y="2296"/>
                  </a:cubicBezTo>
                  <a:cubicBezTo>
                    <a:pt x="369" y="2115"/>
                    <a:pt x="685" y="1841"/>
                    <a:pt x="919" y="1726"/>
                  </a:cubicBezTo>
                  <a:cubicBezTo>
                    <a:pt x="1079" y="1648"/>
                    <a:pt x="1243" y="1595"/>
                    <a:pt x="1407" y="1521"/>
                  </a:cubicBezTo>
                  <a:cubicBezTo>
                    <a:pt x="1915" y="1295"/>
                    <a:pt x="2366" y="943"/>
                    <a:pt x="2707" y="508"/>
                  </a:cubicBezTo>
                  <a:cubicBezTo>
                    <a:pt x="2748" y="455"/>
                    <a:pt x="2789" y="397"/>
                    <a:pt x="2801" y="336"/>
                  </a:cubicBezTo>
                  <a:cubicBezTo>
                    <a:pt x="2830" y="184"/>
                    <a:pt x="2686" y="41"/>
                    <a:pt x="2538" y="8"/>
                  </a:cubicBezTo>
                  <a:cubicBezTo>
                    <a:pt x="2511" y="2"/>
                    <a:pt x="2483" y="0"/>
                    <a:pt x="2455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1858550" y="1269100"/>
              <a:ext cx="23800" cy="18775"/>
            </a:xfrm>
            <a:custGeom>
              <a:avLst/>
              <a:gdLst/>
              <a:ahLst/>
              <a:cxnLst/>
              <a:rect l="l" t="t" r="r" b="b"/>
              <a:pathLst>
                <a:path w="952" h="751" extrusionOk="0">
                  <a:moveTo>
                    <a:pt x="439" y="0"/>
                  </a:moveTo>
                  <a:cubicBezTo>
                    <a:pt x="275" y="139"/>
                    <a:pt x="136" y="324"/>
                    <a:pt x="53" y="447"/>
                  </a:cubicBezTo>
                  <a:cubicBezTo>
                    <a:pt x="29" y="500"/>
                    <a:pt x="0" y="550"/>
                    <a:pt x="8" y="603"/>
                  </a:cubicBezTo>
                  <a:cubicBezTo>
                    <a:pt x="12" y="656"/>
                    <a:pt x="58" y="705"/>
                    <a:pt x="111" y="722"/>
                  </a:cubicBezTo>
                  <a:cubicBezTo>
                    <a:pt x="147" y="741"/>
                    <a:pt x="188" y="750"/>
                    <a:pt x="229" y="750"/>
                  </a:cubicBezTo>
                  <a:cubicBezTo>
                    <a:pt x="308" y="750"/>
                    <a:pt x="391" y="718"/>
                    <a:pt x="455" y="673"/>
                  </a:cubicBezTo>
                  <a:cubicBezTo>
                    <a:pt x="550" y="603"/>
                    <a:pt x="619" y="492"/>
                    <a:pt x="685" y="386"/>
                  </a:cubicBezTo>
                  <a:cubicBezTo>
                    <a:pt x="726" y="312"/>
                    <a:pt x="857" y="189"/>
                    <a:pt x="952" y="78"/>
                  </a:cubicBezTo>
                  <a:cubicBezTo>
                    <a:pt x="787" y="37"/>
                    <a:pt x="611" y="12"/>
                    <a:pt x="439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1818975" y="1348850"/>
              <a:ext cx="118725" cy="60600"/>
            </a:xfrm>
            <a:custGeom>
              <a:avLst/>
              <a:gdLst/>
              <a:ahLst/>
              <a:cxnLst/>
              <a:rect l="l" t="t" r="r" b="b"/>
              <a:pathLst>
                <a:path w="4749" h="2424" extrusionOk="0">
                  <a:moveTo>
                    <a:pt x="4749" y="0"/>
                  </a:moveTo>
                  <a:lnTo>
                    <a:pt x="4749" y="0"/>
                  </a:lnTo>
                  <a:cubicBezTo>
                    <a:pt x="4421" y="70"/>
                    <a:pt x="4097" y="131"/>
                    <a:pt x="3769" y="172"/>
                  </a:cubicBezTo>
                  <a:cubicBezTo>
                    <a:pt x="3035" y="271"/>
                    <a:pt x="2272" y="304"/>
                    <a:pt x="1620" y="644"/>
                  </a:cubicBezTo>
                  <a:cubicBezTo>
                    <a:pt x="1231" y="849"/>
                    <a:pt x="902" y="1157"/>
                    <a:pt x="583" y="1464"/>
                  </a:cubicBezTo>
                  <a:cubicBezTo>
                    <a:pt x="410" y="1624"/>
                    <a:pt x="242" y="1784"/>
                    <a:pt x="78" y="1944"/>
                  </a:cubicBezTo>
                  <a:cubicBezTo>
                    <a:pt x="62" y="1956"/>
                    <a:pt x="37" y="1977"/>
                    <a:pt x="0" y="2010"/>
                  </a:cubicBezTo>
                  <a:cubicBezTo>
                    <a:pt x="214" y="2178"/>
                    <a:pt x="447" y="2317"/>
                    <a:pt x="697" y="2424"/>
                  </a:cubicBezTo>
                  <a:cubicBezTo>
                    <a:pt x="1021" y="2223"/>
                    <a:pt x="1231" y="1854"/>
                    <a:pt x="1530" y="1599"/>
                  </a:cubicBezTo>
                  <a:cubicBezTo>
                    <a:pt x="1784" y="1378"/>
                    <a:pt x="2104" y="1239"/>
                    <a:pt x="2420" y="1116"/>
                  </a:cubicBezTo>
                  <a:cubicBezTo>
                    <a:pt x="2871" y="943"/>
                    <a:pt x="3334" y="788"/>
                    <a:pt x="3802" y="652"/>
                  </a:cubicBezTo>
                  <a:cubicBezTo>
                    <a:pt x="4097" y="562"/>
                    <a:pt x="4404" y="480"/>
                    <a:pt x="4691" y="357"/>
                  </a:cubicBezTo>
                  <a:cubicBezTo>
                    <a:pt x="4716" y="242"/>
                    <a:pt x="4737" y="119"/>
                    <a:pt x="4749" y="0"/>
                  </a:cubicBezTo>
                  <a:close/>
                </a:path>
              </a:pathLst>
            </a:custGeom>
            <a:solidFill>
              <a:srgbClr val="E6A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1797650" y="1269500"/>
              <a:ext cx="58250" cy="43900"/>
            </a:xfrm>
            <a:custGeom>
              <a:avLst/>
              <a:gdLst/>
              <a:ahLst/>
              <a:cxnLst/>
              <a:rect l="l" t="t" r="r" b="b"/>
              <a:pathLst>
                <a:path w="2330" h="1756" extrusionOk="0">
                  <a:moveTo>
                    <a:pt x="2330" y="0"/>
                  </a:moveTo>
                  <a:lnTo>
                    <a:pt x="2330" y="0"/>
                  </a:lnTo>
                  <a:cubicBezTo>
                    <a:pt x="2161" y="21"/>
                    <a:pt x="1993" y="58"/>
                    <a:pt x="1825" y="107"/>
                  </a:cubicBezTo>
                  <a:cubicBezTo>
                    <a:pt x="972" y="374"/>
                    <a:pt x="329" y="997"/>
                    <a:pt x="0" y="1755"/>
                  </a:cubicBezTo>
                  <a:cubicBezTo>
                    <a:pt x="181" y="1743"/>
                    <a:pt x="394" y="1579"/>
                    <a:pt x="521" y="1509"/>
                  </a:cubicBezTo>
                  <a:cubicBezTo>
                    <a:pt x="1058" y="1214"/>
                    <a:pt x="1567" y="862"/>
                    <a:pt x="2030" y="443"/>
                  </a:cubicBezTo>
                  <a:cubicBezTo>
                    <a:pt x="2157" y="324"/>
                    <a:pt x="2289" y="189"/>
                    <a:pt x="2330" y="0"/>
                  </a:cubicBezTo>
                  <a:close/>
                </a:path>
              </a:pathLst>
            </a:custGeom>
            <a:solidFill>
              <a:srgbClr val="DE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5" name="Google Shape;2495;p22"/>
          <p:cNvSpPr txBox="1">
            <a:spLocks noGrp="1"/>
          </p:cNvSpPr>
          <p:nvPr>
            <p:ph type="ctrTitle"/>
          </p:nvPr>
        </p:nvSpPr>
        <p:spPr>
          <a:xfrm>
            <a:off x="235400" y="34906"/>
            <a:ext cx="83427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 dirty="0">
                <a:solidFill>
                  <a:schemeClr val="accent6">
                    <a:lumMod val="75000"/>
                  </a:schemeClr>
                </a:solidFill>
              </a:rPr>
              <a:t>Habilidad Recordar</a:t>
            </a:r>
            <a:endParaRPr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97" name="Google Shape;2497;p22"/>
          <p:cNvSpPr/>
          <p:nvPr/>
        </p:nvSpPr>
        <p:spPr>
          <a:xfrm>
            <a:off x="1821876" y="1684991"/>
            <a:ext cx="1337" cy="1310"/>
          </a:xfrm>
          <a:custGeom>
            <a:avLst/>
            <a:gdLst/>
            <a:ahLst/>
            <a:cxnLst/>
            <a:rect l="l" t="t" r="r" b="b"/>
            <a:pathLst>
              <a:path w="197" h="193" extrusionOk="0">
                <a:moveTo>
                  <a:pt x="98" y="0"/>
                </a:moveTo>
                <a:cubicBezTo>
                  <a:pt x="41" y="0"/>
                  <a:pt x="0" y="45"/>
                  <a:pt x="0" y="99"/>
                </a:cubicBezTo>
                <a:cubicBezTo>
                  <a:pt x="0" y="152"/>
                  <a:pt x="49" y="193"/>
                  <a:pt x="98" y="193"/>
                </a:cubicBezTo>
                <a:cubicBezTo>
                  <a:pt x="156" y="193"/>
                  <a:pt x="197" y="148"/>
                  <a:pt x="197" y="99"/>
                </a:cubicBezTo>
                <a:cubicBezTo>
                  <a:pt x="197" y="45"/>
                  <a:pt x="156" y="0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2"/>
          <p:cNvSpPr/>
          <p:nvPr/>
        </p:nvSpPr>
        <p:spPr>
          <a:xfrm>
            <a:off x="1831748" y="1673442"/>
            <a:ext cx="1398" cy="1398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46" y="0"/>
                  <a:pt x="1" y="46"/>
                  <a:pt x="1" y="103"/>
                </a:cubicBezTo>
                <a:cubicBezTo>
                  <a:pt x="1" y="160"/>
                  <a:pt x="46" y="205"/>
                  <a:pt x="103" y="205"/>
                </a:cubicBezTo>
                <a:cubicBezTo>
                  <a:pt x="161" y="205"/>
                  <a:pt x="206" y="160"/>
                  <a:pt x="206" y="103"/>
                </a:cubicBezTo>
                <a:cubicBezTo>
                  <a:pt x="206" y="46"/>
                  <a:pt x="161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E24E0E-F7DB-46F9-86D9-4F405D47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079" y="1296829"/>
            <a:ext cx="4165173" cy="24147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C4988F-AF63-44EB-AA64-D79367AFEEAB}"/>
              </a:ext>
            </a:extLst>
          </p:cNvPr>
          <p:cNvSpPr txBox="1"/>
          <p:nvPr/>
        </p:nvSpPr>
        <p:spPr>
          <a:xfrm>
            <a:off x="235400" y="4104038"/>
            <a:ext cx="175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</a:rPr>
              <a:t>2° Ciclo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3CA47F-B0FC-4B70-9EBD-EFF78EA9CF24}"/>
              </a:ext>
            </a:extLst>
          </p:cNvPr>
          <p:cNvSpPr txBox="1"/>
          <p:nvPr/>
        </p:nvSpPr>
        <p:spPr>
          <a:xfrm>
            <a:off x="7078590" y="2244567"/>
            <a:ext cx="179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</a:rPr>
              <a:t>5 – 9</a:t>
            </a:r>
          </a:p>
          <a:p>
            <a:pPr algn="ctr"/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</a:rPr>
              <a:t>Octubre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24"/>
          <p:cNvSpPr txBox="1">
            <a:spLocks noGrp="1"/>
          </p:cNvSpPr>
          <p:nvPr>
            <p:ph type="title"/>
          </p:nvPr>
        </p:nvSpPr>
        <p:spPr>
          <a:xfrm>
            <a:off x="297711" y="712381"/>
            <a:ext cx="8548578" cy="16550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Escucha con atención las adivinanzas presentadas a continuación y encuentra la respuesta correcta.</a:t>
            </a:r>
            <a:endParaRPr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23"/>
          <p:cNvSpPr txBox="1">
            <a:spLocks noGrp="1"/>
          </p:cNvSpPr>
          <p:nvPr>
            <p:ph type="subTitle" idx="1"/>
          </p:nvPr>
        </p:nvSpPr>
        <p:spPr>
          <a:xfrm>
            <a:off x="268831" y="1670817"/>
            <a:ext cx="3413051" cy="32549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Si de una canasta que contiene 13 manzanas sacas tres manzanas ¿Cuántas manzanas tienes?</a:t>
            </a:r>
            <a:endParaRPr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05" name="Google Shape;2505;p23"/>
          <p:cNvGrpSpPr/>
          <p:nvPr/>
        </p:nvGrpSpPr>
        <p:grpSpPr>
          <a:xfrm rot="7560219" flipH="1">
            <a:off x="-733725" y="-432469"/>
            <a:ext cx="1746097" cy="1763524"/>
            <a:chOff x="1977150" y="891025"/>
            <a:chExt cx="255500" cy="258050"/>
          </a:xfrm>
        </p:grpSpPr>
        <p:sp>
          <p:nvSpPr>
            <p:cNvPr id="2506" name="Google Shape;2506;p23"/>
            <p:cNvSpPr/>
            <p:nvPr/>
          </p:nvSpPr>
          <p:spPr>
            <a:xfrm>
              <a:off x="2058550" y="1111325"/>
              <a:ext cx="41325" cy="37750"/>
            </a:xfrm>
            <a:custGeom>
              <a:avLst/>
              <a:gdLst/>
              <a:ahLst/>
              <a:cxnLst/>
              <a:rect l="l" t="t" r="r" b="b"/>
              <a:pathLst>
                <a:path w="1653" h="1510" extrusionOk="0">
                  <a:moveTo>
                    <a:pt x="641" y="0"/>
                  </a:moveTo>
                  <a:cubicBezTo>
                    <a:pt x="353" y="0"/>
                    <a:pt x="104" y="212"/>
                    <a:pt x="70" y="505"/>
                  </a:cubicBezTo>
                  <a:lnTo>
                    <a:pt x="33" y="812"/>
                  </a:lnTo>
                  <a:cubicBezTo>
                    <a:pt x="0" y="1124"/>
                    <a:pt x="226" y="1411"/>
                    <a:pt x="538" y="1452"/>
                  </a:cubicBezTo>
                  <a:lnTo>
                    <a:pt x="943" y="1505"/>
                  </a:lnTo>
                  <a:cubicBezTo>
                    <a:pt x="966" y="1508"/>
                    <a:pt x="988" y="1509"/>
                    <a:pt x="1010" y="1509"/>
                  </a:cubicBezTo>
                  <a:cubicBezTo>
                    <a:pt x="1295" y="1509"/>
                    <a:pt x="1545" y="1294"/>
                    <a:pt x="1583" y="1001"/>
                  </a:cubicBezTo>
                  <a:lnTo>
                    <a:pt x="1620" y="693"/>
                  </a:lnTo>
                  <a:cubicBezTo>
                    <a:pt x="1653" y="382"/>
                    <a:pt x="1427" y="95"/>
                    <a:pt x="1116" y="54"/>
                  </a:cubicBezTo>
                  <a:lnTo>
                    <a:pt x="710" y="4"/>
                  </a:lnTo>
                  <a:cubicBezTo>
                    <a:pt x="687" y="2"/>
                    <a:pt x="664" y="0"/>
                    <a:pt x="641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2186900" y="1026575"/>
              <a:ext cx="45750" cy="45275"/>
            </a:xfrm>
            <a:custGeom>
              <a:avLst/>
              <a:gdLst/>
              <a:ahLst/>
              <a:cxnLst/>
              <a:rect l="l" t="t" r="r" b="b"/>
              <a:pathLst>
                <a:path w="1830" h="1811" extrusionOk="0">
                  <a:moveTo>
                    <a:pt x="678" y="1"/>
                  </a:moveTo>
                  <a:cubicBezTo>
                    <a:pt x="563" y="1"/>
                    <a:pt x="455" y="73"/>
                    <a:pt x="410" y="184"/>
                  </a:cubicBezTo>
                  <a:lnTo>
                    <a:pt x="58" y="1106"/>
                  </a:lnTo>
                  <a:cubicBezTo>
                    <a:pt x="0" y="1250"/>
                    <a:pt x="78" y="1418"/>
                    <a:pt x="222" y="1475"/>
                  </a:cubicBezTo>
                  <a:lnTo>
                    <a:pt x="1050" y="1791"/>
                  </a:lnTo>
                  <a:cubicBezTo>
                    <a:pt x="1085" y="1804"/>
                    <a:pt x="1121" y="1811"/>
                    <a:pt x="1156" y="1811"/>
                  </a:cubicBezTo>
                  <a:cubicBezTo>
                    <a:pt x="1272" y="1811"/>
                    <a:pt x="1378" y="1742"/>
                    <a:pt x="1419" y="1631"/>
                  </a:cubicBezTo>
                  <a:lnTo>
                    <a:pt x="1776" y="709"/>
                  </a:lnTo>
                  <a:cubicBezTo>
                    <a:pt x="1829" y="557"/>
                    <a:pt x="1755" y="393"/>
                    <a:pt x="1612" y="340"/>
                  </a:cubicBezTo>
                  <a:lnTo>
                    <a:pt x="779" y="20"/>
                  </a:lnTo>
                  <a:cubicBezTo>
                    <a:pt x="746" y="7"/>
                    <a:pt x="712" y="1"/>
                    <a:pt x="678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2169475" y="934025"/>
              <a:ext cx="44500" cy="40975"/>
            </a:xfrm>
            <a:custGeom>
              <a:avLst/>
              <a:gdLst/>
              <a:ahLst/>
              <a:cxnLst/>
              <a:rect l="l" t="t" r="r" b="b"/>
              <a:pathLst>
                <a:path w="1780" h="1639" extrusionOk="0">
                  <a:moveTo>
                    <a:pt x="887" y="1"/>
                  </a:moveTo>
                  <a:cubicBezTo>
                    <a:pt x="762" y="1"/>
                    <a:pt x="636" y="39"/>
                    <a:pt x="529" y="117"/>
                  </a:cubicBezTo>
                  <a:lnTo>
                    <a:pt x="324" y="273"/>
                  </a:lnTo>
                  <a:cubicBezTo>
                    <a:pt x="58" y="466"/>
                    <a:pt x="0" y="847"/>
                    <a:pt x="201" y="1114"/>
                  </a:cubicBezTo>
                  <a:lnTo>
                    <a:pt x="410" y="1397"/>
                  </a:lnTo>
                  <a:cubicBezTo>
                    <a:pt x="527" y="1555"/>
                    <a:pt x="708" y="1638"/>
                    <a:pt x="891" y="1638"/>
                  </a:cubicBezTo>
                  <a:cubicBezTo>
                    <a:pt x="1016" y="1638"/>
                    <a:pt x="1143" y="1600"/>
                    <a:pt x="1251" y="1520"/>
                  </a:cubicBezTo>
                  <a:lnTo>
                    <a:pt x="1456" y="1364"/>
                  </a:lnTo>
                  <a:cubicBezTo>
                    <a:pt x="1722" y="1171"/>
                    <a:pt x="1780" y="790"/>
                    <a:pt x="1579" y="523"/>
                  </a:cubicBezTo>
                  <a:lnTo>
                    <a:pt x="1370" y="240"/>
                  </a:lnTo>
                  <a:cubicBezTo>
                    <a:pt x="1250" y="82"/>
                    <a:pt x="1069" y="1"/>
                    <a:pt x="887" y="1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2073400" y="891025"/>
              <a:ext cx="40025" cy="37450"/>
            </a:xfrm>
            <a:custGeom>
              <a:avLst/>
              <a:gdLst/>
              <a:ahLst/>
              <a:cxnLst/>
              <a:rect l="l" t="t" r="r" b="b"/>
              <a:pathLst>
                <a:path w="1601" h="1498" extrusionOk="0">
                  <a:moveTo>
                    <a:pt x="323" y="0"/>
                  </a:moveTo>
                  <a:cubicBezTo>
                    <a:pt x="165" y="0"/>
                    <a:pt x="42" y="128"/>
                    <a:pt x="34" y="279"/>
                  </a:cubicBezTo>
                  <a:lnTo>
                    <a:pt x="5" y="1157"/>
                  </a:lnTo>
                  <a:cubicBezTo>
                    <a:pt x="1" y="1321"/>
                    <a:pt x="128" y="1456"/>
                    <a:pt x="288" y="1460"/>
                  </a:cubicBezTo>
                  <a:lnTo>
                    <a:pt x="1260" y="1497"/>
                  </a:lnTo>
                  <a:cubicBezTo>
                    <a:pt x="1262" y="1497"/>
                    <a:pt x="1265" y="1497"/>
                    <a:pt x="1267" y="1497"/>
                  </a:cubicBezTo>
                  <a:cubicBezTo>
                    <a:pt x="1428" y="1497"/>
                    <a:pt x="1559" y="1372"/>
                    <a:pt x="1563" y="1214"/>
                  </a:cubicBezTo>
                  <a:lnTo>
                    <a:pt x="1592" y="337"/>
                  </a:lnTo>
                  <a:cubicBezTo>
                    <a:pt x="1600" y="173"/>
                    <a:pt x="1469" y="41"/>
                    <a:pt x="1313" y="33"/>
                  </a:cubicBezTo>
                  <a:lnTo>
                    <a:pt x="337" y="0"/>
                  </a:lnTo>
                  <a:cubicBezTo>
                    <a:pt x="332" y="0"/>
                    <a:pt x="327" y="0"/>
                    <a:pt x="323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1986900" y="933675"/>
              <a:ext cx="46350" cy="43400"/>
            </a:xfrm>
            <a:custGeom>
              <a:avLst/>
              <a:gdLst/>
              <a:ahLst/>
              <a:cxnLst/>
              <a:rect l="l" t="t" r="r" b="b"/>
              <a:pathLst>
                <a:path w="1854" h="1736" extrusionOk="0">
                  <a:moveTo>
                    <a:pt x="1042" y="0"/>
                  </a:moveTo>
                  <a:cubicBezTo>
                    <a:pt x="827" y="0"/>
                    <a:pt x="616" y="96"/>
                    <a:pt x="472" y="275"/>
                  </a:cubicBezTo>
                  <a:lnTo>
                    <a:pt x="250" y="554"/>
                  </a:lnTo>
                  <a:cubicBezTo>
                    <a:pt x="0" y="865"/>
                    <a:pt x="57" y="1329"/>
                    <a:pt x="369" y="1579"/>
                  </a:cubicBezTo>
                  <a:cubicBezTo>
                    <a:pt x="501" y="1684"/>
                    <a:pt x="659" y="1735"/>
                    <a:pt x="816" y="1735"/>
                  </a:cubicBezTo>
                  <a:cubicBezTo>
                    <a:pt x="1032" y="1735"/>
                    <a:pt x="1247" y="1640"/>
                    <a:pt x="1394" y="1460"/>
                  </a:cubicBezTo>
                  <a:lnTo>
                    <a:pt x="1607" y="1185"/>
                  </a:lnTo>
                  <a:cubicBezTo>
                    <a:pt x="1854" y="869"/>
                    <a:pt x="1804" y="410"/>
                    <a:pt x="1497" y="160"/>
                  </a:cubicBezTo>
                  <a:cubicBezTo>
                    <a:pt x="1361" y="52"/>
                    <a:pt x="1201" y="0"/>
                    <a:pt x="1042" y="0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3"/>
            <p:cNvSpPr/>
            <p:nvPr/>
          </p:nvSpPr>
          <p:spPr>
            <a:xfrm>
              <a:off x="1977250" y="898100"/>
              <a:ext cx="247600" cy="247600"/>
            </a:xfrm>
            <a:custGeom>
              <a:avLst/>
              <a:gdLst/>
              <a:ahLst/>
              <a:cxnLst/>
              <a:rect l="l" t="t" r="r" b="b"/>
              <a:pathLst>
                <a:path w="9904" h="9904" extrusionOk="0">
                  <a:moveTo>
                    <a:pt x="4962" y="0"/>
                  </a:moveTo>
                  <a:cubicBezTo>
                    <a:pt x="4959" y="0"/>
                    <a:pt x="4957" y="0"/>
                    <a:pt x="4954" y="0"/>
                  </a:cubicBezTo>
                  <a:cubicBezTo>
                    <a:pt x="2219" y="0"/>
                    <a:pt x="1" y="2215"/>
                    <a:pt x="1" y="4954"/>
                  </a:cubicBezTo>
                  <a:cubicBezTo>
                    <a:pt x="1" y="7685"/>
                    <a:pt x="2215" y="9903"/>
                    <a:pt x="4954" y="9903"/>
                  </a:cubicBezTo>
                  <a:cubicBezTo>
                    <a:pt x="7685" y="9903"/>
                    <a:pt x="9903" y="7693"/>
                    <a:pt x="9903" y="4954"/>
                  </a:cubicBezTo>
                  <a:cubicBezTo>
                    <a:pt x="9903" y="2221"/>
                    <a:pt x="7689" y="0"/>
                    <a:pt x="4962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3"/>
            <p:cNvSpPr/>
            <p:nvPr/>
          </p:nvSpPr>
          <p:spPr>
            <a:xfrm>
              <a:off x="1977150" y="996300"/>
              <a:ext cx="247600" cy="149400"/>
            </a:xfrm>
            <a:custGeom>
              <a:avLst/>
              <a:gdLst/>
              <a:ahLst/>
              <a:cxnLst/>
              <a:rect l="l" t="t" r="r" b="b"/>
              <a:pathLst>
                <a:path w="9904" h="5976" extrusionOk="0">
                  <a:moveTo>
                    <a:pt x="107" y="1"/>
                  </a:moveTo>
                  <a:cubicBezTo>
                    <a:pt x="37" y="333"/>
                    <a:pt x="1" y="677"/>
                    <a:pt x="1" y="1026"/>
                  </a:cubicBezTo>
                  <a:cubicBezTo>
                    <a:pt x="1" y="3765"/>
                    <a:pt x="2219" y="5975"/>
                    <a:pt x="4950" y="5975"/>
                  </a:cubicBezTo>
                  <a:cubicBezTo>
                    <a:pt x="7689" y="5975"/>
                    <a:pt x="9903" y="3757"/>
                    <a:pt x="9903" y="1026"/>
                  </a:cubicBezTo>
                  <a:cubicBezTo>
                    <a:pt x="9903" y="673"/>
                    <a:pt x="9866" y="329"/>
                    <a:pt x="9797" y="1"/>
                  </a:cubicBezTo>
                  <a:cubicBezTo>
                    <a:pt x="9329" y="2239"/>
                    <a:pt x="7336" y="3929"/>
                    <a:pt x="4950" y="3929"/>
                  </a:cubicBezTo>
                  <a:cubicBezTo>
                    <a:pt x="2567" y="3929"/>
                    <a:pt x="579" y="2248"/>
                    <a:pt x="10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3"/>
            <p:cNvSpPr/>
            <p:nvPr/>
          </p:nvSpPr>
          <p:spPr>
            <a:xfrm>
              <a:off x="2042150" y="945550"/>
              <a:ext cx="31075" cy="21500"/>
            </a:xfrm>
            <a:custGeom>
              <a:avLst/>
              <a:gdLst/>
              <a:ahLst/>
              <a:cxnLst/>
              <a:rect l="l" t="t" r="r" b="b"/>
              <a:pathLst>
                <a:path w="1243" h="860" extrusionOk="0">
                  <a:moveTo>
                    <a:pt x="778" y="0"/>
                  </a:moveTo>
                  <a:cubicBezTo>
                    <a:pt x="681" y="0"/>
                    <a:pt x="576" y="22"/>
                    <a:pt x="472" y="66"/>
                  </a:cubicBezTo>
                  <a:cubicBezTo>
                    <a:pt x="172" y="189"/>
                    <a:pt x="0" y="456"/>
                    <a:pt x="82" y="657"/>
                  </a:cubicBezTo>
                  <a:cubicBezTo>
                    <a:pt x="136" y="788"/>
                    <a:pt x="287" y="860"/>
                    <a:pt x="467" y="860"/>
                  </a:cubicBezTo>
                  <a:cubicBezTo>
                    <a:pt x="564" y="860"/>
                    <a:pt x="668" y="839"/>
                    <a:pt x="771" y="796"/>
                  </a:cubicBezTo>
                  <a:cubicBezTo>
                    <a:pt x="1075" y="673"/>
                    <a:pt x="1243" y="407"/>
                    <a:pt x="1161" y="206"/>
                  </a:cubicBezTo>
                  <a:cubicBezTo>
                    <a:pt x="1105" y="73"/>
                    <a:pt x="956" y="0"/>
                    <a:pt x="77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3"/>
            <p:cNvSpPr/>
            <p:nvPr/>
          </p:nvSpPr>
          <p:spPr>
            <a:xfrm>
              <a:off x="2034150" y="940200"/>
              <a:ext cx="41850" cy="29475"/>
            </a:xfrm>
            <a:custGeom>
              <a:avLst/>
              <a:gdLst/>
              <a:ahLst/>
              <a:cxnLst/>
              <a:rect l="l" t="t" r="r" b="b"/>
              <a:pathLst>
                <a:path w="1674" h="1179" extrusionOk="0">
                  <a:moveTo>
                    <a:pt x="1174" y="1"/>
                  </a:moveTo>
                  <a:cubicBezTo>
                    <a:pt x="1028" y="1"/>
                    <a:pt x="870" y="31"/>
                    <a:pt x="714" y="96"/>
                  </a:cubicBezTo>
                  <a:cubicBezTo>
                    <a:pt x="263" y="280"/>
                    <a:pt x="0" y="682"/>
                    <a:pt x="128" y="986"/>
                  </a:cubicBezTo>
                  <a:cubicBezTo>
                    <a:pt x="160" y="1060"/>
                    <a:pt x="218" y="1129"/>
                    <a:pt x="292" y="1178"/>
                  </a:cubicBezTo>
                  <a:cubicBezTo>
                    <a:pt x="251" y="1137"/>
                    <a:pt x="226" y="1096"/>
                    <a:pt x="205" y="1047"/>
                  </a:cubicBezTo>
                  <a:cubicBezTo>
                    <a:pt x="78" y="744"/>
                    <a:pt x="337" y="342"/>
                    <a:pt x="792" y="157"/>
                  </a:cubicBezTo>
                  <a:cubicBezTo>
                    <a:pt x="948" y="94"/>
                    <a:pt x="1105" y="63"/>
                    <a:pt x="1250" y="63"/>
                  </a:cubicBezTo>
                  <a:cubicBezTo>
                    <a:pt x="1413" y="63"/>
                    <a:pt x="1561" y="102"/>
                    <a:pt x="1673" y="178"/>
                  </a:cubicBezTo>
                  <a:cubicBezTo>
                    <a:pt x="1560" y="63"/>
                    <a:pt x="1380" y="1"/>
                    <a:pt x="117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3"/>
            <p:cNvSpPr/>
            <p:nvPr/>
          </p:nvSpPr>
          <p:spPr>
            <a:xfrm>
              <a:off x="2043875" y="947600"/>
              <a:ext cx="29350" cy="19350"/>
            </a:xfrm>
            <a:custGeom>
              <a:avLst/>
              <a:gdLst/>
              <a:ahLst/>
              <a:cxnLst/>
              <a:rect l="l" t="t" r="r" b="b"/>
              <a:pathLst>
                <a:path w="1174" h="774" extrusionOk="0">
                  <a:moveTo>
                    <a:pt x="997" y="1"/>
                  </a:moveTo>
                  <a:lnTo>
                    <a:pt x="997" y="1"/>
                  </a:lnTo>
                  <a:cubicBezTo>
                    <a:pt x="1051" y="198"/>
                    <a:pt x="883" y="440"/>
                    <a:pt x="596" y="559"/>
                  </a:cubicBezTo>
                  <a:cubicBezTo>
                    <a:pt x="492" y="602"/>
                    <a:pt x="388" y="623"/>
                    <a:pt x="292" y="623"/>
                  </a:cubicBezTo>
                  <a:cubicBezTo>
                    <a:pt x="178" y="623"/>
                    <a:pt x="76" y="594"/>
                    <a:pt x="1" y="538"/>
                  </a:cubicBezTo>
                  <a:lnTo>
                    <a:pt x="1" y="538"/>
                  </a:lnTo>
                  <a:cubicBezTo>
                    <a:pt x="5" y="550"/>
                    <a:pt x="5" y="559"/>
                    <a:pt x="13" y="571"/>
                  </a:cubicBezTo>
                  <a:cubicBezTo>
                    <a:pt x="67" y="699"/>
                    <a:pt x="217" y="773"/>
                    <a:pt x="398" y="773"/>
                  </a:cubicBezTo>
                  <a:cubicBezTo>
                    <a:pt x="494" y="773"/>
                    <a:pt x="599" y="752"/>
                    <a:pt x="702" y="706"/>
                  </a:cubicBezTo>
                  <a:cubicBezTo>
                    <a:pt x="1001" y="583"/>
                    <a:pt x="1174" y="325"/>
                    <a:pt x="1092" y="124"/>
                  </a:cubicBezTo>
                  <a:cubicBezTo>
                    <a:pt x="1071" y="71"/>
                    <a:pt x="1038" y="30"/>
                    <a:pt x="99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3"/>
            <p:cNvSpPr/>
            <p:nvPr/>
          </p:nvSpPr>
          <p:spPr>
            <a:xfrm>
              <a:off x="2093925" y="917650"/>
              <a:ext cx="20200" cy="11125"/>
            </a:xfrm>
            <a:custGeom>
              <a:avLst/>
              <a:gdLst/>
              <a:ahLst/>
              <a:cxnLst/>
              <a:rect l="l" t="t" r="r" b="b"/>
              <a:pathLst>
                <a:path w="808" h="445" extrusionOk="0">
                  <a:moveTo>
                    <a:pt x="461" y="1"/>
                  </a:moveTo>
                  <a:cubicBezTo>
                    <a:pt x="434" y="1"/>
                    <a:pt x="406" y="2"/>
                    <a:pt x="377" y="6"/>
                  </a:cubicBezTo>
                  <a:cubicBezTo>
                    <a:pt x="164" y="30"/>
                    <a:pt x="0" y="149"/>
                    <a:pt x="12" y="268"/>
                  </a:cubicBezTo>
                  <a:cubicBezTo>
                    <a:pt x="27" y="369"/>
                    <a:pt x="171" y="445"/>
                    <a:pt x="354" y="445"/>
                  </a:cubicBezTo>
                  <a:cubicBezTo>
                    <a:pt x="379" y="445"/>
                    <a:pt x="404" y="443"/>
                    <a:pt x="431" y="440"/>
                  </a:cubicBezTo>
                  <a:cubicBezTo>
                    <a:pt x="644" y="416"/>
                    <a:pt x="808" y="297"/>
                    <a:pt x="791" y="178"/>
                  </a:cubicBezTo>
                  <a:cubicBezTo>
                    <a:pt x="784" y="71"/>
                    <a:pt x="643" y="1"/>
                    <a:pt x="461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3"/>
            <p:cNvSpPr/>
            <p:nvPr/>
          </p:nvSpPr>
          <p:spPr>
            <a:xfrm>
              <a:off x="2135225" y="957850"/>
              <a:ext cx="12225" cy="11225"/>
            </a:xfrm>
            <a:custGeom>
              <a:avLst/>
              <a:gdLst/>
              <a:ahLst/>
              <a:cxnLst/>
              <a:rect l="l" t="t" r="r" b="b"/>
              <a:pathLst>
                <a:path w="489" h="449" extrusionOk="0">
                  <a:moveTo>
                    <a:pt x="115" y="1"/>
                  </a:moveTo>
                  <a:cubicBezTo>
                    <a:pt x="103" y="13"/>
                    <a:pt x="95" y="26"/>
                    <a:pt x="91" y="42"/>
                  </a:cubicBezTo>
                  <a:cubicBezTo>
                    <a:pt x="1" y="198"/>
                    <a:pt x="13" y="370"/>
                    <a:pt x="119" y="427"/>
                  </a:cubicBezTo>
                  <a:cubicBezTo>
                    <a:pt x="143" y="442"/>
                    <a:pt x="170" y="448"/>
                    <a:pt x="199" y="448"/>
                  </a:cubicBezTo>
                  <a:cubicBezTo>
                    <a:pt x="293" y="448"/>
                    <a:pt x="402" y="376"/>
                    <a:pt x="468" y="259"/>
                  </a:cubicBezTo>
                  <a:cubicBezTo>
                    <a:pt x="480" y="243"/>
                    <a:pt x="484" y="231"/>
                    <a:pt x="488" y="218"/>
                  </a:cubicBezTo>
                  <a:lnTo>
                    <a:pt x="488" y="218"/>
                  </a:lnTo>
                  <a:cubicBezTo>
                    <a:pt x="425" y="312"/>
                    <a:pt x="333" y="368"/>
                    <a:pt x="249" y="368"/>
                  </a:cubicBezTo>
                  <a:cubicBezTo>
                    <a:pt x="219" y="368"/>
                    <a:pt x="191" y="360"/>
                    <a:pt x="165" y="345"/>
                  </a:cubicBezTo>
                  <a:cubicBezTo>
                    <a:pt x="70" y="288"/>
                    <a:pt x="54" y="140"/>
                    <a:pt x="115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3"/>
            <p:cNvSpPr/>
            <p:nvPr/>
          </p:nvSpPr>
          <p:spPr>
            <a:xfrm>
              <a:off x="2087975" y="914225"/>
              <a:ext cx="27175" cy="16800"/>
            </a:xfrm>
            <a:custGeom>
              <a:avLst/>
              <a:gdLst/>
              <a:ahLst/>
              <a:cxnLst/>
              <a:rect l="l" t="t" r="r" b="b"/>
              <a:pathLst>
                <a:path w="1087" h="672" extrusionOk="0">
                  <a:moveTo>
                    <a:pt x="726" y="1"/>
                  </a:moveTo>
                  <a:cubicBezTo>
                    <a:pt x="688" y="1"/>
                    <a:pt x="648" y="3"/>
                    <a:pt x="607" y="7"/>
                  </a:cubicBezTo>
                  <a:cubicBezTo>
                    <a:pt x="263" y="44"/>
                    <a:pt x="0" y="233"/>
                    <a:pt x="21" y="426"/>
                  </a:cubicBezTo>
                  <a:cubicBezTo>
                    <a:pt x="33" y="536"/>
                    <a:pt x="140" y="622"/>
                    <a:pt x="287" y="672"/>
                  </a:cubicBezTo>
                  <a:cubicBezTo>
                    <a:pt x="185" y="622"/>
                    <a:pt x="119" y="553"/>
                    <a:pt x="107" y="458"/>
                  </a:cubicBezTo>
                  <a:cubicBezTo>
                    <a:pt x="86" y="266"/>
                    <a:pt x="349" y="81"/>
                    <a:pt x="693" y="44"/>
                  </a:cubicBezTo>
                  <a:cubicBezTo>
                    <a:pt x="735" y="39"/>
                    <a:pt x="777" y="37"/>
                    <a:pt x="817" y="37"/>
                  </a:cubicBezTo>
                  <a:cubicBezTo>
                    <a:pt x="916" y="37"/>
                    <a:pt x="1008" y="51"/>
                    <a:pt x="1087" y="77"/>
                  </a:cubicBezTo>
                  <a:cubicBezTo>
                    <a:pt x="990" y="29"/>
                    <a:pt x="866" y="1"/>
                    <a:pt x="72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3"/>
            <p:cNvSpPr/>
            <p:nvPr/>
          </p:nvSpPr>
          <p:spPr>
            <a:xfrm>
              <a:off x="2098625" y="917675"/>
              <a:ext cx="15500" cy="11075"/>
            </a:xfrm>
            <a:custGeom>
              <a:avLst/>
              <a:gdLst/>
              <a:ahLst/>
              <a:cxnLst/>
              <a:rect l="l" t="t" r="r" b="b"/>
              <a:pathLst>
                <a:path w="620" h="443" extrusionOk="0">
                  <a:moveTo>
                    <a:pt x="275" y="1"/>
                  </a:moveTo>
                  <a:cubicBezTo>
                    <a:pt x="374" y="29"/>
                    <a:pt x="439" y="87"/>
                    <a:pt x="452" y="152"/>
                  </a:cubicBezTo>
                  <a:cubicBezTo>
                    <a:pt x="468" y="271"/>
                    <a:pt x="304" y="390"/>
                    <a:pt x="87" y="415"/>
                  </a:cubicBezTo>
                  <a:cubicBezTo>
                    <a:pt x="58" y="419"/>
                    <a:pt x="29" y="419"/>
                    <a:pt x="1" y="419"/>
                  </a:cubicBezTo>
                  <a:cubicBezTo>
                    <a:pt x="49" y="434"/>
                    <a:pt x="109" y="442"/>
                    <a:pt x="174" y="442"/>
                  </a:cubicBezTo>
                  <a:cubicBezTo>
                    <a:pt x="196" y="442"/>
                    <a:pt x="219" y="441"/>
                    <a:pt x="243" y="439"/>
                  </a:cubicBezTo>
                  <a:cubicBezTo>
                    <a:pt x="456" y="415"/>
                    <a:pt x="620" y="296"/>
                    <a:pt x="603" y="177"/>
                  </a:cubicBezTo>
                  <a:cubicBezTo>
                    <a:pt x="595" y="74"/>
                    <a:pt x="452" y="5"/>
                    <a:pt x="27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3"/>
            <p:cNvSpPr/>
            <p:nvPr/>
          </p:nvSpPr>
          <p:spPr>
            <a:xfrm>
              <a:off x="1990675" y="994325"/>
              <a:ext cx="25350" cy="26525"/>
            </a:xfrm>
            <a:custGeom>
              <a:avLst/>
              <a:gdLst/>
              <a:ahLst/>
              <a:cxnLst/>
              <a:rect l="l" t="t" r="r" b="b"/>
              <a:pathLst>
                <a:path w="1014" h="1061" extrusionOk="0">
                  <a:moveTo>
                    <a:pt x="658" y="0"/>
                  </a:moveTo>
                  <a:cubicBezTo>
                    <a:pt x="492" y="0"/>
                    <a:pt x="299" y="122"/>
                    <a:pt x="173" y="322"/>
                  </a:cubicBezTo>
                  <a:cubicBezTo>
                    <a:pt x="1" y="592"/>
                    <a:pt x="17" y="900"/>
                    <a:pt x="202" y="1019"/>
                  </a:cubicBezTo>
                  <a:cubicBezTo>
                    <a:pt x="248" y="1047"/>
                    <a:pt x="301" y="1061"/>
                    <a:pt x="356" y="1061"/>
                  </a:cubicBezTo>
                  <a:cubicBezTo>
                    <a:pt x="523" y="1061"/>
                    <a:pt x="715" y="940"/>
                    <a:pt x="841" y="740"/>
                  </a:cubicBezTo>
                  <a:cubicBezTo>
                    <a:pt x="1014" y="469"/>
                    <a:pt x="997" y="162"/>
                    <a:pt x="813" y="43"/>
                  </a:cubicBezTo>
                  <a:cubicBezTo>
                    <a:pt x="766" y="14"/>
                    <a:pt x="714" y="0"/>
                    <a:pt x="65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3"/>
            <p:cNvSpPr/>
            <p:nvPr/>
          </p:nvSpPr>
          <p:spPr>
            <a:xfrm>
              <a:off x="2006050" y="989875"/>
              <a:ext cx="14800" cy="20075"/>
            </a:xfrm>
            <a:custGeom>
              <a:avLst/>
              <a:gdLst/>
              <a:ahLst/>
              <a:cxnLst/>
              <a:rect l="l" t="t" r="r" b="b"/>
              <a:pathLst>
                <a:path w="592" h="803" extrusionOk="0">
                  <a:moveTo>
                    <a:pt x="198" y="0"/>
                  </a:moveTo>
                  <a:cubicBezTo>
                    <a:pt x="135" y="0"/>
                    <a:pt x="69" y="16"/>
                    <a:pt x="1" y="44"/>
                  </a:cubicBezTo>
                  <a:cubicBezTo>
                    <a:pt x="39" y="34"/>
                    <a:pt x="77" y="29"/>
                    <a:pt x="113" y="29"/>
                  </a:cubicBezTo>
                  <a:cubicBezTo>
                    <a:pt x="183" y="29"/>
                    <a:pt x="248" y="48"/>
                    <a:pt x="304" y="85"/>
                  </a:cubicBezTo>
                  <a:cubicBezTo>
                    <a:pt x="505" y="208"/>
                    <a:pt x="546" y="508"/>
                    <a:pt x="423" y="803"/>
                  </a:cubicBezTo>
                  <a:cubicBezTo>
                    <a:pt x="591" y="504"/>
                    <a:pt x="571" y="171"/>
                    <a:pt x="370" y="48"/>
                  </a:cubicBezTo>
                  <a:cubicBezTo>
                    <a:pt x="319" y="16"/>
                    <a:pt x="260" y="0"/>
                    <a:pt x="19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3"/>
            <p:cNvSpPr/>
            <p:nvPr/>
          </p:nvSpPr>
          <p:spPr>
            <a:xfrm>
              <a:off x="1982375" y="998775"/>
              <a:ext cx="32425" cy="29500"/>
            </a:xfrm>
            <a:custGeom>
              <a:avLst/>
              <a:gdLst/>
              <a:ahLst/>
              <a:cxnLst/>
              <a:rect l="l" t="t" r="r" b="b"/>
              <a:pathLst>
                <a:path w="1297" h="1180" extrusionOk="0">
                  <a:moveTo>
                    <a:pt x="312" y="0"/>
                  </a:moveTo>
                  <a:lnTo>
                    <a:pt x="312" y="0"/>
                  </a:lnTo>
                  <a:cubicBezTo>
                    <a:pt x="292" y="25"/>
                    <a:pt x="271" y="57"/>
                    <a:pt x="251" y="86"/>
                  </a:cubicBezTo>
                  <a:cubicBezTo>
                    <a:pt x="1" y="488"/>
                    <a:pt x="21" y="947"/>
                    <a:pt x="300" y="1115"/>
                  </a:cubicBezTo>
                  <a:cubicBezTo>
                    <a:pt x="369" y="1159"/>
                    <a:pt x="448" y="1179"/>
                    <a:pt x="531" y="1179"/>
                  </a:cubicBezTo>
                  <a:cubicBezTo>
                    <a:pt x="777" y="1179"/>
                    <a:pt x="1060" y="1000"/>
                    <a:pt x="1247" y="705"/>
                  </a:cubicBezTo>
                  <a:cubicBezTo>
                    <a:pt x="1268" y="677"/>
                    <a:pt x="1284" y="644"/>
                    <a:pt x="1296" y="615"/>
                  </a:cubicBezTo>
                  <a:lnTo>
                    <a:pt x="1296" y="615"/>
                  </a:lnTo>
                  <a:cubicBezTo>
                    <a:pt x="1115" y="864"/>
                    <a:pt x="868" y="1008"/>
                    <a:pt x="647" y="1008"/>
                  </a:cubicBezTo>
                  <a:cubicBezTo>
                    <a:pt x="563" y="1008"/>
                    <a:pt x="482" y="987"/>
                    <a:pt x="411" y="943"/>
                  </a:cubicBezTo>
                  <a:cubicBezTo>
                    <a:pt x="161" y="783"/>
                    <a:pt x="124" y="377"/>
                    <a:pt x="312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3"/>
            <p:cNvSpPr/>
            <p:nvPr/>
          </p:nvSpPr>
          <p:spPr>
            <a:xfrm>
              <a:off x="1993250" y="994325"/>
              <a:ext cx="22775" cy="21375"/>
            </a:xfrm>
            <a:custGeom>
              <a:avLst/>
              <a:gdLst/>
              <a:ahLst/>
              <a:cxnLst/>
              <a:rect l="l" t="t" r="r" b="b"/>
              <a:pathLst>
                <a:path w="911" h="855" extrusionOk="0">
                  <a:moveTo>
                    <a:pt x="555" y="0"/>
                  </a:moveTo>
                  <a:cubicBezTo>
                    <a:pt x="389" y="0"/>
                    <a:pt x="196" y="122"/>
                    <a:pt x="70" y="322"/>
                  </a:cubicBezTo>
                  <a:cubicBezTo>
                    <a:pt x="41" y="363"/>
                    <a:pt x="21" y="408"/>
                    <a:pt x="0" y="449"/>
                  </a:cubicBezTo>
                  <a:cubicBezTo>
                    <a:pt x="121" y="319"/>
                    <a:pt x="269" y="242"/>
                    <a:pt x="400" y="242"/>
                  </a:cubicBezTo>
                  <a:cubicBezTo>
                    <a:pt x="455" y="242"/>
                    <a:pt x="508" y="255"/>
                    <a:pt x="554" y="285"/>
                  </a:cubicBezTo>
                  <a:cubicBezTo>
                    <a:pt x="710" y="383"/>
                    <a:pt x="747" y="617"/>
                    <a:pt x="652" y="855"/>
                  </a:cubicBezTo>
                  <a:cubicBezTo>
                    <a:pt x="685" y="818"/>
                    <a:pt x="714" y="781"/>
                    <a:pt x="738" y="740"/>
                  </a:cubicBezTo>
                  <a:cubicBezTo>
                    <a:pt x="911" y="469"/>
                    <a:pt x="894" y="158"/>
                    <a:pt x="710" y="43"/>
                  </a:cubicBezTo>
                  <a:cubicBezTo>
                    <a:pt x="663" y="14"/>
                    <a:pt x="611" y="0"/>
                    <a:pt x="555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2014675" y="1040825"/>
              <a:ext cx="46550" cy="37250"/>
            </a:xfrm>
            <a:custGeom>
              <a:avLst/>
              <a:gdLst/>
              <a:ahLst/>
              <a:cxnLst/>
              <a:rect l="l" t="t" r="r" b="b"/>
              <a:pathLst>
                <a:path w="1862" h="1490" extrusionOk="0">
                  <a:moveTo>
                    <a:pt x="786" y="0"/>
                  </a:moveTo>
                  <a:cubicBezTo>
                    <a:pt x="544" y="0"/>
                    <a:pt x="326" y="100"/>
                    <a:pt x="205" y="290"/>
                  </a:cubicBezTo>
                  <a:cubicBezTo>
                    <a:pt x="0" y="618"/>
                    <a:pt x="160" y="1086"/>
                    <a:pt x="558" y="1336"/>
                  </a:cubicBezTo>
                  <a:cubicBezTo>
                    <a:pt x="724" y="1439"/>
                    <a:pt x="906" y="1490"/>
                    <a:pt x="1076" y="1490"/>
                  </a:cubicBezTo>
                  <a:cubicBezTo>
                    <a:pt x="1318" y="1490"/>
                    <a:pt x="1537" y="1389"/>
                    <a:pt x="1657" y="1197"/>
                  </a:cubicBezTo>
                  <a:cubicBezTo>
                    <a:pt x="1862" y="869"/>
                    <a:pt x="1702" y="405"/>
                    <a:pt x="1304" y="151"/>
                  </a:cubicBezTo>
                  <a:cubicBezTo>
                    <a:pt x="1137" y="49"/>
                    <a:pt x="955" y="0"/>
                    <a:pt x="786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2017025" y="1040875"/>
              <a:ext cx="43400" cy="27625"/>
            </a:xfrm>
            <a:custGeom>
              <a:avLst/>
              <a:gdLst/>
              <a:ahLst/>
              <a:cxnLst/>
              <a:rect l="l" t="t" r="r" b="b"/>
              <a:pathLst>
                <a:path w="1736" h="1105" extrusionOk="0">
                  <a:moveTo>
                    <a:pt x="689" y="0"/>
                  </a:moveTo>
                  <a:cubicBezTo>
                    <a:pt x="449" y="0"/>
                    <a:pt x="231" y="101"/>
                    <a:pt x="111" y="292"/>
                  </a:cubicBezTo>
                  <a:cubicBezTo>
                    <a:pt x="9" y="456"/>
                    <a:pt x="1" y="657"/>
                    <a:pt x="66" y="854"/>
                  </a:cubicBezTo>
                  <a:cubicBezTo>
                    <a:pt x="74" y="817"/>
                    <a:pt x="91" y="785"/>
                    <a:pt x="111" y="752"/>
                  </a:cubicBezTo>
                  <a:cubicBezTo>
                    <a:pt x="232" y="559"/>
                    <a:pt x="450" y="459"/>
                    <a:pt x="692" y="459"/>
                  </a:cubicBezTo>
                  <a:cubicBezTo>
                    <a:pt x="862" y="459"/>
                    <a:pt x="1044" y="509"/>
                    <a:pt x="1210" y="612"/>
                  </a:cubicBezTo>
                  <a:cubicBezTo>
                    <a:pt x="1407" y="735"/>
                    <a:pt x="1547" y="916"/>
                    <a:pt x="1612" y="1104"/>
                  </a:cubicBezTo>
                  <a:cubicBezTo>
                    <a:pt x="1735" y="785"/>
                    <a:pt x="1571" y="383"/>
                    <a:pt x="1210" y="157"/>
                  </a:cubicBezTo>
                  <a:cubicBezTo>
                    <a:pt x="1043" y="51"/>
                    <a:pt x="860" y="0"/>
                    <a:pt x="68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2010475" y="1060875"/>
              <a:ext cx="59375" cy="30150"/>
            </a:xfrm>
            <a:custGeom>
              <a:avLst/>
              <a:gdLst/>
              <a:ahLst/>
              <a:cxnLst/>
              <a:rect l="l" t="t" r="r" b="b"/>
              <a:pathLst>
                <a:path w="2375" h="1206" extrusionOk="0">
                  <a:moveTo>
                    <a:pt x="0" y="1"/>
                  </a:moveTo>
                  <a:cubicBezTo>
                    <a:pt x="17" y="382"/>
                    <a:pt x="259" y="776"/>
                    <a:pt x="669" y="1010"/>
                  </a:cubicBezTo>
                  <a:cubicBezTo>
                    <a:pt x="897" y="1142"/>
                    <a:pt x="1141" y="1206"/>
                    <a:pt x="1372" y="1206"/>
                  </a:cubicBezTo>
                  <a:cubicBezTo>
                    <a:pt x="1734" y="1206"/>
                    <a:pt x="2060" y="1049"/>
                    <a:pt x="2231" y="755"/>
                  </a:cubicBezTo>
                  <a:cubicBezTo>
                    <a:pt x="2354" y="534"/>
                    <a:pt x="2374" y="284"/>
                    <a:pt x="2301" y="38"/>
                  </a:cubicBezTo>
                  <a:lnTo>
                    <a:pt x="2301" y="38"/>
                  </a:lnTo>
                  <a:cubicBezTo>
                    <a:pt x="2305" y="202"/>
                    <a:pt x="2276" y="362"/>
                    <a:pt x="2190" y="509"/>
                  </a:cubicBezTo>
                  <a:cubicBezTo>
                    <a:pt x="2019" y="801"/>
                    <a:pt x="1691" y="958"/>
                    <a:pt x="1329" y="958"/>
                  </a:cubicBezTo>
                  <a:cubicBezTo>
                    <a:pt x="1100" y="958"/>
                    <a:pt x="857" y="895"/>
                    <a:pt x="632" y="764"/>
                  </a:cubicBezTo>
                  <a:cubicBezTo>
                    <a:pt x="308" y="579"/>
                    <a:pt x="90" y="300"/>
                    <a:pt x="0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3"/>
            <p:cNvSpPr/>
            <p:nvPr/>
          </p:nvSpPr>
          <p:spPr>
            <a:xfrm>
              <a:off x="2054750" y="1107775"/>
              <a:ext cx="36100" cy="20900"/>
            </a:xfrm>
            <a:custGeom>
              <a:avLst/>
              <a:gdLst/>
              <a:ahLst/>
              <a:cxnLst/>
              <a:rect l="l" t="t" r="r" b="b"/>
              <a:pathLst>
                <a:path w="1444" h="836" extrusionOk="0">
                  <a:moveTo>
                    <a:pt x="502" y="0"/>
                  </a:moveTo>
                  <a:cubicBezTo>
                    <a:pt x="315" y="0"/>
                    <a:pt x="155" y="71"/>
                    <a:pt x="70" y="208"/>
                  </a:cubicBezTo>
                  <a:cubicBezTo>
                    <a:pt x="17" y="282"/>
                    <a:pt x="1" y="376"/>
                    <a:pt x="13" y="475"/>
                  </a:cubicBezTo>
                  <a:cubicBezTo>
                    <a:pt x="17" y="413"/>
                    <a:pt x="38" y="352"/>
                    <a:pt x="70" y="294"/>
                  </a:cubicBezTo>
                  <a:cubicBezTo>
                    <a:pt x="154" y="159"/>
                    <a:pt x="315" y="91"/>
                    <a:pt x="501" y="91"/>
                  </a:cubicBezTo>
                  <a:cubicBezTo>
                    <a:pt x="659" y="91"/>
                    <a:pt x="837" y="141"/>
                    <a:pt x="1001" y="241"/>
                  </a:cubicBezTo>
                  <a:cubicBezTo>
                    <a:pt x="1247" y="397"/>
                    <a:pt x="1403" y="626"/>
                    <a:pt x="1424" y="835"/>
                  </a:cubicBezTo>
                  <a:cubicBezTo>
                    <a:pt x="1444" y="606"/>
                    <a:pt x="1284" y="331"/>
                    <a:pt x="1001" y="155"/>
                  </a:cubicBezTo>
                  <a:cubicBezTo>
                    <a:pt x="837" y="51"/>
                    <a:pt x="660" y="0"/>
                    <a:pt x="502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3"/>
            <p:cNvSpPr/>
            <p:nvPr/>
          </p:nvSpPr>
          <p:spPr>
            <a:xfrm>
              <a:off x="2058350" y="1119625"/>
              <a:ext cx="27075" cy="16125"/>
            </a:xfrm>
            <a:custGeom>
              <a:avLst/>
              <a:gdLst/>
              <a:ahLst/>
              <a:cxnLst/>
              <a:rect l="l" t="t" r="r" b="b"/>
              <a:pathLst>
                <a:path w="1083" h="645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173"/>
                    <a:pt x="119" y="394"/>
                    <a:pt x="340" y="529"/>
                  </a:cubicBezTo>
                  <a:cubicBezTo>
                    <a:pt x="461" y="606"/>
                    <a:pt x="593" y="644"/>
                    <a:pt x="711" y="644"/>
                  </a:cubicBezTo>
                  <a:cubicBezTo>
                    <a:pt x="845" y="644"/>
                    <a:pt x="962" y="595"/>
                    <a:pt x="1025" y="497"/>
                  </a:cubicBezTo>
                  <a:cubicBezTo>
                    <a:pt x="1083" y="402"/>
                    <a:pt x="1083" y="288"/>
                    <a:pt x="1033" y="169"/>
                  </a:cubicBezTo>
                  <a:lnTo>
                    <a:pt x="1033" y="169"/>
                  </a:lnTo>
                  <a:cubicBezTo>
                    <a:pt x="1025" y="206"/>
                    <a:pt x="1017" y="234"/>
                    <a:pt x="997" y="267"/>
                  </a:cubicBezTo>
                  <a:cubicBezTo>
                    <a:pt x="933" y="365"/>
                    <a:pt x="817" y="415"/>
                    <a:pt x="682" y="415"/>
                  </a:cubicBezTo>
                  <a:cubicBezTo>
                    <a:pt x="563" y="415"/>
                    <a:pt x="430" y="377"/>
                    <a:pt x="308" y="300"/>
                  </a:cubicBezTo>
                  <a:cubicBezTo>
                    <a:pt x="181" y="218"/>
                    <a:pt x="82" y="111"/>
                    <a:pt x="37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3"/>
            <p:cNvSpPr/>
            <p:nvPr/>
          </p:nvSpPr>
          <p:spPr>
            <a:xfrm>
              <a:off x="2115125" y="1040775"/>
              <a:ext cx="71075" cy="59300"/>
            </a:xfrm>
            <a:custGeom>
              <a:avLst/>
              <a:gdLst/>
              <a:ahLst/>
              <a:cxnLst/>
              <a:rect l="l" t="t" r="r" b="b"/>
              <a:pathLst>
                <a:path w="2843" h="2372" extrusionOk="0">
                  <a:moveTo>
                    <a:pt x="1294" y="1"/>
                  </a:moveTo>
                  <a:cubicBezTo>
                    <a:pt x="905" y="1"/>
                    <a:pt x="539" y="176"/>
                    <a:pt x="333" y="506"/>
                  </a:cubicBezTo>
                  <a:cubicBezTo>
                    <a:pt x="1" y="1047"/>
                    <a:pt x="218" y="1785"/>
                    <a:pt x="817" y="2158"/>
                  </a:cubicBezTo>
                  <a:cubicBezTo>
                    <a:pt x="1048" y="2302"/>
                    <a:pt x="1303" y="2372"/>
                    <a:pt x="1549" y="2372"/>
                  </a:cubicBezTo>
                  <a:cubicBezTo>
                    <a:pt x="1938" y="2372"/>
                    <a:pt x="2302" y="2197"/>
                    <a:pt x="2506" y="1867"/>
                  </a:cubicBezTo>
                  <a:cubicBezTo>
                    <a:pt x="2843" y="1326"/>
                    <a:pt x="2625" y="592"/>
                    <a:pt x="2026" y="214"/>
                  </a:cubicBezTo>
                  <a:cubicBezTo>
                    <a:pt x="1795" y="70"/>
                    <a:pt x="1540" y="1"/>
                    <a:pt x="129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3"/>
            <p:cNvSpPr/>
            <p:nvPr/>
          </p:nvSpPr>
          <p:spPr>
            <a:xfrm>
              <a:off x="2116675" y="1040800"/>
              <a:ext cx="64600" cy="48100"/>
            </a:xfrm>
            <a:custGeom>
              <a:avLst/>
              <a:gdLst/>
              <a:ahLst/>
              <a:cxnLst/>
              <a:rect l="l" t="t" r="r" b="b"/>
              <a:pathLst>
                <a:path w="2584" h="1924" extrusionOk="0">
                  <a:moveTo>
                    <a:pt x="1234" y="0"/>
                  </a:moveTo>
                  <a:cubicBezTo>
                    <a:pt x="843" y="0"/>
                    <a:pt x="478" y="176"/>
                    <a:pt x="271" y="509"/>
                  </a:cubicBezTo>
                  <a:cubicBezTo>
                    <a:pt x="0" y="947"/>
                    <a:pt x="95" y="1522"/>
                    <a:pt x="468" y="1923"/>
                  </a:cubicBezTo>
                  <a:cubicBezTo>
                    <a:pt x="423" y="1665"/>
                    <a:pt x="464" y="1403"/>
                    <a:pt x="607" y="1177"/>
                  </a:cubicBezTo>
                  <a:cubicBezTo>
                    <a:pt x="811" y="847"/>
                    <a:pt x="1175" y="672"/>
                    <a:pt x="1565" y="672"/>
                  </a:cubicBezTo>
                  <a:cubicBezTo>
                    <a:pt x="1810" y="672"/>
                    <a:pt x="2065" y="742"/>
                    <a:pt x="2297" y="886"/>
                  </a:cubicBezTo>
                  <a:cubicBezTo>
                    <a:pt x="2403" y="952"/>
                    <a:pt x="2502" y="1034"/>
                    <a:pt x="2584" y="1124"/>
                  </a:cubicBezTo>
                  <a:cubicBezTo>
                    <a:pt x="2526" y="767"/>
                    <a:pt x="2305" y="431"/>
                    <a:pt x="1964" y="213"/>
                  </a:cubicBezTo>
                  <a:cubicBezTo>
                    <a:pt x="1734" y="70"/>
                    <a:pt x="1479" y="0"/>
                    <a:pt x="1234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3"/>
            <p:cNvSpPr/>
            <p:nvPr/>
          </p:nvSpPr>
          <p:spPr>
            <a:xfrm>
              <a:off x="2110425" y="1065100"/>
              <a:ext cx="81725" cy="51375"/>
            </a:xfrm>
            <a:custGeom>
              <a:avLst/>
              <a:gdLst/>
              <a:ahLst/>
              <a:cxnLst/>
              <a:rect l="l" t="t" r="r" b="b"/>
              <a:pathLst>
                <a:path w="3269" h="2055" extrusionOk="0">
                  <a:moveTo>
                    <a:pt x="3178" y="0"/>
                  </a:moveTo>
                  <a:cubicBezTo>
                    <a:pt x="3178" y="316"/>
                    <a:pt x="3096" y="632"/>
                    <a:pt x="2916" y="919"/>
                  </a:cubicBezTo>
                  <a:cubicBezTo>
                    <a:pt x="2593" y="1433"/>
                    <a:pt x="2051" y="1717"/>
                    <a:pt x="1506" y="1717"/>
                  </a:cubicBezTo>
                  <a:cubicBezTo>
                    <a:pt x="1226" y="1717"/>
                    <a:pt x="945" y="1642"/>
                    <a:pt x="693" y="1484"/>
                  </a:cubicBezTo>
                  <a:cubicBezTo>
                    <a:pt x="324" y="1251"/>
                    <a:pt x="86" y="894"/>
                    <a:pt x="0" y="488"/>
                  </a:cubicBezTo>
                  <a:lnTo>
                    <a:pt x="0" y="488"/>
                  </a:lnTo>
                  <a:cubicBezTo>
                    <a:pt x="4" y="1021"/>
                    <a:pt x="259" y="1530"/>
                    <a:pt x="726" y="1821"/>
                  </a:cubicBezTo>
                  <a:cubicBezTo>
                    <a:pt x="979" y="1979"/>
                    <a:pt x="1261" y="2054"/>
                    <a:pt x="1541" y="2054"/>
                  </a:cubicBezTo>
                  <a:cubicBezTo>
                    <a:pt x="2089" y="2054"/>
                    <a:pt x="2633" y="1769"/>
                    <a:pt x="2953" y="1259"/>
                  </a:cubicBezTo>
                  <a:cubicBezTo>
                    <a:pt x="3203" y="869"/>
                    <a:pt x="3268" y="418"/>
                    <a:pt x="317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3"/>
            <p:cNvSpPr/>
            <p:nvPr/>
          </p:nvSpPr>
          <p:spPr>
            <a:xfrm>
              <a:off x="2060400" y="1000950"/>
              <a:ext cx="15075" cy="10100"/>
            </a:xfrm>
            <a:custGeom>
              <a:avLst/>
              <a:gdLst/>
              <a:ahLst/>
              <a:cxnLst/>
              <a:rect l="l" t="t" r="r" b="b"/>
              <a:pathLst>
                <a:path w="603" h="404" extrusionOk="0">
                  <a:moveTo>
                    <a:pt x="243" y="1"/>
                  </a:moveTo>
                  <a:cubicBezTo>
                    <a:pt x="145" y="1"/>
                    <a:pt x="64" y="40"/>
                    <a:pt x="37" y="114"/>
                  </a:cubicBezTo>
                  <a:cubicBezTo>
                    <a:pt x="0" y="208"/>
                    <a:pt x="94" y="331"/>
                    <a:pt x="238" y="385"/>
                  </a:cubicBezTo>
                  <a:cubicBezTo>
                    <a:pt x="280" y="397"/>
                    <a:pt x="321" y="404"/>
                    <a:pt x="360" y="404"/>
                  </a:cubicBezTo>
                  <a:cubicBezTo>
                    <a:pt x="458" y="404"/>
                    <a:pt x="540" y="364"/>
                    <a:pt x="566" y="290"/>
                  </a:cubicBezTo>
                  <a:cubicBezTo>
                    <a:pt x="603" y="196"/>
                    <a:pt x="509" y="73"/>
                    <a:pt x="365" y="20"/>
                  </a:cubicBezTo>
                  <a:cubicBezTo>
                    <a:pt x="323" y="7"/>
                    <a:pt x="282" y="1"/>
                    <a:pt x="243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3"/>
            <p:cNvSpPr/>
            <p:nvPr/>
          </p:nvSpPr>
          <p:spPr>
            <a:xfrm>
              <a:off x="2060300" y="1004300"/>
              <a:ext cx="17850" cy="9425"/>
            </a:xfrm>
            <a:custGeom>
              <a:avLst/>
              <a:gdLst/>
              <a:ahLst/>
              <a:cxnLst/>
              <a:rect l="l" t="t" r="r" b="b"/>
              <a:pathLst>
                <a:path w="714" h="377" extrusionOk="0">
                  <a:moveTo>
                    <a:pt x="636" y="0"/>
                  </a:moveTo>
                  <a:cubicBezTo>
                    <a:pt x="668" y="54"/>
                    <a:pt x="673" y="111"/>
                    <a:pt x="656" y="169"/>
                  </a:cubicBezTo>
                  <a:cubicBezTo>
                    <a:pt x="624" y="263"/>
                    <a:pt x="511" y="319"/>
                    <a:pt x="379" y="319"/>
                  </a:cubicBezTo>
                  <a:cubicBezTo>
                    <a:pt x="327" y="319"/>
                    <a:pt x="272" y="310"/>
                    <a:pt x="217" y="292"/>
                  </a:cubicBezTo>
                  <a:cubicBezTo>
                    <a:pt x="123" y="259"/>
                    <a:pt x="53" y="210"/>
                    <a:pt x="0" y="148"/>
                  </a:cubicBezTo>
                  <a:lnTo>
                    <a:pt x="0" y="148"/>
                  </a:lnTo>
                  <a:cubicBezTo>
                    <a:pt x="41" y="230"/>
                    <a:pt x="135" y="308"/>
                    <a:pt x="250" y="349"/>
                  </a:cubicBezTo>
                  <a:cubicBezTo>
                    <a:pt x="307" y="368"/>
                    <a:pt x="364" y="377"/>
                    <a:pt x="418" y="377"/>
                  </a:cubicBezTo>
                  <a:cubicBezTo>
                    <a:pt x="550" y="377"/>
                    <a:pt x="661" y="322"/>
                    <a:pt x="693" y="226"/>
                  </a:cubicBezTo>
                  <a:cubicBezTo>
                    <a:pt x="714" y="148"/>
                    <a:pt x="693" y="66"/>
                    <a:pt x="636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3"/>
            <p:cNvSpPr/>
            <p:nvPr/>
          </p:nvSpPr>
          <p:spPr>
            <a:xfrm>
              <a:off x="2060500" y="1001000"/>
              <a:ext cx="13250" cy="8250"/>
            </a:xfrm>
            <a:custGeom>
              <a:avLst/>
              <a:gdLst/>
              <a:ahLst/>
              <a:cxnLst/>
              <a:rect l="l" t="t" r="r" b="b"/>
              <a:pathLst>
                <a:path w="530" h="330" extrusionOk="0">
                  <a:moveTo>
                    <a:pt x="236" y="1"/>
                  </a:moveTo>
                  <a:cubicBezTo>
                    <a:pt x="138" y="1"/>
                    <a:pt x="55" y="43"/>
                    <a:pt x="29" y="116"/>
                  </a:cubicBezTo>
                  <a:cubicBezTo>
                    <a:pt x="0" y="186"/>
                    <a:pt x="41" y="276"/>
                    <a:pt x="127" y="329"/>
                  </a:cubicBezTo>
                  <a:cubicBezTo>
                    <a:pt x="99" y="280"/>
                    <a:pt x="86" y="227"/>
                    <a:pt x="99" y="182"/>
                  </a:cubicBezTo>
                  <a:cubicBezTo>
                    <a:pt x="124" y="111"/>
                    <a:pt x="201" y="71"/>
                    <a:pt x="294" y="71"/>
                  </a:cubicBezTo>
                  <a:cubicBezTo>
                    <a:pt x="336" y="71"/>
                    <a:pt x="381" y="79"/>
                    <a:pt x="427" y="96"/>
                  </a:cubicBezTo>
                  <a:cubicBezTo>
                    <a:pt x="468" y="112"/>
                    <a:pt x="505" y="124"/>
                    <a:pt x="529" y="153"/>
                  </a:cubicBezTo>
                  <a:cubicBezTo>
                    <a:pt x="496" y="100"/>
                    <a:pt x="435" y="50"/>
                    <a:pt x="357" y="22"/>
                  </a:cubicBezTo>
                  <a:cubicBezTo>
                    <a:pt x="316" y="8"/>
                    <a:pt x="275" y="1"/>
                    <a:pt x="23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3"/>
            <p:cNvSpPr/>
            <p:nvPr/>
          </p:nvSpPr>
          <p:spPr>
            <a:xfrm>
              <a:off x="2122825" y="999250"/>
              <a:ext cx="11800" cy="10400"/>
            </a:xfrm>
            <a:custGeom>
              <a:avLst/>
              <a:gdLst/>
              <a:ahLst/>
              <a:cxnLst/>
              <a:rect l="l" t="t" r="r" b="b"/>
              <a:pathLst>
                <a:path w="472" h="416" extrusionOk="0">
                  <a:moveTo>
                    <a:pt x="170" y="1"/>
                  </a:moveTo>
                  <a:cubicBezTo>
                    <a:pt x="102" y="1"/>
                    <a:pt x="40" y="26"/>
                    <a:pt x="0" y="71"/>
                  </a:cubicBezTo>
                  <a:cubicBezTo>
                    <a:pt x="15" y="70"/>
                    <a:pt x="31" y="69"/>
                    <a:pt x="47" y="69"/>
                  </a:cubicBezTo>
                  <a:cubicBezTo>
                    <a:pt x="78" y="69"/>
                    <a:pt x="110" y="73"/>
                    <a:pt x="140" y="84"/>
                  </a:cubicBezTo>
                  <a:cubicBezTo>
                    <a:pt x="267" y="129"/>
                    <a:pt x="345" y="252"/>
                    <a:pt x="304" y="358"/>
                  </a:cubicBezTo>
                  <a:cubicBezTo>
                    <a:pt x="300" y="379"/>
                    <a:pt x="283" y="399"/>
                    <a:pt x="271" y="416"/>
                  </a:cubicBezTo>
                  <a:cubicBezTo>
                    <a:pt x="345" y="399"/>
                    <a:pt x="410" y="358"/>
                    <a:pt x="431" y="293"/>
                  </a:cubicBezTo>
                  <a:cubicBezTo>
                    <a:pt x="472" y="186"/>
                    <a:pt x="402" y="59"/>
                    <a:pt x="267" y="18"/>
                  </a:cubicBezTo>
                  <a:cubicBezTo>
                    <a:pt x="234" y="6"/>
                    <a:pt x="202" y="1"/>
                    <a:pt x="170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3"/>
            <p:cNvSpPr/>
            <p:nvPr/>
          </p:nvSpPr>
          <p:spPr>
            <a:xfrm>
              <a:off x="2114525" y="995675"/>
              <a:ext cx="24100" cy="18925"/>
            </a:xfrm>
            <a:custGeom>
              <a:avLst/>
              <a:gdLst/>
              <a:ahLst/>
              <a:cxnLst/>
              <a:rect l="l" t="t" r="r" b="b"/>
              <a:pathLst>
                <a:path w="964" h="757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36" y="50"/>
                    <a:pt x="82" y="120"/>
                    <a:pt x="62" y="206"/>
                  </a:cubicBezTo>
                  <a:cubicBezTo>
                    <a:pt x="0" y="427"/>
                    <a:pt x="164" y="661"/>
                    <a:pt x="431" y="735"/>
                  </a:cubicBezTo>
                  <a:cubicBezTo>
                    <a:pt x="482" y="750"/>
                    <a:pt x="534" y="757"/>
                    <a:pt x="584" y="757"/>
                  </a:cubicBezTo>
                  <a:cubicBezTo>
                    <a:pt x="742" y="757"/>
                    <a:pt x="886" y="687"/>
                    <a:pt x="964" y="575"/>
                  </a:cubicBezTo>
                  <a:lnTo>
                    <a:pt x="964" y="575"/>
                  </a:lnTo>
                  <a:cubicBezTo>
                    <a:pt x="886" y="628"/>
                    <a:pt x="789" y="656"/>
                    <a:pt x="684" y="656"/>
                  </a:cubicBezTo>
                  <a:cubicBezTo>
                    <a:pt x="634" y="656"/>
                    <a:pt x="582" y="650"/>
                    <a:pt x="529" y="637"/>
                  </a:cubicBezTo>
                  <a:cubicBezTo>
                    <a:pt x="267" y="563"/>
                    <a:pt x="95" y="329"/>
                    <a:pt x="160" y="108"/>
                  </a:cubicBezTo>
                  <a:cubicBezTo>
                    <a:pt x="168" y="67"/>
                    <a:pt x="189" y="34"/>
                    <a:pt x="209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3"/>
            <p:cNvSpPr/>
            <p:nvPr/>
          </p:nvSpPr>
          <p:spPr>
            <a:xfrm>
              <a:off x="2187300" y="1009025"/>
              <a:ext cx="7300" cy="6025"/>
            </a:xfrm>
            <a:custGeom>
              <a:avLst/>
              <a:gdLst/>
              <a:ahLst/>
              <a:cxnLst/>
              <a:rect l="l" t="t" r="r" b="b"/>
              <a:pathLst>
                <a:path w="292" h="241" extrusionOk="0">
                  <a:moveTo>
                    <a:pt x="267" y="0"/>
                  </a:moveTo>
                  <a:cubicBezTo>
                    <a:pt x="267" y="41"/>
                    <a:pt x="255" y="82"/>
                    <a:pt x="230" y="119"/>
                  </a:cubicBezTo>
                  <a:cubicBezTo>
                    <a:pt x="194" y="161"/>
                    <a:pt x="146" y="184"/>
                    <a:pt x="100" y="184"/>
                  </a:cubicBezTo>
                  <a:cubicBezTo>
                    <a:pt x="73" y="184"/>
                    <a:pt x="48" y="176"/>
                    <a:pt x="25" y="160"/>
                  </a:cubicBezTo>
                  <a:cubicBezTo>
                    <a:pt x="17" y="148"/>
                    <a:pt x="5" y="139"/>
                    <a:pt x="1" y="127"/>
                  </a:cubicBezTo>
                  <a:lnTo>
                    <a:pt x="1" y="127"/>
                  </a:lnTo>
                  <a:cubicBezTo>
                    <a:pt x="5" y="164"/>
                    <a:pt x="17" y="193"/>
                    <a:pt x="42" y="213"/>
                  </a:cubicBezTo>
                  <a:cubicBezTo>
                    <a:pt x="62" y="232"/>
                    <a:pt x="87" y="240"/>
                    <a:pt x="114" y="240"/>
                  </a:cubicBezTo>
                  <a:cubicBezTo>
                    <a:pt x="160" y="240"/>
                    <a:pt x="211" y="216"/>
                    <a:pt x="247" y="172"/>
                  </a:cubicBezTo>
                  <a:cubicBezTo>
                    <a:pt x="288" y="119"/>
                    <a:pt x="292" y="49"/>
                    <a:pt x="267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3"/>
            <p:cNvSpPr/>
            <p:nvPr/>
          </p:nvSpPr>
          <p:spPr>
            <a:xfrm>
              <a:off x="2139125" y="956125"/>
              <a:ext cx="8125" cy="5550"/>
            </a:xfrm>
            <a:custGeom>
              <a:avLst/>
              <a:gdLst/>
              <a:ahLst/>
              <a:cxnLst/>
              <a:rect l="l" t="t" r="r" b="b"/>
              <a:pathLst>
                <a:path w="325" h="222" extrusionOk="0">
                  <a:moveTo>
                    <a:pt x="176" y="1"/>
                  </a:moveTo>
                  <a:cubicBezTo>
                    <a:pt x="143" y="1"/>
                    <a:pt x="109" y="10"/>
                    <a:pt x="78" y="29"/>
                  </a:cubicBezTo>
                  <a:cubicBezTo>
                    <a:pt x="37" y="54"/>
                    <a:pt x="9" y="90"/>
                    <a:pt x="0" y="127"/>
                  </a:cubicBezTo>
                  <a:cubicBezTo>
                    <a:pt x="17" y="111"/>
                    <a:pt x="29" y="95"/>
                    <a:pt x="50" y="86"/>
                  </a:cubicBezTo>
                  <a:cubicBezTo>
                    <a:pt x="81" y="65"/>
                    <a:pt x="116" y="54"/>
                    <a:pt x="150" y="54"/>
                  </a:cubicBezTo>
                  <a:cubicBezTo>
                    <a:pt x="198" y="54"/>
                    <a:pt x="243" y="76"/>
                    <a:pt x="267" y="115"/>
                  </a:cubicBezTo>
                  <a:cubicBezTo>
                    <a:pt x="287" y="148"/>
                    <a:pt x="291" y="189"/>
                    <a:pt x="275" y="222"/>
                  </a:cubicBezTo>
                  <a:cubicBezTo>
                    <a:pt x="316" y="172"/>
                    <a:pt x="324" y="111"/>
                    <a:pt x="291" y="62"/>
                  </a:cubicBezTo>
                  <a:cubicBezTo>
                    <a:pt x="267" y="21"/>
                    <a:pt x="223" y="1"/>
                    <a:pt x="176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3"/>
            <p:cNvSpPr/>
            <p:nvPr/>
          </p:nvSpPr>
          <p:spPr>
            <a:xfrm>
              <a:off x="2185450" y="971825"/>
              <a:ext cx="8025" cy="6350"/>
            </a:xfrm>
            <a:custGeom>
              <a:avLst/>
              <a:gdLst/>
              <a:ahLst/>
              <a:cxnLst/>
              <a:rect l="l" t="t" r="r" b="b"/>
              <a:pathLst>
                <a:path w="321" h="254" extrusionOk="0">
                  <a:moveTo>
                    <a:pt x="159" y="0"/>
                  </a:moveTo>
                  <a:cubicBezTo>
                    <a:pt x="138" y="0"/>
                    <a:pt x="117" y="4"/>
                    <a:pt x="95" y="12"/>
                  </a:cubicBezTo>
                  <a:cubicBezTo>
                    <a:pt x="58" y="20"/>
                    <a:pt x="30" y="49"/>
                    <a:pt x="1" y="73"/>
                  </a:cubicBezTo>
                  <a:cubicBezTo>
                    <a:pt x="17" y="61"/>
                    <a:pt x="38" y="53"/>
                    <a:pt x="58" y="49"/>
                  </a:cubicBezTo>
                  <a:cubicBezTo>
                    <a:pt x="78" y="42"/>
                    <a:pt x="99" y="39"/>
                    <a:pt x="119" y="39"/>
                  </a:cubicBezTo>
                  <a:cubicBezTo>
                    <a:pt x="184" y="39"/>
                    <a:pt x="244" y="73"/>
                    <a:pt x="263" y="127"/>
                  </a:cubicBezTo>
                  <a:cubicBezTo>
                    <a:pt x="280" y="172"/>
                    <a:pt x="263" y="217"/>
                    <a:pt x="239" y="254"/>
                  </a:cubicBezTo>
                  <a:cubicBezTo>
                    <a:pt x="288" y="217"/>
                    <a:pt x="321" y="151"/>
                    <a:pt x="300" y="94"/>
                  </a:cubicBezTo>
                  <a:cubicBezTo>
                    <a:pt x="281" y="38"/>
                    <a:pt x="225" y="0"/>
                    <a:pt x="159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3"/>
            <p:cNvSpPr/>
            <p:nvPr/>
          </p:nvSpPr>
          <p:spPr>
            <a:xfrm>
              <a:off x="2141175" y="929525"/>
              <a:ext cx="15800" cy="8275"/>
            </a:xfrm>
            <a:custGeom>
              <a:avLst/>
              <a:gdLst/>
              <a:ahLst/>
              <a:cxnLst/>
              <a:rect l="l" t="t" r="r" b="b"/>
              <a:pathLst>
                <a:path w="632" h="331" extrusionOk="0">
                  <a:moveTo>
                    <a:pt x="268" y="0"/>
                  </a:moveTo>
                  <a:cubicBezTo>
                    <a:pt x="135" y="0"/>
                    <a:pt x="30" y="47"/>
                    <a:pt x="17" y="125"/>
                  </a:cubicBezTo>
                  <a:cubicBezTo>
                    <a:pt x="0" y="195"/>
                    <a:pt x="66" y="277"/>
                    <a:pt x="173" y="330"/>
                  </a:cubicBezTo>
                  <a:cubicBezTo>
                    <a:pt x="140" y="289"/>
                    <a:pt x="123" y="248"/>
                    <a:pt x="132" y="211"/>
                  </a:cubicBezTo>
                  <a:cubicBezTo>
                    <a:pt x="147" y="135"/>
                    <a:pt x="250" y="88"/>
                    <a:pt x="379" y="88"/>
                  </a:cubicBezTo>
                  <a:cubicBezTo>
                    <a:pt x="416" y="88"/>
                    <a:pt x="456" y="92"/>
                    <a:pt x="497" y="101"/>
                  </a:cubicBezTo>
                  <a:cubicBezTo>
                    <a:pt x="550" y="109"/>
                    <a:pt x="591" y="125"/>
                    <a:pt x="632" y="146"/>
                  </a:cubicBezTo>
                  <a:cubicBezTo>
                    <a:pt x="579" y="88"/>
                    <a:pt x="488" y="39"/>
                    <a:pt x="378" y="10"/>
                  </a:cubicBezTo>
                  <a:cubicBezTo>
                    <a:pt x="340" y="4"/>
                    <a:pt x="303" y="0"/>
                    <a:pt x="268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3"/>
            <p:cNvSpPr/>
            <p:nvPr/>
          </p:nvSpPr>
          <p:spPr>
            <a:xfrm>
              <a:off x="1984850" y="1062525"/>
              <a:ext cx="16325" cy="26225"/>
            </a:xfrm>
            <a:custGeom>
              <a:avLst/>
              <a:gdLst/>
              <a:ahLst/>
              <a:cxnLst/>
              <a:rect l="l" t="t" r="r" b="b"/>
              <a:pathLst>
                <a:path w="653" h="1049" extrusionOk="0">
                  <a:moveTo>
                    <a:pt x="93" y="1"/>
                  </a:moveTo>
                  <a:cubicBezTo>
                    <a:pt x="75" y="1"/>
                    <a:pt x="57" y="5"/>
                    <a:pt x="41" y="13"/>
                  </a:cubicBezTo>
                  <a:cubicBezTo>
                    <a:pt x="16" y="21"/>
                    <a:pt x="4" y="46"/>
                    <a:pt x="0" y="46"/>
                  </a:cubicBezTo>
                  <a:cubicBezTo>
                    <a:pt x="82" y="74"/>
                    <a:pt x="246" y="238"/>
                    <a:pt x="369" y="488"/>
                  </a:cubicBezTo>
                  <a:cubicBezTo>
                    <a:pt x="480" y="730"/>
                    <a:pt x="468" y="956"/>
                    <a:pt x="447" y="1042"/>
                  </a:cubicBezTo>
                  <a:cubicBezTo>
                    <a:pt x="460" y="1047"/>
                    <a:pt x="472" y="1048"/>
                    <a:pt x="483" y="1048"/>
                  </a:cubicBezTo>
                  <a:cubicBezTo>
                    <a:pt x="510" y="1048"/>
                    <a:pt x="529" y="1038"/>
                    <a:pt x="529" y="1038"/>
                  </a:cubicBezTo>
                  <a:cubicBezTo>
                    <a:pt x="652" y="976"/>
                    <a:pt x="640" y="698"/>
                    <a:pt x="509" y="419"/>
                  </a:cubicBezTo>
                  <a:cubicBezTo>
                    <a:pt x="391" y="173"/>
                    <a:pt x="217" y="1"/>
                    <a:pt x="93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3"/>
            <p:cNvSpPr/>
            <p:nvPr/>
          </p:nvSpPr>
          <p:spPr>
            <a:xfrm>
              <a:off x="1983200" y="1063650"/>
              <a:ext cx="15200" cy="25025"/>
            </a:xfrm>
            <a:custGeom>
              <a:avLst/>
              <a:gdLst/>
              <a:ahLst/>
              <a:cxnLst/>
              <a:rect l="l" t="t" r="r" b="b"/>
              <a:pathLst>
                <a:path w="608" h="1001" extrusionOk="0">
                  <a:moveTo>
                    <a:pt x="85" y="0"/>
                  </a:moveTo>
                  <a:cubicBezTo>
                    <a:pt x="78" y="0"/>
                    <a:pt x="72" y="2"/>
                    <a:pt x="66" y="5"/>
                  </a:cubicBezTo>
                  <a:cubicBezTo>
                    <a:pt x="0" y="38"/>
                    <a:pt x="46" y="292"/>
                    <a:pt x="177" y="562"/>
                  </a:cubicBezTo>
                  <a:cubicBezTo>
                    <a:pt x="302" y="813"/>
                    <a:pt x="449" y="1001"/>
                    <a:pt x="525" y="1001"/>
                  </a:cubicBezTo>
                  <a:cubicBezTo>
                    <a:pt x="531" y="1001"/>
                    <a:pt x="537" y="999"/>
                    <a:pt x="542" y="997"/>
                  </a:cubicBezTo>
                  <a:cubicBezTo>
                    <a:pt x="607" y="960"/>
                    <a:pt x="562" y="710"/>
                    <a:pt x="431" y="439"/>
                  </a:cubicBezTo>
                  <a:cubicBezTo>
                    <a:pt x="311" y="184"/>
                    <a:pt x="163" y="0"/>
                    <a:pt x="85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3"/>
            <p:cNvSpPr/>
            <p:nvPr/>
          </p:nvSpPr>
          <p:spPr>
            <a:xfrm>
              <a:off x="1986775" y="1072675"/>
              <a:ext cx="11825" cy="15925"/>
            </a:xfrm>
            <a:custGeom>
              <a:avLst/>
              <a:gdLst/>
              <a:ahLst/>
              <a:cxnLst/>
              <a:rect l="l" t="t" r="r" b="b"/>
              <a:pathLst>
                <a:path w="473" h="637" extrusionOk="0">
                  <a:moveTo>
                    <a:pt x="247" y="0"/>
                  </a:moveTo>
                  <a:lnTo>
                    <a:pt x="247" y="0"/>
                  </a:lnTo>
                  <a:cubicBezTo>
                    <a:pt x="350" y="242"/>
                    <a:pt x="382" y="447"/>
                    <a:pt x="321" y="476"/>
                  </a:cubicBezTo>
                  <a:cubicBezTo>
                    <a:pt x="315" y="479"/>
                    <a:pt x="309" y="480"/>
                    <a:pt x="303" y="480"/>
                  </a:cubicBezTo>
                  <a:cubicBezTo>
                    <a:pt x="236" y="480"/>
                    <a:pt x="113" y="329"/>
                    <a:pt x="1" y="119"/>
                  </a:cubicBezTo>
                  <a:lnTo>
                    <a:pt x="1" y="119"/>
                  </a:lnTo>
                  <a:cubicBezTo>
                    <a:pt x="9" y="144"/>
                    <a:pt x="21" y="169"/>
                    <a:pt x="34" y="197"/>
                  </a:cubicBezTo>
                  <a:cubicBezTo>
                    <a:pt x="155" y="446"/>
                    <a:pt x="303" y="636"/>
                    <a:pt x="380" y="636"/>
                  </a:cubicBezTo>
                  <a:cubicBezTo>
                    <a:pt x="387" y="636"/>
                    <a:pt x="393" y="635"/>
                    <a:pt x="399" y="632"/>
                  </a:cubicBezTo>
                  <a:cubicBezTo>
                    <a:pt x="473" y="599"/>
                    <a:pt x="419" y="349"/>
                    <a:pt x="288" y="78"/>
                  </a:cubicBezTo>
                  <a:cubicBezTo>
                    <a:pt x="276" y="54"/>
                    <a:pt x="259" y="25"/>
                    <a:pt x="247" y="0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3"/>
            <p:cNvSpPr/>
            <p:nvPr/>
          </p:nvSpPr>
          <p:spPr>
            <a:xfrm>
              <a:off x="2181250" y="971800"/>
              <a:ext cx="11925" cy="9675"/>
            </a:xfrm>
            <a:custGeom>
              <a:avLst/>
              <a:gdLst/>
              <a:ahLst/>
              <a:cxnLst/>
              <a:rect l="l" t="t" r="r" b="b"/>
              <a:pathLst>
                <a:path w="477" h="387" extrusionOk="0">
                  <a:moveTo>
                    <a:pt x="115" y="1"/>
                  </a:moveTo>
                  <a:lnTo>
                    <a:pt x="115" y="1"/>
                  </a:lnTo>
                  <a:cubicBezTo>
                    <a:pt x="38" y="62"/>
                    <a:pt x="1" y="156"/>
                    <a:pt x="25" y="243"/>
                  </a:cubicBezTo>
                  <a:cubicBezTo>
                    <a:pt x="53" y="330"/>
                    <a:pt x="141" y="387"/>
                    <a:pt x="243" y="387"/>
                  </a:cubicBezTo>
                  <a:cubicBezTo>
                    <a:pt x="275" y="387"/>
                    <a:pt x="308" y="381"/>
                    <a:pt x="341" y="370"/>
                  </a:cubicBezTo>
                  <a:cubicBezTo>
                    <a:pt x="403" y="349"/>
                    <a:pt x="448" y="316"/>
                    <a:pt x="476" y="275"/>
                  </a:cubicBezTo>
                  <a:lnTo>
                    <a:pt x="476" y="275"/>
                  </a:lnTo>
                  <a:cubicBezTo>
                    <a:pt x="456" y="296"/>
                    <a:pt x="427" y="308"/>
                    <a:pt x="390" y="320"/>
                  </a:cubicBezTo>
                  <a:cubicBezTo>
                    <a:pt x="361" y="329"/>
                    <a:pt x="332" y="334"/>
                    <a:pt x="304" y="334"/>
                  </a:cubicBezTo>
                  <a:cubicBezTo>
                    <a:pt x="203" y="334"/>
                    <a:pt x="111" y="280"/>
                    <a:pt x="79" y="193"/>
                  </a:cubicBezTo>
                  <a:cubicBezTo>
                    <a:pt x="58" y="124"/>
                    <a:pt x="74" y="58"/>
                    <a:pt x="115" y="1"/>
                  </a:cubicBezTo>
                  <a:close/>
                </a:path>
              </a:pathLst>
            </a:custGeom>
            <a:solidFill>
              <a:srgbClr val="231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2503;p23">
            <a:extLst>
              <a:ext uri="{FF2B5EF4-FFF2-40B4-BE49-F238E27FC236}">
                <a16:creationId xmlns:a16="http://schemas.microsoft.com/office/drawing/2014/main" id="{D59C0324-42A4-4F7B-96B9-725524D00A8A}"/>
              </a:ext>
            </a:extLst>
          </p:cNvPr>
          <p:cNvSpPr txBox="1">
            <a:spLocks/>
          </p:cNvSpPr>
          <p:nvPr/>
        </p:nvSpPr>
        <p:spPr>
          <a:xfrm>
            <a:off x="4912729" y="90590"/>
            <a:ext cx="3667757" cy="325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cope One"/>
              <a:buNone/>
              <a:defRPr sz="1800" b="0" i="0" u="none" strike="noStrike" cap="none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cope One"/>
              <a:buNone/>
              <a:defRPr sz="1800" b="0" i="0" u="none" strike="noStrike" cap="none">
                <a:solidFill>
                  <a:schemeClr val="dk2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3000" dirty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Como la piedra son duros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3000" dirty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Para el perro un buen manjar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3000" dirty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Y sin ellos no podrías caminar ni saltar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3000" dirty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¿Qué es?</a:t>
            </a:r>
            <a:endParaRPr lang="es-ES" sz="3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E1D29D-F2C9-4D48-A761-89247064A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86" b="24741"/>
          <a:stretch/>
        </p:blipFill>
        <p:spPr>
          <a:xfrm>
            <a:off x="1602784" y="615464"/>
            <a:ext cx="1714500" cy="10526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4E10DF-8A59-46B4-AF31-DBDC45B001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40" t="6353" r="21059" b="7804"/>
          <a:stretch/>
        </p:blipFill>
        <p:spPr>
          <a:xfrm>
            <a:off x="7710561" y="3003481"/>
            <a:ext cx="1433439" cy="2140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3" grpId="0" build="p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12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p28"/>
          <p:cNvSpPr txBox="1"/>
          <p:nvPr/>
        </p:nvSpPr>
        <p:spPr>
          <a:xfrm>
            <a:off x="462833" y="776177"/>
            <a:ext cx="5416971" cy="334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dirty="0">
                <a:solidFill>
                  <a:srgbClr val="FFFFFF"/>
                </a:solidFill>
                <a:latin typeface="Scope One"/>
                <a:ea typeface="Scope One"/>
                <a:cs typeface="Scope One"/>
                <a:sym typeface="Scope One"/>
              </a:rPr>
              <a:t>Observa la imagen a continuación y memoriza según corresponda</a:t>
            </a:r>
            <a:endParaRPr sz="4000" dirty="0">
              <a:solidFill>
                <a:srgbClr val="FFFFFF"/>
              </a:solidFill>
              <a:latin typeface="Scope One"/>
              <a:ea typeface="Scope One"/>
              <a:cs typeface="Scope One"/>
              <a:sym typeface="Scope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OPILACIÓN DE JUEGOS DE ATENCIÓN Y MEMORIA | Atencion y memoria, Juegos  con numeros, Memoria">
            <a:extLst>
              <a:ext uri="{FF2B5EF4-FFF2-40B4-BE49-F238E27FC236}">
                <a16:creationId xmlns:a16="http://schemas.microsoft.com/office/drawing/2014/main" id="{A2FC1723-9579-4E91-B3F9-81928633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0"/>
            <a:ext cx="82661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OPILACIÓN DE JUEGOS DE ATENCIÓN Y MEMORIA | Atencion y memoria, Juegos  con numeros, Memoria">
            <a:extLst>
              <a:ext uri="{FF2B5EF4-FFF2-40B4-BE49-F238E27FC236}">
                <a16:creationId xmlns:a16="http://schemas.microsoft.com/office/drawing/2014/main" id="{A2FC1723-9579-4E91-B3F9-81928633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0"/>
            <a:ext cx="82661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AE22F04-89A9-43AA-9C11-8EEAD1AF815D}"/>
              </a:ext>
            </a:extLst>
          </p:cNvPr>
          <p:cNvSpPr/>
          <p:nvPr/>
        </p:nvSpPr>
        <p:spPr>
          <a:xfrm>
            <a:off x="520995" y="744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7CCECA0-5610-4CC0-B429-41BB0FD091F0}"/>
              </a:ext>
            </a:extLst>
          </p:cNvPr>
          <p:cNvSpPr/>
          <p:nvPr/>
        </p:nvSpPr>
        <p:spPr>
          <a:xfrm>
            <a:off x="1496975" y="74428"/>
            <a:ext cx="969778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B1BB8AE-E7BA-4889-8FF6-A7A484E65C0D}"/>
              </a:ext>
            </a:extLst>
          </p:cNvPr>
          <p:cNvSpPr/>
          <p:nvPr/>
        </p:nvSpPr>
        <p:spPr>
          <a:xfrm>
            <a:off x="2549598" y="74428"/>
            <a:ext cx="969778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D39C7DE-F55E-49E7-B464-5EB17812016C}"/>
              </a:ext>
            </a:extLst>
          </p:cNvPr>
          <p:cNvSpPr/>
          <p:nvPr/>
        </p:nvSpPr>
        <p:spPr>
          <a:xfrm>
            <a:off x="3602221" y="744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AF0E910-C2FE-4D78-926D-BC59962C29C4}"/>
              </a:ext>
            </a:extLst>
          </p:cNvPr>
          <p:cNvSpPr/>
          <p:nvPr/>
        </p:nvSpPr>
        <p:spPr>
          <a:xfrm>
            <a:off x="4648646" y="744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403D44-19D6-4F46-8737-72C471E3A62B}"/>
              </a:ext>
            </a:extLst>
          </p:cNvPr>
          <p:cNvSpPr/>
          <p:nvPr/>
        </p:nvSpPr>
        <p:spPr>
          <a:xfrm>
            <a:off x="5695071" y="744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A287FAE-5A6A-461E-972E-4DA862898771}"/>
              </a:ext>
            </a:extLst>
          </p:cNvPr>
          <p:cNvSpPr/>
          <p:nvPr/>
        </p:nvSpPr>
        <p:spPr>
          <a:xfrm>
            <a:off x="6677249" y="744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7721D96-8FEF-4F30-AAC9-2D07A90CEC62}"/>
              </a:ext>
            </a:extLst>
          </p:cNvPr>
          <p:cNvSpPr/>
          <p:nvPr/>
        </p:nvSpPr>
        <p:spPr>
          <a:xfrm>
            <a:off x="7729870" y="744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B33E073-0BC2-4F91-B137-E1C0A6082090}"/>
              </a:ext>
            </a:extLst>
          </p:cNvPr>
          <p:cNvSpPr/>
          <p:nvPr/>
        </p:nvSpPr>
        <p:spPr>
          <a:xfrm>
            <a:off x="520993" y="11412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20ACF96-E9F1-49A8-8D8D-A941DB2FE870}"/>
              </a:ext>
            </a:extLst>
          </p:cNvPr>
          <p:cNvSpPr/>
          <p:nvPr/>
        </p:nvSpPr>
        <p:spPr>
          <a:xfrm>
            <a:off x="1573618" y="11412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508C4D8-FD99-45A5-A2B0-7381E766754F}"/>
              </a:ext>
            </a:extLst>
          </p:cNvPr>
          <p:cNvSpPr/>
          <p:nvPr/>
        </p:nvSpPr>
        <p:spPr>
          <a:xfrm>
            <a:off x="2587919" y="11412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A0EB4C6-862A-40AB-BDD2-77B40AF9FA6C}"/>
              </a:ext>
            </a:extLst>
          </p:cNvPr>
          <p:cNvSpPr/>
          <p:nvPr/>
        </p:nvSpPr>
        <p:spPr>
          <a:xfrm>
            <a:off x="3602221" y="11412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55CEF44-F673-4A7C-879E-85F577894758}"/>
              </a:ext>
            </a:extLst>
          </p:cNvPr>
          <p:cNvSpPr/>
          <p:nvPr/>
        </p:nvSpPr>
        <p:spPr>
          <a:xfrm>
            <a:off x="4616523" y="11412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01DD644-B433-49F4-A3F0-A53931F7E75D}"/>
              </a:ext>
            </a:extLst>
          </p:cNvPr>
          <p:cNvSpPr/>
          <p:nvPr/>
        </p:nvSpPr>
        <p:spPr>
          <a:xfrm>
            <a:off x="5646091" y="11412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A8F29A7-08C0-48A2-A4C8-020193A8F9D5}"/>
              </a:ext>
            </a:extLst>
          </p:cNvPr>
          <p:cNvSpPr/>
          <p:nvPr/>
        </p:nvSpPr>
        <p:spPr>
          <a:xfrm>
            <a:off x="6675659" y="11412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EE19FC9-2EFB-4B6F-AA3E-201935F56F05}"/>
              </a:ext>
            </a:extLst>
          </p:cNvPr>
          <p:cNvSpPr/>
          <p:nvPr/>
        </p:nvSpPr>
        <p:spPr>
          <a:xfrm>
            <a:off x="7698380" y="114122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18A80FA5-DFAB-4F41-8DF3-AFB44F9AB205}"/>
              </a:ext>
            </a:extLst>
          </p:cNvPr>
          <p:cNvSpPr/>
          <p:nvPr/>
        </p:nvSpPr>
        <p:spPr>
          <a:xfrm>
            <a:off x="520994" y="2173473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A5F0407-08EC-4943-BEED-3BACBF1AF3AF}"/>
              </a:ext>
            </a:extLst>
          </p:cNvPr>
          <p:cNvSpPr/>
          <p:nvPr/>
        </p:nvSpPr>
        <p:spPr>
          <a:xfrm>
            <a:off x="524990" y="3176034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6697A46-A5A4-4916-9CB4-3F03453688C9}"/>
              </a:ext>
            </a:extLst>
          </p:cNvPr>
          <p:cNvSpPr/>
          <p:nvPr/>
        </p:nvSpPr>
        <p:spPr>
          <a:xfrm>
            <a:off x="520993" y="4178595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A597B5EB-90A5-4C4F-B833-04C23C21D2E5}"/>
              </a:ext>
            </a:extLst>
          </p:cNvPr>
          <p:cNvSpPr/>
          <p:nvPr/>
        </p:nvSpPr>
        <p:spPr>
          <a:xfrm>
            <a:off x="1535296" y="2151764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7E44B8E1-27BF-431E-A423-18E8FA3F1E30}"/>
              </a:ext>
            </a:extLst>
          </p:cNvPr>
          <p:cNvSpPr/>
          <p:nvPr/>
        </p:nvSpPr>
        <p:spPr>
          <a:xfrm>
            <a:off x="1550361" y="3180022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D940FDF-835E-43CB-B728-C72EF9EDD026}"/>
              </a:ext>
            </a:extLst>
          </p:cNvPr>
          <p:cNvSpPr/>
          <p:nvPr/>
        </p:nvSpPr>
        <p:spPr>
          <a:xfrm>
            <a:off x="1535295" y="4208280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097FD65-A8E2-44A5-BD10-047B4C947880}"/>
              </a:ext>
            </a:extLst>
          </p:cNvPr>
          <p:cNvSpPr/>
          <p:nvPr/>
        </p:nvSpPr>
        <p:spPr>
          <a:xfrm>
            <a:off x="2587919" y="4178595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85626C0-B74F-4A08-B73C-1E4EFD6F8C05}"/>
              </a:ext>
            </a:extLst>
          </p:cNvPr>
          <p:cNvSpPr/>
          <p:nvPr/>
        </p:nvSpPr>
        <p:spPr>
          <a:xfrm>
            <a:off x="2549598" y="2151764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2D2DC33B-A4D8-4D48-8A01-CFBF0EF988CD}"/>
              </a:ext>
            </a:extLst>
          </p:cNvPr>
          <p:cNvSpPr/>
          <p:nvPr/>
        </p:nvSpPr>
        <p:spPr>
          <a:xfrm>
            <a:off x="2549597" y="3162300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051503B4-EB89-4DEB-9F44-DA69162633CB}"/>
              </a:ext>
            </a:extLst>
          </p:cNvPr>
          <p:cNvSpPr/>
          <p:nvPr/>
        </p:nvSpPr>
        <p:spPr>
          <a:xfrm>
            <a:off x="3603217" y="2151764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CED11E3B-831A-4169-BE60-647D563380D8}"/>
              </a:ext>
            </a:extLst>
          </p:cNvPr>
          <p:cNvSpPr/>
          <p:nvPr/>
        </p:nvSpPr>
        <p:spPr>
          <a:xfrm>
            <a:off x="3612851" y="3150340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328E7AA9-1DE0-4645-B739-A77072D9CB78}"/>
              </a:ext>
            </a:extLst>
          </p:cNvPr>
          <p:cNvSpPr/>
          <p:nvPr/>
        </p:nvSpPr>
        <p:spPr>
          <a:xfrm>
            <a:off x="3579165" y="4184799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544A62D9-5C5F-4792-977F-A0B95DA37F4C}"/>
              </a:ext>
            </a:extLst>
          </p:cNvPr>
          <p:cNvSpPr/>
          <p:nvPr/>
        </p:nvSpPr>
        <p:spPr>
          <a:xfrm>
            <a:off x="4616523" y="2130056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0AD2C614-EEA5-4B7E-B688-AAA83D12C285}"/>
              </a:ext>
            </a:extLst>
          </p:cNvPr>
          <p:cNvSpPr/>
          <p:nvPr/>
        </p:nvSpPr>
        <p:spPr>
          <a:xfrm>
            <a:off x="4616523" y="3176034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211B570E-D2DE-4E98-B483-A37CAE42EB1F}"/>
              </a:ext>
            </a:extLst>
          </p:cNvPr>
          <p:cNvSpPr/>
          <p:nvPr/>
        </p:nvSpPr>
        <p:spPr>
          <a:xfrm>
            <a:off x="5615759" y="3180022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6F0CB10C-7FB8-47BF-9A51-676F4F3F2741}"/>
              </a:ext>
            </a:extLst>
          </p:cNvPr>
          <p:cNvSpPr/>
          <p:nvPr/>
        </p:nvSpPr>
        <p:spPr>
          <a:xfrm>
            <a:off x="4616523" y="4178595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9206913D-DB6B-4431-B6A1-100D7EDE9DB0}"/>
              </a:ext>
            </a:extLst>
          </p:cNvPr>
          <p:cNvSpPr/>
          <p:nvPr/>
        </p:nvSpPr>
        <p:spPr>
          <a:xfrm>
            <a:off x="5652847" y="2114550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FB5255E4-B4F1-45E9-A4C7-BE389313FC88}"/>
              </a:ext>
            </a:extLst>
          </p:cNvPr>
          <p:cNvSpPr/>
          <p:nvPr/>
        </p:nvSpPr>
        <p:spPr>
          <a:xfrm>
            <a:off x="5639916" y="4168850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8C0F790-F89C-4817-A4C5-BC07D91CB667}"/>
              </a:ext>
            </a:extLst>
          </p:cNvPr>
          <p:cNvSpPr/>
          <p:nvPr/>
        </p:nvSpPr>
        <p:spPr>
          <a:xfrm>
            <a:off x="7689960" y="2114550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FD14472B-94EF-40F1-9D08-EB800631C12B}"/>
              </a:ext>
            </a:extLst>
          </p:cNvPr>
          <p:cNvSpPr/>
          <p:nvPr/>
        </p:nvSpPr>
        <p:spPr>
          <a:xfrm>
            <a:off x="6675658" y="2114550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27FC389A-1479-42E1-B0DD-48F8B77462B3}"/>
              </a:ext>
            </a:extLst>
          </p:cNvPr>
          <p:cNvSpPr/>
          <p:nvPr/>
        </p:nvSpPr>
        <p:spPr>
          <a:xfrm>
            <a:off x="7677555" y="4164863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15D55606-AE03-4474-85B2-E787C1810B8F}"/>
              </a:ext>
            </a:extLst>
          </p:cNvPr>
          <p:cNvSpPr/>
          <p:nvPr/>
        </p:nvSpPr>
        <p:spPr>
          <a:xfrm>
            <a:off x="6650848" y="4164198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3B9DE460-DBB7-4CA4-BAB8-54898902A176}"/>
              </a:ext>
            </a:extLst>
          </p:cNvPr>
          <p:cNvSpPr/>
          <p:nvPr/>
        </p:nvSpPr>
        <p:spPr>
          <a:xfrm>
            <a:off x="7662491" y="3142364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012EB49A-D15C-4130-8FE6-92FA6AB3B5A7}"/>
              </a:ext>
            </a:extLst>
          </p:cNvPr>
          <p:cNvSpPr/>
          <p:nvPr/>
        </p:nvSpPr>
        <p:spPr>
          <a:xfrm>
            <a:off x="6660393" y="3162300"/>
            <a:ext cx="893135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923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8" grpId="0" animBg="1"/>
      <p:bldP spid="47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3" grpId="0" animBg="1"/>
      <p:bldP spid="62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alaxy Gradien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Astronomy Lesson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173</Words>
  <Application>Microsoft Office PowerPoint</Application>
  <PresentationFormat>Presentación en pantalla (16:9)</PresentationFormat>
  <Paragraphs>39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Sue Ellen Francisco</vt:lpstr>
      <vt:lpstr>Bodoni MT</vt:lpstr>
      <vt:lpstr>Joti One</vt:lpstr>
      <vt:lpstr>Love Ya Like A Sister</vt:lpstr>
      <vt:lpstr>Scope One</vt:lpstr>
      <vt:lpstr>Barlow Semi Condensed Light</vt:lpstr>
      <vt:lpstr>Unica One</vt:lpstr>
      <vt:lpstr>-apple-system</vt:lpstr>
      <vt:lpstr>Raleway</vt:lpstr>
      <vt:lpstr>Arial</vt:lpstr>
      <vt:lpstr>Catamaran</vt:lpstr>
      <vt:lpstr>Galaxy Gradient</vt:lpstr>
      <vt:lpstr>Chalkboard by Slidesgo</vt:lpstr>
      <vt:lpstr>Doodle Astronomy Lesson by Slidesgo</vt:lpstr>
      <vt:lpstr>Desarrollo Habililades</vt:lpstr>
      <vt:lpstr>Habilidad Recordar</vt:lpstr>
      <vt:lpstr>Presentación de PowerPoint</vt:lpstr>
      <vt:lpstr>Escucha con atención las adivinanzas presentadas a continuación y encuentra la respuesta correcta.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Habililades</dc:title>
  <dc:creator>Antonia Hidalgo</dc:creator>
  <cp:lastModifiedBy>Antonia Hidalgo</cp:lastModifiedBy>
  <cp:revision>5</cp:revision>
  <dcterms:modified xsi:type="dcterms:W3CDTF">2020-09-26T21:16:36Z</dcterms:modified>
</cp:coreProperties>
</file>