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  <p:sldMasterId id="2147483689" r:id="rId4"/>
  </p:sldMasterIdLst>
  <p:notesMasterIdLst>
    <p:notesMasterId r:id="rId16"/>
  </p:notesMasterIdLst>
  <p:sldIdLst>
    <p:sldId id="256" r:id="rId5"/>
    <p:sldId id="257" r:id="rId6"/>
    <p:sldId id="315" r:id="rId7"/>
    <p:sldId id="258" r:id="rId8"/>
    <p:sldId id="298" r:id="rId9"/>
    <p:sldId id="316" r:id="rId10"/>
    <p:sldId id="262" r:id="rId11"/>
    <p:sldId id="317" r:id="rId12"/>
    <p:sldId id="321" r:id="rId13"/>
    <p:sldId id="322" r:id="rId14"/>
    <p:sldId id="323" r:id="rId15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Catamaran" panose="020B0604020202020204" charset="0"/>
      <p:regular r:id="rId21"/>
      <p:bold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Georgia Pro Semibold" panose="02040702050405020303" pitchFamily="18" charset="0"/>
      <p:bold r:id="rId27"/>
      <p:boldItalic r:id="rId28"/>
    </p:embeddedFont>
    <p:embeddedFont>
      <p:font typeface="Gloria Hallelujah" panose="020B0604020202020204" charset="0"/>
      <p:regular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Love Ya Like A Sister" panose="020B0604020202020204" charset="0"/>
      <p:regular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Proxima Nova Semibold" panose="020B0604020202020204" charset="0"/>
      <p:regular r:id="rId39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F1F804-AB7D-4B22-899C-B93272363700}">
  <a:tblStyle styleId="{4DF1F804-AB7D-4B22-899C-B932723637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2d32caf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2d32caf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2d32caf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2d32caf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2d32caf4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2d32caf4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66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584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161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0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92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352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88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290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12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38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719750" y="1339175"/>
            <a:ext cx="7447800" cy="31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000"/>
              <a:buFont typeface="Abe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479425" y="445025"/>
            <a:ext cx="506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116890" y="756126"/>
            <a:ext cx="1991442" cy="167141"/>
            <a:chOff x="5953575" y="2624425"/>
            <a:chExt cx="1507754" cy="151850"/>
          </a:xfrm>
        </p:grpSpPr>
        <p:sp>
          <p:nvSpPr>
            <p:cNvPr id="103" name="Google Shape;103;p4"/>
            <p:cNvSpPr/>
            <p:nvPr/>
          </p:nvSpPr>
          <p:spPr>
            <a:xfrm>
              <a:off x="5955475" y="2724025"/>
              <a:ext cx="1460947" cy="52250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2040928" y="628500"/>
            <a:ext cx="305319" cy="389196"/>
            <a:chOff x="6014539" y="2508499"/>
            <a:chExt cx="305319" cy="353590"/>
          </a:xfrm>
        </p:grpSpPr>
        <p:sp>
          <p:nvSpPr>
            <p:cNvPr id="106" name="Google Shape;106;p4"/>
            <p:cNvSpPr/>
            <p:nvPr/>
          </p:nvSpPr>
          <p:spPr>
            <a:xfrm rot="9422034">
              <a:off x="6013644" y="2757322"/>
              <a:ext cx="279789" cy="52253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-9000092">
              <a:off x="6025998" y="2580128"/>
              <a:ext cx="300744" cy="53040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09/11/2020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425884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536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342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74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42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7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317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591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4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3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2159100" y="2911400"/>
            <a:ext cx="5151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9"/>
          <p:cNvGrpSpPr/>
          <p:nvPr/>
        </p:nvGrpSpPr>
        <p:grpSpPr>
          <a:xfrm rot="10800000">
            <a:off x="4772470" y="519584"/>
            <a:ext cx="4451904" cy="797398"/>
            <a:chOff x="7591590" y="960853"/>
            <a:chExt cx="2093831" cy="470303"/>
          </a:xfrm>
        </p:grpSpPr>
        <p:sp>
          <p:nvSpPr>
            <p:cNvPr id="437" name="Google Shape;437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-55466" y="3788325"/>
            <a:ext cx="2856823" cy="797398"/>
            <a:chOff x="7591590" y="960853"/>
            <a:chExt cx="2093831" cy="470303"/>
          </a:xfrm>
        </p:grpSpPr>
        <p:sp>
          <p:nvSpPr>
            <p:cNvPr id="443" name="Google Shape;443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175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5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426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733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/>
              <a:t>Desarrollo</a:t>
            </a:r>
            <a:br>
              <a:rPr lang="en" sz="4800" dirty="0"/>
            </a:br>
            <a:r>
              <a:rPr lang="en" sz="4800" dirty="0"/>
              <a:t>Habilidades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>
            <a:spLocks noGrp="1"/>
          </p:cNvSpPr>
          <p:nvPr>
            <p:ph type="title"/>
          </p:nvPr>
        </p:nvSpPr>
        <p:spPr>
          <a:xfrm>
            <a:off x="1371600" y="445025"/>
            <a:ext cx="71691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Habilidad Aplicar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FF4C0E-4201-48D8-9868-DAB4F4B7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13" y="1470703"/>
            <a:ext cx="4165173" cy="24147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4F687A-C6A7-4D03-8FD4-C039315BD2B8}"/>
              </a:ext>
            </a:extLst>
          </p:cNvPr>
          <p:cNvSpPr txBox="1"/>
          <p:nvPr/>
        </p:nvSpPr>
        <p:spPr>
          <a:xfrm>
            <a:off x="490582" y="4008345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3109D2-2AFA-4BD5-B799-B4A8DA808EB8}"/>
              </a:ext>
            </a:extLst>
          </p:cNvPr>
          <p:cNvSpPr txBox="1"/>
          <p:nvPr/>
        </p:nvSpPr>
        <p:spPr>
          <a:xfrm>
            <a:off x="7124094" y="2028661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16 – 20  </a:t>
            </a:r>
          </a:p>
          <a:p>
            <a:pPr algn="ctr"/>
            <a:r>
              <a:rPr lang="es-419" sz="2400" b="1" dirty="0">
                <a:solidFill>
                  <a:schemeClr val="tx2">
                    <a:lumMod val="10000"/>
                  </a:schemeClr>
                </a:solidFill>
                <a:latin typeface="Bodoni MT" panose="02070603080606020203" pitchFamily="18" charset="0"/>
              </a:rPr>
              <a:t>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435146" y="1327527"/>
            <a:ext cx="7698760" cy="3265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 Pro Semibold" panose="020B0604020202020204" pitchFamily="18" charset="0"/>
              </a:rPr>
              <a:t>Observa el mapa de Chile presentado a continuación y ubica las regiones según corresponda</a:t>
            </a:r>
            <a:endParaRPr sz="3600" dirty="0">
              <a:solidFill>
                <a:schemeClr val="tx1"/>
              </a:solidFill>
              <a:latin typeface="Georgia Pro Semibold" panose="020B0604020202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Facultad">
            <a:extLst>
              <a:ext uri="{FF2B5EF4-FFF2-40B4-BE49-F238E27FC236}">
                <a16:creationId xmlns:a16="http://schemas.microsoft.com/office/drawing/2014/main" id="{AAE16B59-A013-44A4-AFF2-23505ACF4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"/>
          <a:stretch/>
        </p:blipFill>
        <p:spPr bwMode="auto">
          <a:xfrm>
            <a:off x="2531029" y="0"/>
            <a:ext cx="3848506" cy="51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672503B-73B1-444E-8176-3099CBD4B65A}"/>
              </a:ext>
            </a:extLst>
          </p:cNvPr>
          <p:cNvCxnSpPr/>
          <p:nvPr/>
        </p:nvCxnSpPr>
        <p:spPr>
          <a:xfrm flipH="1">
            <a:off x="2181340" y="385590"/>
            <a:ext cx="136609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7A4CE25-E247-47E9-B8A9-B4004F92AAFE}"/>
              </a:ext>
            </a:extLst>
          </p:cNvPr>
          <p:cNvCxnSpPr>
            <a:cxnSpLocks/>
          </p:cNvCxnSpPr>
          <p:nvPr/>
        </p:nvCxnSpPr>
        <p:spPr>
          <a:xfrm flipH="1">
            <a:off x="1905918" y="813412"/>
            <a:ext cx="17608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9E7D461-5CEA-49C0-B50D-AA9128DB0924}"/>
              </a:ext>
            </a:extLst>
          </p:cNvPr>
          <p:cNvCxnSpPr>
            <a:cxnSpLocks/>
          </p:cNvCxnSpPr>
          <p:nvPr/>
        </p:nvCxnSpPr>
        <p:spPr>
          <a:xfrm flipH="1">
            <a:off x="1905918" y="1650694"/>
            <a:ext cx="1641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1AA9DAF-265A-49C2-938F-A33371E67470}"/>
              </a:ext>
            </a:extLst>
          </p:cNvPr>
          <p:cNvCxnSpPr>
            <a:cxnSpLocks/>
          </p:cNvCxnSpPr>
          <p:nvPr/>
        </p:nvCxnSpPr>
        <p:spPr>
          <a:xfrm flipH="1">
            <a:off x="1905918" y="2547880"/>
            <a:ext cx="164151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14D670F-7374-4559-80C8-22E90D7A14FA}"/>
              </a:ext>
            </a:extLst>
          </p:cNvPr>
          <p:cNvCxnSpPr>
            <a:cxnSpLocks/>
          </p:cNvCxnSpPr>
          <p:nvPr/>
        </p:nvCxnSpPr>
        <p:spPr>
          <a:xfrm flipH="1">
            <a:off x="1784733" y="3347292"/>
            <a:ext cx="15927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39DD311-96C6-4B6F-815D-1BAF0D96D6AE}"/>
              </a:ext>
            </a:extLst>
          </p:cNvPr>
          <p:cNvCxnSpPr>
            <a:cxnSpLocks/>
          </p:cNvCxnSpPr>
          <p:nvPr/>
        </p:nvCxnSpPr>
        <p:spPr>
          <a:xfrm flipH="1">
            <a:off x="1784733" y="3821017"/>
            <a:ext cx="15927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47F092B-5CA8-4D2C-AADC-151593260A86}"/>
              </a:ext>
            </a:extLst>
          </p:cNvPr>
          <p:cNvCxnSpPr>
            <a:cxnSpLocks/>
          </p:cNvCxnSpPr>
          <p:nvPr/>
        </p:nvCxnSpPr>
        <p:spPr>
          <a:xfrm flipH="1">
            <a:off x="1542361" y="4085422"/>
            <a:ext cx="192611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C1E6CEC-0367-47F8-BFC8-41997307C80C}"/>
              </a:ext>
            </a:extLst>
          </p:cNvPr>
          <p:cNvCxnSpPr>
            <a:cxnSpLocks/>
          </p:cNvCxnSpPr>
          <p:nvPr/>
        </p:nvCxnSpPr>
        <p:spPr>
          <a:xfrm flipH="1">
            <a:off x="1332991" y="4235526"/>
            <a:ext cx="2102440" cy="114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F850F68-1C0C-428E-8DA1-5B52D55FF314}"/>
              </a:ext>
            </a:extLst>
          </p:cNvPr>
          <p:cNvCxnSpPr>
            <a:cxnSpLocks/>
          </p:cNvCxnSpPr>
          <p:nvPr/>
        </p:nvCxnSpPr>
        <p:spPr>
          <a:xfrm flipH="1">
            <a:off x="1178805" y="4537113"/>
            <a:ext cx="2035271" cy="1891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303D622-E648-4A9F-8153-7A138A8F43E7}"/>
              </a:ext>
            </a:extLst>
          </p:cNvPr>
          <p:cNvCxnSpPr/>
          <p:nvPr/>
        </p:nvCxnSpPr>
        <p:spPr>
          <a:xfrm flipV="1">
            <a:off x="5133860" y="307669"/>
            <a:ext cx="1762699" cy="18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630E6E4-1978-4EC3-8E07-5E8AA380CE2E}"/>
              </a:ext>
            </a:extLst>
          </p:cNvPr>
          <p:cNvCxnSpPr/>
          <p:nvPr/>
        </p:nvCxnSpPr>
        <p:spPr>
          <a:xfrm flipV="1">
            <a:off x="5074859" y="794477"/>
            <a:ext cx="1762699" cy="18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E1A44B59-895C-4119-885C-C67B7B089F13}"/>
              </a:ext>
            </a:extLst>
          </p:cNvPr>
          <p:cNvCxnSpPr>
            <a:cxnSpLocks/>
          </p:cNvCxnSpPr>
          <p:nvPr/>
        </p:nvCxnSpPr>
        <p:spPr>
          <a:xfrm flipV="1">
            <a:off x="5074859" y="1121081"/>
            <a:ext cx="1929787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F65225DF-1B3E-4FFC-9CBB-7B443FBAEC18}"/>
              </a:ext>
            </a:extLst>
          </p:cNvPr>
          <p:cNvCxnSpPr>
            <a:cxnSpLocks/>
          </p:cNvCxnSpPr>
          <p:nvPr/>
        </p:nvCxnSpPr>
        <p:spPr>
          <a:xfrm>
            <a:off x="5133860" y="1466966"/>
            <a:ext cx="1991971" cy="1409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98F2370-0009-4CC6-B872-7D22A4F8EFBE}"/>
              </a:ext>
            </a:extLst>
          </p:cNvPr>
          <p:cNvSpPr txBox="1"/>
          <p:nvPr/>
        </p:nvSpPr>
        <p:spPr>
          <a:xfrm>
            <a:off x="123020" y="187287"/>
            <a:ext cx="1926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Arica y Parinacota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680D024-5702-4838-A5CE-0EA646BF73F0}"/>
              </a:ext>
            </a:extLst>
          </p:cNvPr>
          <p:cNvSpPr txBox="1"/>
          <p:nvPr/>
        </p:nvSpPr>
        <p:spPr>
          <a:xfrm>
            <a:off x="798877" y="638163"/>
            <a:ext cx="106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Tarapacá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3D94C15-F294-45FB-84E9-778DA4573FE7}"/>
              </a:ext>
            </a:extLst>
          </p:cNvPr>
          <p:cNvSpPr txBox="1"/>
          <p:nvPr/>
        </p:nvSpPr>
        <p:spPr>
          <a:xfrm>
            <a:off x="431492" y="1488431"/>
            <a:ext cx="1353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Antofagasta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12C0B5F-3579-405C-B52F-345392664710}"/>
              </a:ext>
            </a:extLst>
          </p:cNvPr>
          <p:cNvSpPr txBox="1"/>
          <p:nvPr/>
        </p:nvSpPr>
        <p:spPr>
          <a:xfrm>
            <a:off x="666327" y="2403408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Atacama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529B959-37BD-42DD-921A-47E62F143AF3}"/>
              </a:ext>
            </a:extLst>
          </p:cNvPr>
          <p:cNvSpPr txBox="1"/>
          <p:nvPr/>
        </p:nvSpPr>
        <p:spPr>
          <a:xfrm>
            <a:off x="544826" y="3193403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Coquimbo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966255F-3699-4683-B5A5-674D046490B7}"/>
              </a:ext>
            </a:extLst>
          </p:cNvPr>
          <p:cNvSpPr txBox="1"/>
          <p:nvPr/>
        </p:nvSpPr>
        <p:spPr>
          <a:xfrm>
            <a:off x="541975" y="3637539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Valparaíso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5AC730E-4EB6-44D2-B81F-54D7EA1E0612}"/>
              </a:ext>
            </a:extLst>
          </p:cNvPr>
          <p:cNvSpPr txBox="1"/>
          <p:nvPr/>
        </p:nvSpPr>
        <p:spPr>
          <a:xfrm>
            <a:off x="245437" y="3885071"/>
            <a:ext cx="1353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Metropolitana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2A46C2E-D785-4A61-960B-4DB181687B2A}"/>
              </a:ext>
            </a:extLst>
          </p:cNvPr>
          <p:cNvSpPr txBox="1"/>
          <p:nvPr/>
        </p:nvSpPr>
        <p:spPr>
          <a:xfrm>
            <a:off x="77333" y="4175318"/>
            <a:ext cx="146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L.B. O'Higgins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F783407-5AE9-45BC-A7E5-44C69F068EE1}"/>
              </a:ext>
            </a:extLst>
          </p:cNvPr>
          <p:cNvSpPr txBox="1"/>
          <p:nvPr/>
        </p:nvSpPr>
        <p:spPr>
          <a:xfrm>
            <a:off x="158125" y="4559208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Maule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A2EE7539-7A03-4797-AD15-80C9DEACA813}"/>
              </a:ext>
            </a:extLst>
          </p:cNvPr>
          <p:cNvCxnSpPr>
            <a:cxnSpLocks/>
          </p:cNvCxnSpPr>
          <p:nvPr/>
        </p:nvCxnSpPr>
        <p:spPr>
          <a:xfrm>
            <a:off x="3214076" y="4853277"/>
            <a:ext cx="4097810" cy="959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F975FCC-00AD-405A-B5A4-93D849B14897}"/>
              </a:ext>
            </a:extLst>
          </p:cNvPr>
          <p:cNvSpPr txBox="1"/>
          <p:nvPr/>
        </p:nvSpPr>
        <p:spPr>
          <a:xfrm>
            <a:off x="7453681" y="4779261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Ñuble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D65CBFC-53F0-49E9-8568-E2AC7BA5D032}"/>
              </a:ext>
            </a:extLst>
          </p:cNvPr>
          <p:cNvSpPr txBox="1"/>
          <p:nvPr/>
        </p:nvSpPr>
        <p:spPr>
          <a:xfrm>
            <a:off x="7326792" y="141842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Bío - Bío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BB6100D-4AA0-477A-852C-A716E7061E5B}"/>
              </a:ext>
            </a:extLst>
          </p:cNvPr>
          <p:cNvSpPr txBox="1"/>
          <p:nvPr/>
        </p:nvSpPr>
        <p:spPr>
          <a:xfrm>
            <a:off x="7335574" y="524914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Araucanía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A0C58B8-6D5F-4ABD-BA51-94DC7E8EAAAE}"/>
              </a:ext>
            </a:extLst>
          </p:cNvPr>
          <p:cNvSpPr txBox="1"/>
          <p:nvPr/>
        </p:nvSpPr>
        <p:spPr>
          <a:xfrm>
            <a:off x="7326792" y="967192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Ríos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D878F37-B452-409C-88B1-2E80579140CE}"/>
              </a:ext>
            </a:extLst>
          </p:cNvPr>
          <p:cNvSpPr txBox="1"/>
          <p:nvPr/>
        </p:nvSpPr>
        <p:spPr>
          <a:xfrm>
            <a:off x="7314447" y="1454000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Lagos</a:t>
            </a:r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FF8F8599-6528-4B3E-9006-4EF14BA5D89F}"/>
              </a:ext>
            </a:extLst>
          </p:cNvPr>
          <p:cNvCxnSpPr>
            <a:cxnSpLocks/>
          </p:cNvCxnSpPr>
          <p:nvPr/>
        </p:nvCxnSpPr>
        <p:spPr>
          <a:xfrm>
            <a:off x="5098727" y="2602852"/>
            <a:ext cx="2236847" cy="704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CAFFD7B5-36C6-4D1C-A327-65176875C958}"/>
              </a:ext>
            </a:extLst>
          </p:cNvPr>
          <p:cNvCxnSpPr>
            <a:cxnSpLocks/>
          </p:cNvCxnSpPr>
          <p:nvPr/>
        </p:nvCxnSpPr>
        <p:spPr>
          <a:xfrm flipV="1">
            <a:off x="4924637" y="3630118"/>
            <a:ext cx="2410937" cy="162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804248D-1D56-43A8-9A43-502572A181AF}"/>
              </a:ext>
            </a:extLst>
          </p:cNvPr>
          <p:cNvSpPr txBox="1"/>
          <p:nvPr/>
        </p:nvSpPr>
        <p:spPr>
          <a:xfrm>
            <a:off x="7479990" y="2484194"/>
            <a:ext cx="108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Aysén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7BAD6835-13A4-48B8-BE76-3A1D9C9B69D7}"/>
              </a:ext>
            </a:extLst>
          </p:cNvPr>
          <p:cNvSpPr txBox="1"/>
          <p:nvPr/>
        </p:nvSpPr>
        <p:spPr>
          <a:xfrm>
            <a:off x="7516669" y="3501180"/>
            <a:ext cx="1381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Magallanes y Antártida chilena</a:t>
            </a:r>
          </a:p>
        </p:txBody>
      </p:sp>
    </p:spTree>
    <p:extLst>
      <p:ext uri="{BB962C8B-B14F-4D97-AF65-F5344CB8AC3E}">
        <p14:creationId xmlns:p14="http://schemas.microsoft.com/office/powerpoint/2010/main" val="27804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51" grpId="0"/>
      <p:bldP spid="53" grpId="0"/>
      <p:bldP spid="55" grpId="0"/>
      <p:bldP spid="57" grpId="0"/>
      <p:bldP spid="59" grpId="0"/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5"/>
          <p:cNvSpPr txBox="1">
            <a:spLocks noGrp="1"/>
          </p:cNvSpPr>
          <p:nvPr>
            <p:ph type="subTitle" idx="1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Observa las palabras a continuación y clasifícalas según corresponda el campo semántico</a:t>
            </a:r>
            <a:endParaRPr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523E99-42EF-4BBE-B694-82A94E14F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4" t="35135" r="53140" b="7369"/>
          <a:stretch/>
        </p:blipFill>
        <p:spPr>
          <a:xfrm>
            <a:off x="0" y="0"/>
            <a:ext cx="5295014" cy="5146899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61AA6EC-FC14-42DA-9618-A14395FC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864557"/>
              </p:ext>
            </p:extLst>
          </p:nvPr>
        </p:nvGraphicFramePr>
        <p:xfrm>
          <a:off x="6670157" y="603545"/>
          <a:ext cx="1931583" cy="3395132"/>
        </p:xfrm>
        <a:graphic>
          <a:graphicData uri="http://schemas.openxmlformats.org/drawingml/2006/table">
            <a:tbl>
              <a:tblPr firstRow="1" bandRow="1">
                <a:tableStyleId>{4DF1F804-AB7D-4B22-899C-B93272363700}</a:tableStyleId>
              </a:tblPr>
              <a:tblGrid>
                <a:gridCol w="1931583">
                  <a:extLst>
                    <a:ext uri="{9D8B030D-6E8A-4147-A177-3AD203B41FA5}">
                      <a16:colId xmlns:a16="http://schemas.microsoft.com/office/drawing/2014/main" val="371384509"/>
                    </a:ext>
                  </a:extLst>
                </a:gridCol>
              </a:tblGrid>
              <a:tr h="4109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419" dirty="0"/>
                        <a:t>1. Animales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46043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r>
                        <a:rPr lang="es-419" dirty="0"/>
                        <a:t>2. Emociones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029710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r>
                        <a:rPr lang="es-419" dirty="0"/>
                        <a:t>3. Frutas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6088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r>
                        <a:rPr lang="es-419" dirty="0"/>
                        <a:t>4. Actividades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039754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r>
                        <a:rPr lang="es-419" dirty="0"/>
                        <a:t>5. Números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00456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419" dirty="0"/>
                        <a:t>6. Apellidos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823957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r>
                        <a:rPr lang="es-419" dirty="0"/>
                        <a:t>7. Elementos computación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69245"/>
                  </a:ext>
                </a:extLst>
              </a:tr>
              <a:tr h="410996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476502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28512109-C154-486C-AF4E-E49CDA559C21}"/>
              </a:ext>
            </a:extLst>
          </p:cNvPr>
          <p:cNvSpPr/>
          <p:nvPr/>
        </p:nvSpPr>
        <p:spPr>
          <a:xfrm>
            <a:off x="1796902" y="127591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7C328A0-8737-409C-904C-2B442F930229}"/>
              </a:ext>
            </a:extLst>
          </p:cNvPr>
          <p:cNvSpPr/>
          <p:nvPr/>
        </p:nvSpPr>
        <p:spPr>
          <a:xfrm>
            <a:off x="4660605" y="1045535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AD8943-01BD-46EB-A7D4-829F5492A559}"/>
              </a:ext>
            </a:extLst>
          </p:cNvPr>
          <p:cNvSpPr/>
          <p:nvPr/>
        </p:nvSpPr>
        <p:spPr>
          <a:xfrm>
            <a:off x="4649973" y="4012904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B8E68E-EBF4-4DCE-B4C7-FEE23059ADBD}"/>
              </a:ext>
            </a:extLst>
          </p:cNvPr>
          <p:cNvSpPr/>
          <p:nvPr/>
        </p:nvSpPr>
        <p:spPr>
          <a:xfrm>
            <a:off x="1796902" y="4930848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346FA32-9D17-4692-9AB2-EF20100AB253}"/>
              </a:ext>
            </a:extLst>
          </p:cNvPr>
          <p:cNvSpPr/>
          <p:nvPr/>
        </p:nvSpPr>
        <p:spPr>
          <a:xfrm>
            <a:off x="77971" y="2486689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2A20B2C-9ABE-4B2A-BAAE-02E4F130BFD5}"/>
              </a:ext>
            </a:extLst>
          </p:cNvPr>
          <p:cNvSpPr/>
          <p:nvPr/>
        </p:nvSpPr>
        <p:spPr>
          <a:xfrm>
            <a:off x="1141228" y="2301111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4339793-40D2-42B5-805A-CB03806550AD}"/>
              </a:ext>
            </a:extLst>
          </p:cNvPr>
          <p:cNvSpPr/>
          <p:nvPr/>
        </p:nvSpPr>
        <p:spPr>
          <a:xfrm>
            <a:off x="2204483" y="3775394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6CF11B8-9FB5-4CDA-85A7-BE660EFAABAC}"/>
              </a:ext>
            </a:extLst>
          </p:cNvPr>
          <p:cNvSpPr/>
          <p:nvPr/>
        </p:nvSpPr>
        <p:spPr>
          <a:xfrm>
            <a:off x="4065182" y="3605273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94AEB4D-990A-491B-980F-9797AAE35E94}"/>
              </a:ext>
            </a:extLst>
          </p:cNvPr>
          <p:cNvSpPr/>
          <p:nvPr/>
        </p:nvSpPr>
        <p:spPr>
          <a:xfrm>
            <a:off x="3863163" y="1834535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452D844-1045-4B7F-BA78-1F45C1AF5609}"/>
              </a:ext>
            </a:extLst>
          </p:cNvPr>
          <p:cNvSpPr/>
          <p:nvPr/>
        </p:nvSpPr>
        <p:spPr>
          <a:xfrm>
            <a:off x="2938130" y="1364512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29C8242-F4AA-4F78-A502-7D52C46A7AD4}"/>
              </a:ext>
            </a:extLst>
          </p:cNvPr>
          <p:cNvSpPr/>
          <p:nvPr/>
        </p:nvSpPr>
        <p:spPr>
          <a:xfrm>
            <a:off x="786809" y="1215656"/>
            <a:ext cx="202019" cy="1701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0362D78-CF0A-4ECE-A235-9F9EBEFE0F9A}"/>
              </a:ext>
            </a:extLst>
          </p:cNvPr>
          <p:cNvSpPr/>
          <p:nvPr/>
        </p:nvSpPr>
        <p:spPr>
          <a:xfrm>
            <a:off x="552892" y="4012904"/>
            <a:ext cx="202019" cy="1701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179E03C-7F5E-447B-B8DE-0162392ADD6D}"/>
              </a:ext>
            </a:extLst>
          </p:cNvPr>
          <p:cNvSpPr/>
          <p:nvPr/>
        </p:nvSpPr>
        <p:spPr>
          <a:xfrm>
            <a:off x="3343939" y="4881229"/>
            <a:ext cx="202019" cy="1701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761551B-D681-487F-AB57-5C89477B9CC2}"/>
              </a:ext>
            </a:extLst>
          </p:cNvPr>
          <p:cNvSpPr/>
          <p:nvPr/>
        </p:nvSpPr>
        <p:spPr>
          <a:xfrm>
            <a:off x="5092995" y="2486688"/>
            <a:ext cx="202019" cy="1701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4201883-9CF8-4226-A6EE-A41B9919F3B8}"/>
              </a:ext>
            </a:extLst>
          </p:cNvPr>
          <p:cNvSpPr/>
          <p:nvPr/>
        </p:nvSpPr>
        <p:spPr>
          <a:xfrm>
            <a:off x="3343939" y="92150"/>
            <a:ext cx="202019" cy="1701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C6871F8-1CE8-481D-9193-FB28D4C2C346}"/>
              </a:ext>
            </a:extLst>
          </p:cNvPr>
          <p:cNvSpPr/>
          <p:nvPr/>
        </p:nvSpPr>
        <p:spPr>
          <a:xfrm>
            <a:off x="2596113" y="1294561"/>
            <a:ext cx="202019" cy="170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4A9313B5-0F32-4F94-8DDC-3601D8978721}"/>
              </a:ext>
            </a:extLst>
          </p:cNvPr>
          <p:cNvSpPr/>
          <p:nvPr/>
        </p:nvSpPr>
        <p:spPr>
          <a:xfrm>
            <a:off x="2154864" y="2386171"/>
            <a:ext cx="202019" cy="170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3F6CF3B0-D4D3-40CB-B902-E92F2F905417}"/>
              </a:ext>
            </a:extLst>
          </p:cNvPr>
          <p:cNvSpPr/>
          <p:nvPr/>
        </p:nvSpPr>
        <p:spPr>
          <a:xfrm>
            <a:off x="2250556" y="3212065"/>
            <a:ext cx="202019" cy="170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5E3E402-7868-4DF2-A784-F93A30AAF4F1}"/>
              </a:ext>
            </a:extLst>
          </p:cNvPr>
          <p:cNvSpPr/>
          <p:nvPr/>
        </p:nvSpPr>
        <p:spPr>
          <a:xfrm>
            <a:off x="2211571" y="1364511"/>
            <a:ext cx="202019" cy="170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11468EF3-89E9-452B-BA7F-17AA25972E75}"/>
              </a:ext>
            </a:extLst>
          </p:cNvPr>
          <p:cNvSpPr/>
          <p:nvPr/>
        </p:nvSpPr>
        <p:spPr>
          <a:xfrm>
            <a:off x="3241156" y="3297126"/>
            <a:ext cx="202019" cy="170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A58C9F66-49B1-4B9E-828D-CCB93D7036D4}"/>
              </a:ext>
            </a:extLst>
          </p:cNvPr>
          <p:cNvSpPr/>
          <p:nvPr/>
        </p:nvSpPr>
        <p:spPr>
          <a:xfrm>
            <a:off x="3632791" y="2207190"/>
            <a:ext cx="202019" cy="17012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8E4BC9D2-FBDA-40FE-89BE-8B6294AE6AC8}"/>
              </a:ext>
            </a:extLst>
          </p:cNvPr>
          <p:cNvSpPr/>
          <p:nvPr/>
        </p:nvSpPr>
        <p:spPr>
          <a:xfrm>
            <a:off x="4533014" y="1634829"/>
            <a:ext cx="202019" cy="170121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206BD8CC-70B8-460B-81A9-FCB6D1CB63C7}"/>
              </a:ext>
            </a:extLst>
          </p:cNvPr>
          <p:cNvSpPr/>
          <p:nvPr/>
        </p:nvSpPr>
        <p:spPr>
          <a:xfrm>
            <a:off x="2172585" y="2681129"/>
            <a:ext cx="202019" cy="170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5DA15D8C-6D5F-4996-B35E-90F86AB3A522}"/>
              </a:ext>
            </a:extLst>
          </p:cNvPr>
          <p:cNvSpPr/>
          <p:nvPr/>
        </p:nvSpPr>
        <p:spPr>
          <a:xfrm>
            <a:off x="3547728" y="2841035"/>
            <a:ext cx="202019" cy="170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69B901A-EA5B-4D44-8051-6E1CF85E3A3F}"/>
              </a:ext>
            </a:extLst>
          </p:cNvPr>
          <p:cNvSpPr/>
          <p:nvPr/>
        </p:nvSpPr>
        <p:spPr>
          <a:xfrm>
            <a:off x="2266507" y="2118167"/>
            <a:ext cx="202019" cy="170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989CC05-1FF2-495B-BF6C-F10B0E725439}"/>
              </a:ext>
            </a:extLst>
          </p:cNvPr>
          <p:cNvSpPr/>
          <p:nvPr/>
        </p:nvSpPr>
        <p:spPr>
          <a:xfrm>
            <a:off x="3962400" y="4352310"/>
            <a:ext cx="202019" cy="170121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AB1B41ED-8292-4E3D-BB91-5121D0B73DEA}"/>
              </a:ext>
            </a:extLst>
          </p:cNvPr>
          <p:cNvSpPr/>
          <p:nvPr/>
        </p:nvSpPr>
        <p:spPr>
          <a:xfrm>
            <a:off x="1141228" y="3913616"/>
            <a:ext cx="202019" cy="170121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A2223F64-EB28-4399-954F-2E5D68B28252}"/>
              </a:ext>
            </a:extLst>
          </p:cNvPr>
          <p:cNvSpPr/>
          <p:nvPr/>
        </p:nvSpPr>
        <p:spPr>
          <a:xfrm>
            <a:off x="754911" y="1616076"/>
            <a:ext cx="202019" cy="170121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38F97BBC-6432-4881-81E0-27ACCFDA8EBA}"/>
              </a:ext>
            </a:extLst>
          </p:cNvPr>
          <p:cNvSpPr/>
          <p:nvPr/>
        </p:nvSpPr>
        <p:spPr>
          <a:xfrm>
            <a:off x="2617379" y="699237"/>
            <a:ext cx="202019" cy="170121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1D4E6001-7420-4B36-802E-384B818DDF79}"/>
              </a:ext>
            </a:extLst>
          </p:cNvPr>
          <p:cNvSpPr/>
          <p:nvPr/>
        </p:nvSpPr>
        <p:spPr>
          <a:xfrm>
            <a:off x="584790" y="2916792"/>
            <a:ext cx="202019" cy="17012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B3FB3AF1-FF33-4C06-9881-1497CE7BA9C9}"/>
              </a:ext>
            </a:extLst>
          </p:cNvPr>
          <p:cNvSpPr/>
          <p:nvPr/>
        </p:nvSpPr>
        <p:spPr>
          <a:xfrm>
            <a:off x="4572000" y="2926096"/>
            <a:ext cx="202019" cy="17012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F4FAFD2C-EAB1-4667-9AA0-E4D63D4726C7}"/>
              </a:ext>
            </a:extLst>
          </p:cNvPr>
          <p:cNvSpPr/>
          <p:nvPr/>
        </p:nvSpPr>
        <p:spPr>
          <a:xfrm>
            <a:off x="2617378" y="4359202"/>
            <a:ext cx="202019" cy="17012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B193027-AA9B-4D94-A0E6-F44B615BB18B}"/>
              </a:ext>
            </a:extLst>
          </p:cNvPr>
          <p:cNvSpPr/>
          <p:nvPr/>
        </p:nvSpPr>
        <p:spPr>
          <a:xfrm>
            <a:off x="1343247" y="1113907"/>
            <a:ext cx="202019" cy="17012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FFCF5C36-D79E-4955-8762-7FC6BE7E4A3F}"/>
              </a:ext>
            </a:extLst>
          </p:cNvPr>
          <p:cNvSpPr/>
          <p:nvPr/>
        </p:nvSpPr>
        <p:spPr>
          <a:xfrm>
            <a:off x="3531780" y="653974"/>
            <a:ext cx="202019" cy="17012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43B4F1F5-5ECD-4EE2-BBDE-86457BFC3281}"/>
              </a:ext>
            </a:extLst>
          </p:cNvPr>
          <p:cNvSpPr/>
          <p:nvPr/>
        </p:nvSpPr>
        <p:spPr>
          <a:xfrm>
            <a:off x="1550579" y="1911203"/>
            <a:ext cx="202019" cy="1701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691FABCE-D732-425C-86AF-CD83D282C2CE}"/>
              </a:ext>
            </a:extLst>
          </p:cNvPr>
          <p:cNvSpPr/>
          <p:nvPr/>
        </p:nvSpPr>
        <p:spPr>
          <a:xfrm>
            <a:off x="3033822" y="3677116"/>
            <a:ext cx="202019" cy="1701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15CA441D-E127-458F-8521-E128B971366C}"/>
              </a:ext>
            </a:extLst>
          </p:cNvPr>
          <p:cNvSpPr/>
          <p:nvPr/>
        </p:nvSpPr>
        <p:spPr>
          <a:xfrm>
            <a:off x="1449570" y="3212064"/>
            <a:ext cx="202019" cy="1701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9DD699C1-2F6A-47F6-BD45-76B9AA96DA56}"/>
              </a:ext>
            </a:extLst>
          </p:cNvPr>
          <p:cNvSpPr/>
          <p:nvPr/>
        </p:nvSpPr>
        <p:spPr>
          <a:xfrm>
            <a:off x="4130747" y="2288288"/>
            <a:ext cx="202019" cy="17012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547EE3AC-FC4B-468C-AA2B-B3E6A594313A}"/>
              </a:ext>
            </a:extLst>
          </p:cNvPr>
          <p:cNvSpPr/>
          <p:nvPr/>
        </p:nvSpPr>
        <p:spPr>
          <a:xfrm>
            <a:off x="3157871" y="1681495"/>
            <a:ext cx="202019" cy="1701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368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41" grpId="0" animBg="1"/>
      <p:bldP spid="43" grpId="0" animBg="1"/>
      <p:bldP spid="47" grpId="0" animBg="1"/>
      <p:bldP spid="49" grpId="0" animBg="1"/>
      <p:bldP spid="51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7" grpId="0" animBg="1"/>
      <p:bldP spid="79" grpId="0" animBg="1"/>
      <p:bldP spid="83" grpId="0" animBg="1"/>
      <p:bldP spid="85" grpId="0" animBg="1"/>
      <p:bldP spid="87" grpId="0" animBg="1"/>
      <p:bldP spid="89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</a:t>
            </a:r>
            <a:r>
              <a:rPr lang="es-ES" sz="2000" b="1">
                <a:solidFill>
                  <a:srgbClr val="00B050"/>
                </a:solidFill>
                <a:latin typeface="Love Ya Like A Sister" panose="020B0604020202020204" charset="0"/>
              </a:rPr>
              <a:t>: 5 </a:t>
            </a: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186</Words>
  <Application>Microsoft Office PowerPoint</Application>
  <PresentationFormat>Presentación en pantalla (16:9)</PresentationFormat>
  <Paragraphs>57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32" baseType="lpstr">
      <vt:lpstr>Gloria Hallelujah</vt:lpstr>
      <vt:lpstr>Georgia Pro Semibold</vt:lpstr>
      <vt:lpstr>Barlow Semi Condensed Light</vt:lpstr>
      <vt:lpstr>Raleway</vt:lpstr>
      <vt:lpstr>Lato</vt:lpstr>
      <vt:lpstr>Bodoni MT</vt:lpstr>
      <vt:lpstr>Joti One</vt:lpstr>
      <vt:lpstr>Sue Ellen Francisco</vt:lpstr>
      <vt:lpstr>Josefin Slab SemiBold</vt:lpstr>
      <vt:lpstr>Proxima Nova</vt:lpstr>
      <vt:lpstr>Proxima Nova Semibold</vt:lpstr>
      <vt:lpstr>Abel</vt:lpstr>
      <vt:lpstr>Love Ya Like A Sister</vt:lpstr>
      <vt:lpstr>Fira Sans Extra Condensed Medium</vt:lpstr>
      <vt:lpstr>Catamaran</vt:lpstr>
      <vt:lpstr>Arial</vt:lpstr>
      <vt:lpstr>Pacifico</vt:lpstr>
      <vt:lpstr>Monthly Meeting by Slidesgo</vt:lpstr>
      <vt:lpstr>Slidesgo Final Pages</vt:lpstr>
      <vt:lpstr>Chalkboard by Slidesgo</vt:lpstr>
      <vt:lpstr>Doodle Astronomy Lesson by Slidesgo</vt:lpstr>
      <vt:lpstr>Desarrollo Habilidades</vt:lpstr>
      <vt:lpstr>Habilidad Aplicar</vt:lpstr>
      <vt:lpstr>Presentación de PowerPoint</vt:lpstr>
      <vt:lpstr>Observa el mapa de Chile presentado a continuación y ubica las regiones según corresponda</vt:lpstr>
      <vt:lpstr>Presentación de PowerPoint</vt:lpstr>
      <vt:lpstr>Presentación de PowerPoint</vt:lpstr>
      <vt:lpstr>Presentación de PowerPoint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6</cp:revision>
  <dcterms:modified xsi:type="dcterms:W3CDTF">2020-11-09T21:31:38Z</dcterms:modified>
</cp:coreProperties>
</file>