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  <p:sldMasterId id="2147483677" r:id="rId2"/>
  </p:sldMasterIdLst>
  <p:notesMasterIdLst>
    <p:notesMasterId r:id="rId14"/>
  </p:notesMasterIdLst>
  <p:sldIdLst>
    <p:sldId id="256" r:id="rId3"/>
    <p:sldId id="257" r:id="rId4"/>
    <p:sldId id="306" r:id="rId5"/>
    <p:sldId id="260" r:id="rId6"/>
    <p:sldId id="307" r:id="rId7"/>
    <p:sldId id="310" r:id="rId8"/>
    <p:sldId id="263" r:id="rId9"/>
    <p:sldId id="308" r:id="rId10"/>
    <p:sldId id="311" r:id="rId11"/>
    <p:sldId id="312" r:id="rId12"/>
    <p:sldId id="313" r:id="rId13"/>
  </p:sldIdLst>
  <p:sldSz cx="9144000" cy="5143500" type="screen16x9"/>
  <p:notesSz cx="6858000" cy="9144000"/>
  <p:embeddedFontLst>
    <p:embeddedFont>
      <p:font typeface="Bellota Text" panose="020B0604020202020204" charset="0"/>
      <p:regular r:id="rId15"/>
      <p:bold r:id="rId16"/>
      <p:italic r:id="rId17"/>
      <p:boldItalic r:id="rId18"/>
    </p:embeddedFont>
    <p:embeddedFont>
      <p:font typeface="Bellota Text Light" panose="020B0604020202020204" charset="0"/>
      <p:regular r:id="rId19"/>
      <p:bold r:id="rId20"/>
      <p:italic r:id="rId21"/>
      <p:bold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atamaran" panose="020B0604020202020204" charset="0"/>
      <p:regular r:id="rId27"/>
      <p:bold r:id="rId28"/>
    </p:embeddedFont>
    <p:embeddedFont>
      <p:font typeface="Catamaran ExtraBold" panose="020B0604020202020204" charset="0"/>
      <p:bold r:id="rId29"/>
    </p:embeddedFont>
    <p:embeddedFont>
      <p:font typeface="Curlz MT" panose="04040404050702020202" pitchFamily="82" charset="0"/>
      <p:regular r:id="rId30"/>
    </p:embeddedFont>
    <p:embeddedFont>
      <p:font typeface="David" panose="020E0502060401010101" pitchFamily="34" charset="-79"/>
      <p:regular r:id="rId31"/>
      <p:bold r:id="rId32"/>
    </p:embeddedFont>
    <p:embeddedFont>
      <p:font typeface="Englebert" panose="020B0604020202020204" charset="0"/>
      <p:regular r:id="rId33"/>
    </p:embeddedFont>
    <p:embeddedFont>
      <p:font typeface="Fira Sans Extra Condensed Medium" panose="020B0604020202020204" charset="0"/>
      <p:regular r:id="rId34"/>
      <p:bold r:id="rId35"/>
      <p:italic r:id="rId36"/>
      <p:boldItalic r:id="rId37"/>
    </p:embeddedFont>
    <p:embeddedFont>
      <p:font typeface="French Script MT" panose="03020402040607040605" pitchFamily="66" charset="0"/>
      <p:regular r:id="rId38"/>
    </p:embeddedFont>
    <p:embeddedFont>
      <p:font typeface="Gloucester MT Extra Condensed" panose="02030808020601010101" pitchFamily="18" charset="0"/>
      <p:regular r:id="rId39"/>
    </p:embeddedFont>
    <p:embeddedFont>
      <p:font typeface="Oswald Regular" panose="020B0604020202020204" charset="0"/>
      <p:regular r:id="rId40"/>
      <p:bold r:id="rId41"/>
    </p:embeddedFont>
    <p:embeddedFont>
      <p:font typeface="Roboto Slab Regular" panose="020B0604020202020204" charset="0"/>
      <p:regular r:id="rId42"/>
      <p:bold r:id="rId43"/>
    </p:embeddedFont>
    <p:embeddedFont>
      <p:font typeface="Zilla Slab Light" panose="020B0604020202020204" charset="0"/>
      <p:bold r:id="rId44"/>
      <p:boldItalic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9AA0A6"/>
          </p15:clr>
        </p15:guide>
        <p15:guide id="2" orient="horz" pos="660">
          <p15:clr>
            <a:srgbClr val="9AA0A6"/>
          </p15:clr>
        </p15:guide>
        <p15:guide id="3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66"/>
      </p:cViewPr>
      <p:guideLst>
        <p:guide orient="horz"/>
        <p:guide orient="horz" pos="6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9" Type="http://schemas.openxmlformats.org/officeDocument/2006/relationships/font" Target="fonts/font25.fntdata"/><Relationship Id="rId21" Type="http://schemas.openxmlformats.org/officeDocument/2006/relationships/font" Target="fonts/font7.fntdata"/><Relationship Id="rId34" Type="http://schemas.openxmlformats.org/officeDocument/2006/relationships/font" Target="fonts/font20.fntdata"/><Relationship Id="rId42" Type="http://schemas.openxmlformats.org/officeDocument/2006/relationships/font" Target="fonts/font28.fntdata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9" Type="http://schemas.openxmlformats.org/officeDocument/2006/relationships/font" Target="fonts/font15.fntdata"/><Relationship Id="rId11" Type="http://schemas.openxmlformats.org/officeDocument/2006/relationships/slide" Target="slides/slide9.xml"/><Relationship Id="rId24" Type="http://schemas.openxmlformats.org/officeDocument/2006/relationships/font" Target="fonts/font10.fntdata"/><Relationship Id="rId32" Type="http://schemas.openxmlformats.org/officeDocument/2006/relationships/font" Target="fonts/font18.fntdata"/><Relationship Id="rId37" Type="http://schemas.openxmlformats.org/officeDocument/2006/relationships/font" Target="fonts/font23.fntdata"/><Relationship Id="rId40" Type="http://schemas.openxmlformats.org/officeDocument/2006/relationships/font" Target="fonts/font26.fntdata"/><Relationship Id="rId45" Type="http://schemas.openxmlformats.org/officeDocument/2006/relationships/font" Target="fonts/font31.fntdata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font" Target="fonts/font22.fntdata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4" Type="http://schemas.openxmlformats.org/officeDocument/2006/relationships/font" Target="fonts/font30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font" Target="fonts/font21.fntdata"/><Relationship Id="rId43" Type="http://schemas.openxmlformats.org/officeDocument/2006/relationships/font" Target="fonts/font29.fntdata"/><Relationship Id="rId48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font" Target="fonts/font19.fntdata"/><Relationship Id="rId38" Type="http://schemas.openxmlformats.org/officeDocument/2006/relationships/font" Target="fonts/font24.fntdata"/><Relationship Id="rId46" Type="http://schemas.openxmlformats.org/officeDocument/2006/relationships/presProps" Target="presProps.xml"/><Relationship Id="rId20" Type="http://schemas.openxmlformats.org/officeDocument/2006/relationships/font" Target="fonts/font6.fntdata"/><Relationship Id="rId41" Type="http://schemas.openxmlformats.org/officeDocument/2006/relationships/font" Target="fonts/font2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4dfce81f19_0_1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4dfce81f19_0_1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5422900" y="731838"/>
            <a:ext cx="6503988" cy="36576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EF52DE6E-395C-4CD1-B145-EFC0D46710A4}" type="slidenum">
              <a:rPr kumimoji="0" lang="es-E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</a:t>
            </a:fld>
            <a:endParaRPr kumimoji="0" lang="es-E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33024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5540b6adc3_2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5540b6adc3_2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5422900" y="731838"/>
            <a:ext cx="6503988" cy="36576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EF52DE6E-395C-4CD1-B145-EFC0D46710A4}" type="slidenum">
              <a:rPr kumimoji="0" lang="es-E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</a:t>
            </a:fld>
            <a:endParaRPr kumimoji="0" lang="es-E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235579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5540b6adc3_2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5540b6adc3_2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35ed75ccf_0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35ed75ccf_0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TLE OPENING" type="title">
  <p:cSld name="TITLE">
    <p:bg>
      <p:bgPr>
        <a:solidFill>
          <a:srgbClr val="AFA8D0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8639" y="1507984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8639" y="2419108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flipH="1">
            <a:off x="1144517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flipH="1">
            <a:off x="1144517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 flipH="1">
            <a:off x="-118475" y="3119750"/>
            <a:ext cx="8706900" cy="100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9000"/>
              <a:buFont typeface="Englebert"/>
              <a:buNone/>
              <a:defRPr sz="9000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 flipH="1">
            <a:off x="5480125" y="3772325"/>
            <a:ext cx="3108300" cy="52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Zilla Slab Light"/>
              <a:buNone/>
              <a:defRPr sz="1200"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dk1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2743175" y="741550"/>
            <a:ext cx="3657600" cy="3660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algn="bl" rotWithShape="0">
              <a:srgbClr val="00131F">
                <a:alpha val="7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" name="Google Shape;20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3974875"/>
            <a:ext cx="9144000" cy="85725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2971800" y="1074425"/>
            <a:ext cx="3200400" cy="2994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55600" algn="ctr" rtl="0">
              <a:spcBef>
                <a:spcPts val="600"/>
              </a:spcBef>
              <a:spcAft>
                <a:spcPts val="0"/>
              </a:spcAft>
              <a:buSzPts val="2000"/>
              <a:buFont typeface="Bellota Text"/>
              <a:buChar char="●"/>
              <a:defRPr b="1">
                <a:latin typeface="Bellota Text"/>
                <a:ea typeface="Bellota Text"/>
                <a:cs typeface="Bellota Text"/>
                <a:sym typeface="Bellota Text"/>
              </a:defRPr>
            </a:lvl1pPr>
            <a:lvl2pPr marL="914400" lvl="1" indent="-355600" algn="ctr" rtl="0">
              <a:spcBef>
                <a:spcPts val="0"/>
              </a:spcBef>
              <a:spcAft>
                <a:spcPts val="0"/>
              </a:spcAft>
              <a:buSzPts val="2000"/>
              <a:buFont typeface="Bellota Text"/>
              <a:buChar char="○"/>
              <a:defRPr b="1">
                <a:latin typeface="Bellota Text"/>
                <a:ea typeface="Bellota Text"/>
                <a:cs typeface="Bellota Text"/>
                <a:sym typeface="Bellota Text"/>
              </a:defRPr>
            </a:lvl2pPr>
            <a:lvl3pPr marL="1371600" lvl="2" indent="-355600" algn="ctr" rtl="0">
              <a:spcBef>
                <a:spcPts val="0"/>
              </a:spcBef>
              <a:spcAft>
                <a:spcPts val="0"/>
              </a:spcAft>
              <a:buSzPts val="2000"/>
              <a:buFont typeface="Bellota Text"/>
              <a:buChar char="■"/>
              <a:defRPr b="1">
                <a:latin typeface="Bellota Text"/>
                <a:ea typeface="Bellota Text"/>
                <a:cs typeface="Bellota Text"/>
                <a:sym typeface="Bellota Text"/>
              </a:defRPr>
            </a:lvl3pPr>
            <a:lvl4pPr marL="1828800" lvl="3" indent="-355600" algn="ctr" rtl="0">
              <a:spcBef>
                <a:spcPts val="0"/>
              </a:spcBef>
              <a:spcAft>
                <a:spcPts val="0"/>
              </a:spcAft>
              <a:buSzPts val="2000"/>
              <a:buFont typeface="Bellota Text"/>
              <a:buChar char="●"/>
              <a:defRPr b="1">
                <a:latin typeface="Bellota Text"/>
                <a:ea typeface="Bellota Text"/>
                <a:cs typeface="Bellota Text"/>
                <a:sym typeface="Bellota Text"/>
              </a:defRPr>
            </a:lvl4pPr>
            <a:lvl5pPr marL="2286000" lvl="4" indent="-355600" algn="ctr" rtl="0">
              <a:spcBef>
                <a:spcPts val="0"/>
              </a:spcBef>
              <a:spcAft>
                <a:spcPts val="0"/>
              </a:spcAft>
              <a:buSzPts val="2000"/>
              <a:buFont typeface="Bellota Text"/>
              <a:buChar char="○"/>
              <a:defRPr b="1">
                <a:latin typeface="Bellota Text"/>
                <a:ea typeface="Bellota Text"/>
                <a:cs typeface="Bellota Text"/>
                <a:sym typeface="Bellota Text"/>
              </a:defRPr>
            </a:lvl5pPr>
            <a:lvl6pPr marL="2743200" lvl="5" indent="-355600" algn="ctr" rtl="0">
              <a:spcBef>
                <a:spcPts val="0"/>
              </a:spcBef>
              <a:spcAft>
                <a:spcPts val="0"/>
              </a:spcAft>
              <a:buSzPts val="2000"/>
              <a:buFont typeface="Bellota Text"/>
              <a:buChar char="■"/>
              <a:defRPr b="1">
                <a:latin typeface="Bellota Text"/>
                <a:ea typeface="Bellota Text"/>
                <a:cs typeface="Bellota Text"/>
                <a:sym typeface="Bellota Text"/>
              </a:defRPr>
            </a:lvl6pPr>
            <a:lvl7pPr marL="3200400" lvl="6" indent="-355600" algn="ctr" rtl="0">
              <a:spcBef>
                <a:spcPts val="0"/>
              </a:spcBef>
              <a:spcAft>
                <a:spcPts val="0"/>
              </a:spcAft>
              <a:buSzPts val="2000"/>
              <a:buFont typeface="Bellota Text"/>
              <a:buChar char="●"/>
              <a:defRPr b="1">
                <a:latin typeface="Bellota Text"/>
                <a:ea typeface="Bellota Text"/>
                <a:cs typeface="Bellota Text"/>
                <a:sym typeface="Bellota Text"/>
              </a:defRPr>
            </a:lvl7pPr>
            <a:lvl8pPr marL="3657600" lvl="7" indent="-355600" algn="ctr" rtl="0">
              <a:spcBef>
                <a:spcPts val="0"/>
              </a:spcBef>
              <a:spcAft>
                <a:spcPts val="0"/>
              </a:spcAft>
              <a:buSzPts val="2000"/>
              <a:buFont typeface="Bellota Text"/>
              <a:buChar char="○"/>
              <a:defRPr b="1">
                <a:latin typeface="Bellota Text"/>
                <a:ea typeface="Bellota Text"/>
                <a:cs typeface="Bellota Text"/>
                <a:sym typeface="Bellota Text"/>
              </a:defRPr>
            </a:lvl8pPr>
            <a:lvl9pPr marL="4114800" lvl="8" indent="-355600" algn="ctr" rtl="0">
              <a:spcBef>
                <a:spcPts val="0"/>
              </a:spcBef>
              <a:spcAft>
                <a:spcPts val="0"/>
              </a:spcAft>
              <a:buSzPts val="2000"/>
              <a:buFont typeface="Bellota Text"/>
              <a:buChar char="■"/>
              <a:defRPr b="1">
                <a:latin typeface="Bellota Text"/>
                <a:ea typeface="Bellota Text"/>
                <a:cs typeface="Bellota Text"/>
                <a:sym typeface="Bellota Text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4293613" y="454075"/>
            <a:ext cx="556775" cy="616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0240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/>
          <p:nvPr/>
        </p:nvSpPr>
        <p:spPr>
          <a:xfrm>
            <a:off x="741600" y="741600"/>
            <a:ext cx="7660800" cy="3660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algn="bl" rotWithShape="0">
              <a:srgbClr val="054C3A">
                <a:alpha val="2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0" name="Google Shape;40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3974875"/>
            <a:ext cx="914400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 flipH="1">
            <a:off x="544005" y="1061352"/>
            <a:ext cx="382111" cy="423375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1082050" y="1127750"/>
            <a:ext cx="6979800" cy="33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1"/>
          </p:nvPr>
        </p:nvSpPr>
        <p:spPr>
          <a:xfrm>
            <a:off x="1082050" y="1633650"/>
            <a:ext cx="3313800" cy="251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2"/>
          </p:nvPr>
        </p:nvSpPr>
        <p:spPr>
          <a:xfrm>
            <a:off x="4747958" y="1633650"/>
            <a:ext cx="3313800" cy="251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56594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- Tyrannosaurus" type="titleOnly">
  <p:cSld name="Title only - Tyrannosaurus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/>
          <p:nvPr/>
        </p:nvSpPr>
        <p:spPr>
          <a:xfrm>
            <a:off x="741600" y="741600"/>
            <a:ext cx="7660800" cy="3660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algn="bl" rotWithShape="0">
              <a:srgbClr val="054C3A">
                <a:alpha val="2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7" name="Google Shape;57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4791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9"/>
          <p:cNvSpPr txBox="1">
            <a:spLocks noGrp="1"/>
          </p:cNvSpPr>
          <p:nvPr>
            <p:ph type="title"/>
          </p:nvPr>
        </p:nvSpPr>
        <p:spPr>
          <a:xfrm>
            <a:off x="1082050" y="975350"/>
            <a:ext cx="6979800" cy="33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283307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- Plesiosaur">
  <p:cSld name="Title only - Plesiosau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/>
          <p:nvPr/>
        </p:nvSpPr>
        <p:spPr>
          <a:xfrm>
            <a:off x="741600" y="741600"/>
            <a:ext cx="7660800" cy="3660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algn="bl" rotWithShape="0">
              <a:srgbClr val="054C3A">
                <a:alpha val="2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2" name="Google Shape;62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398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0"/>
          <p:cNvSpPr txBox="1">
            <a:spLocks noGrp="1"/>
          </p:cNvSpPr>
          <p:nvPr>
            <p:ph type="title"/>
          </p:nvPr>
        </p:nvSpPr>
        <p:spPr>
          <a:xfrm>
            <a:off x="1082050" y="975350"/>
            <a:ext cx="6979800" cy="33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15827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- Triceratops">
  <p:cSld name="Title only - Triceratops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3"/>
          <p:cNvSpPr/>
          <p:nvPr/>
        </p:nvSpPr>
        <p:spPr>
          <a:xfrm>
            <a:off x="741600" y="741600"/>
            <a:ext cx="7660800" cy="3660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algn="bl" rotWithShape="0">
              <a:srgbClr val="054C3A">
                <a:alpha val="2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7" name="Google Shape;77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13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3"/>
          <p:cNvSpPr txBox="1">
            <a:spLocks noGrp="1"/>
          </p:cNvSpPr>
          <p:nvPr>
            <p:ph type="title"/>
          </p:nvPr>
        </p:nvSpPr>
        <p:spPr>
          <a:xfrm>
            <a:off x="1082050" y="975350"/>
            <a:ext cx="6979800" cy="33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</a:defRPr>
            </a:lvl1pPr>
            <a:lvl2pPr lvl="1" rtl="0">
              <a:buNone/>
              <a:defRPr>
                <a:solidFill>
                  <a:schemeClr val="dk1"/>
                </a:solidFill>
              </a:defRPr>
            </a:lvl2pPr>
            <a:lvl3pPr lvl="2" rtl="0">
              <a:buNone/>
              <a:defRPr>
                <a:solidFill>
                  <a:schemeClr val="dk1"/>
                </a:solidFill>
              </a:defRPr>
            </a:lvl3pPr>
            <a:lvl4pPr lvl="3" rtl="0">
              <a:buNone/>
              <a:defRPr>
                <a:solidFill>
                  <a:schemeClr val="dk1"/>
                </a:solidFill>
              </a:defRPr>
            </a:lvl4pPr>
            <a:lvl5pPr lvl="4" rtl="0">
              <a:buNone/>
              <a:defRPr>
                <a:solidFill>
                  <a:schemeClr val="dk1"/>
                </a:solidFill>
              </a:defRPr>
            </a:lvl5pPr>
            <a:lvl6pPr lvl="5" rtl="0">
              <a:buNone/>
              <a:defRPr>
                <a:solidFill>
                  <a:schemeClr val="dk1"/>
                </a:solidFill>
              </a:defRPr>
            </a:lvl6pPr>
            <a:lvl7pPr lvl="6" rtl="0">
              <a:buNone/>
              <a:defRPr>
                <a:solidFill>
                  <a:schemeClr val="dk1"/>
                </a:solidFill>
              </a:defRPr>
            </a:lvl7pPr>
            <a:lvl8pPr lvl="7" rtl="0">
              <a:buNone/>
              <a:defRPr>
                <a:solidFill>
                  <a:schemeClr val="dk1"/>
                </a:solidFill>
              </a:defRPr>
            </a:lvl8pPr>
            <a:lvl9pPr lvl="8" rtl="0">
              <a:buNone/>
              <a:defRPr>
                <a:solidFill>
                  <a:schemeClr val="dk1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780133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- Diplodocus">
  <p:cSld name="Title only - Diplodocus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4"/>
          <p:cNvSpPr/>
          <p:nvPr/>
        </p:nvSpPr>
        <p:spPr>
          <a:xfrm>
            <a:off x="741600" y="741600"/>
            <a:ext cx="7660800" cy="3660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algn="bl" rotWithShape="0">
              <a:srgbClr val="054C3A">
                <a:alpha val="2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2" name="Google Shape;82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4"/>
          <p:cNvSpPr txBox="1">
            <a:spLocks noGrp="1"/>
          </p:cNvSpPr>
          <p:nvPr>
            <p:ph type="title"/>
          </p:nvPr>
        </p:nvSpPr>
        <p:spPr>
          <a:xfrm>
            <a:off x="1082050" y="975350"/>
            <a:ext cx="6979800" cy="33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4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14990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Tyrannosaurus" type="blank">
  <p:cSld name="Blank - Tyrannosaurus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pic>
        <p:nvPicPr>
          <p:cNvPr id="92" name="Google Shape;92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47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58453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Pterodactyl">
  <p:cSld name="Blank - Pterodactyl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8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09817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Triceratops">
  <p:cSld name="Blank - Triceratops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13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0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</a:defRPr>
            </a:lvl1pPr>
            <a:lvl2pPr lvl="1" rtl="0">
              <a:buNone/>
              <a:defRPr>
                <a:solidFill>
                  <a:schemeClr val="dk1"/>
                </a:solidFill>
              </a:defRPr>
            </a:lvl2pPr>
            <a:lvl3pPr lvl="2" rtl="0">
              <a:buNone/>
              <a:defRPr>
                <a:solidFill>
                  <a:schemeClr val="dk1"/>
                </a:solidFill>
              </a:defRPr>
            </a:lvl3pPr>
            <a:lvl4pPr lvl="3" rtl="0">
              <a:buNone/>
              <a:defRPr>
                <a:solidFill>
                  <a:schemeClr val="dk1"/>
                </a:solidFill>
              </a:defRPr>
            </a:lvl4pPr>
            <a:lvl5pPr lvl="4" rtl="0">
              <a:buNone/>
              <a:defRPr>
                <a:solidFill>
                  <a:schemeClr val="dk1"/>
                </a:solidFill>
              </a:defRPr>
            </a:lvl5pPr>
            <a:lvl6pPr lvl="5" rtl="0">
              <a:buNone/>
              <a:defRPr>
                <a:solidFill>
                  <a:schemeClr val="dk1"/>
                </a:solidFill>
              </a:defRPr>
            </a:lvl6pPr>
            <a:lvl7pPr lvl="6" rtl="0">
              <a:buNone/>
              <a:defRPr>
                <a:solidFill>
                  <a:schemeClr val="dk1"/>
                </a:solidFill>
              </a:defRPr>
            </a:lvl7pPr>
            <a:lvl8pPr lvl="7" rtl="0">
              <a:buNone/>
              <a:defRPr>
                <a:solidFill>
                  <a:schemeClr val="dk1"/>
                </a:solidFill>
              </a:defRPr>
            </a:lvl8pPr>
            <a:lvl9pPr lvl="8" rtl="0">
              <a:buNone/>
              <a:defRPr>
                <a:solidFill>
                  <a:schemeClr val="dk1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308730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rtlCol="0" anchor="b"/>
          <a:lstStyle>
            <a:lvl1pPr algn="ctr">
              <a:defRPr sz="45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 rtlCol="0"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es-ES" noProof="0"/>
              <a:t>Haga clic para modificar el estilo de subtítulo del patrón</a:t>
            </a:r>
            <a:endParaRPr lang="es-ES" noProof="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36C5693-9283-4262-B465-039284FF5225}" type="datetime1">
              <a:rPr lang="es-ES" noProof="0" smtClean="0"/>
              <a:pPr/>
              <a:t>01/07/2020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DF5074B-1D8C-4FBF-B643-29DBF83DE07B}" type="slidenum">
              <a:rPr lang="es-ES" noProof="0" smtClean="0"/>
              <a:t>‹Nº›</a:t>
            </a:fld>
            <a:endParaRPr lang="es-ES" noProof="0" dirty="0"/>
          </a:p>
        </p:txBody>
      </p:sp>
      <p:grpSp>
        <p:nvGrpSpPr>
          <p:cNvPr id="7" name="Grupo 6"/>
          <p:cNvGrpSpPr/>
          <p:nvPr userDrawn="1"/>
        </p:nvGrpSpPr>
        <p:grpSpPr>
          <a:xfrm>
            <a:off x="0" y="0"/>
            <a:ext cx="9201150" cy="5165623"/>
            <a:chOff x="0" y="-29497"/>
            <a:chExt cx="12268200" cy="6887497"/>
          </a:xfrm>
        </p:grpSpPr>
        <p:pic>
          <p:nvPicPr>
            <p:cNvPr id="8" name="Imagen 7"/>
            <p:cNvPicPr>
              <a:picLocks noChangeAspect="1"/>
            </p:cNvPicPr>
            <p:nvPr/>
          </p:nvPicPr>
          <p:blipFill rotWithShape="1">
            <a:blip r:embed="rId2"/>
            <a:srcRect l="6570" t="16308"/>
            <a:stretch/>
          </p:blipFill>
          <p:spPr>
            <a:xfrm>
              <a:off x="0" y="-29497"/>
              <a:ext cx="12268200" cy="6887497"/>
            </a:xfrm>
            <a:prstGeom prst="rect">
              <a:avLst/>
            </a:prstGeom>
          </p:spPr>
        </p:pic>
        <p:sp>
          <p:nvSpPr>
            <p:cNvPr id="9" name="Rectángulo redondeado 8"/>
            <p:cNvSpPr/>
            <p:nvPr/>
          </p:nvSpPr>
          <p:spPr>
            <a:xfrm rot="4396381">
              <a:off x="8532461" y="4718058"/>
              <a:ext cx="94108" cy="27432"/>
            </a:xfrm>
            <a:prstGeom prst="roundRect">
              <a:avLst>
                <a:gd name="adj" fmla="val 50000"/>
              </a:avLst>
            </a:prstGeom>
            <a:solidFill>
              <a:srgbClr val="FDCA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sz="1050" noProof="0" dirty="0"/>
            </a:p>
          </p:txBody>
        </p:sp>
        <p:sp>
          <p:nvSpPr>
            <p:cNvPr id="10" name="Rectángulo redondeado 9"/>
            <p:cNvSpPr/>
            <p:nvPr/>
          </p:nvSpPr>
          <p:spPr>
            <a:xfrm rot="4396381">
              <a:off x="10296967" y="4718059"/>
              <a:ext cx="94108" cy="27432"/>
            </a:xfrm>
            <a:prstGeom prst="roundRect">
              <a:avLst>
                <a:gd name="adj" fmla="val 50000"/>
              </a:avLst>
            </a:prstGeom>
            <a:solidFill>
              <a:srgbClr val="FDCA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sz="1050" noProof="0" dirty="0"/>
            </a:p>
          </p:txBody>
        </p:sp>
      </p:grpSp>
      <p:sp>
        <p:nvSpPr>
          <p:cNvPr id="11" name="Elipse 10"/>
          <p:cNvSpPr/>
          <p:nvPr userDrawn="1"/>
        </p:nvSpPr>
        <p:spPr>
          <a:xfrm>
            <a:off x="7180320" y="1974633"/>
            <a:ext cx="504826" cy="504826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050" noProof="0" dirty="0"/>
          </a:p>
        </p:txBody>
      </p:sp>
      <p:sp>
        <p:nvSpPr>
          <p:cNvPr id="12" name="Rectángulo 11"/>
          <p:cNvSpPr/>
          <p:nvPr userDrawn="1"/>
        </p:nvSpPr>
        <p:spPr>
          <a:xfrm>
            <a:off x="7420740" y="1300377"/>
            <a:ext cx="504826" cy="50482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050" noProof="0" dirty="0"/>
          </a:p>
        </p:txBody>
      </p:sp>
      <p:sp>
        <p:nvSpPr>
          <p:cNvPr id="13" name="Triángulo isósceles 12"/>
          <p:cNvSpPr/>
          <p:nvPr userDrawn="1"/>
        </p:nvSpPr>
        <p:spPr>
          <a:xfrm>
            <a:off x="6649981" y="1306095"/>
            <a:ext cx="504826" cy="504826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050" noProof="0" dirty="0"/>
          </a:p>
        </p:txBody>
      </p:sp>
      <p:sp>
        <p:nvSpPr>
          <p:cNvPr id="14" name="Paralelogramo 13"/>
          <p:cNvSpPr/>
          <p:nvPr userDrawn="1"/>
        </p:nvSpPr>
        <p:spPr>
          <a:xfrm>
            <a:off x="6471282" y="2098457"/>
            <a:ext cx="504826" cy="504826"/>
          </a:xfrm>
          <a:prstGeom prst="parallelogram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050" noProof="0" dirty="0"/>
          </a:p>
        </p:txBody>
      </p:sp>
      <p:sp>
        <p:nvSpPr>
          <p:cNvPr id="15" name="Corazón 14"/>
          <p:cNvSpPr/>
          <p:nvPr userDrawn="1"/>
        </p:nvSpPr>
        <p:spPr>
          <a:xfrm>
            <a:off x="8040675" y="1712694"/>
            <a:ext cx="504826" cy="504826"/>
          </a:xfrm>
          <a:prstGeom prst="hear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050" noProof="0" dirty="0"/>
          </a:p>
        </p:txBody>
      </p:sp>
    </p:spTree>
    <p:extLst>
      <p:ext uri="{BB962C8B-B14F-4D97-AF65-F5344CB8AC3E}">
        <p14:creationId xmlns:p14="http://schemas.microsoft.com/office/powerpoint/2010/main" val="890687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 ">
  <p:cSld name="CUSTOM_1_1_2">
    <p:bg>
      <p:bgPr>
        <a:solidFill>
          <a:srgbClr val="AFA8D0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20580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 txBox="1">
            <a:spLocks noGrp="1"/>
          </p:cNvSpPr>
          <p:nvPr>
            <p:ph type="ctrTitle"/>
          </p:nvPr>
        </p:nvSpPr>
        <p:spPr>
          <a:xfrm>
            <a:off x="3089688" y="1061050"/>
            <a:ext cx="2111400" cy="36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3089699" y="1294250"/>
            <a:ext cx="1518600" cy="3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 hasCustomPrompt="1"/>
          </p:nvPr>
        </p:nvSpPr>
        <p:spPr>
          <a:xfrm>
            <a:off x="2165299" y="954300"/>
            <a:ext cx="1031100" cy="818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1" name="Google Shape;21;p3"/>
          <p:cNvSpPr txBox="1">
            <a:spLocks noGrp="1"/>
          </p:cNvSpPr>
          <p:nvPr>
            <p:ph type="ctrTitle" idx="3"/>
          </p:nvPr>
        </p:nvSpPr>
        <p:spPr>
          <a:xfrm>
            <a:off x="5335138" y="1061050"/>
            <a:ext cx="2111400" cy="36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ubTitle" idx="4"/>
          </p:nvPr>
        </p:nvSpPr>
        <p:spPr>
          <a:xfrm>
            <a:off x="5335147" y="1294250"/>
            <a:ext cx="1518600" cy="3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 idx="5" hasCustomPrompt="1"/>
          </p:nvPr>
        </p:nvSpPr>
        <p:spPr>
          <a:xfrm>
            <a:off x="4413250" y="954300"/>
            <a:ext cx="1031100" cy="818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4" name="Google Shape;24;p3"/>
          <p:cNvSpPr txBox="1">
            <a:spLocks noGrp="1"/>
          </p:cNvSpPr>
          <p:nvPr>
            <p:ph type="ctrTitle" idx="6"/>
          </p:nvPr>
        </p:nvSpPr>
        <p:spPr>
          <a:xfrm>
            <a:off x="3089688" y="2097150"/>
            <a:ext cx="2111400" cy="36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ubTitle" idx="7"/>
          </p:nvPr>
        </p:nvSpPr>
        <p:spPr>
          <a:xfrm>
            <a:off x="3089699" y="2330350"/>
            <a:ext cx="1518600" cy="3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title" idx="8" hasCustomPrompt="1"/>
          </p:nvPr>
        </p:nvSpPr>
        <p:spPr>
          <a:xfrm>
            <a:off x="2165299" y="1990400"/>
            <a:ext cx="1031100" cy="818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7" name="Google Shape;27;p3"/>
          <p:cNvSpPr txBox="1">
            <a:spLocks noGrp="1"/>
          </p:cNvSpPr>
          <p:nvPr>
            <p:ph type="ctrTitle" idx="9"/>
          </p:nvPr>
        </p:nvSpPr>
        <p:spPr>
          <a:xfrm>
            <a:off x="5335138" y="2097150"/>
            <a:ext cx="2111400" cy="36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ubTitle" idx="13"/>
          </p:nvPr>
        </p:nvSpPr>
        <p:spPr>
          <a:xfrm>
            <a:off x="5335147" y="2330350"/>
            <a:ext cx="1518600" cy="3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title" idx="14" hasCustomPrompt="1"/>
          </p:nvPr>
        </p:nvSpPr>
        <p:spPr>
          <a:xfrm>
            <a:off x="4413250" y="1990400"/>
            <a:ext cx="1031100" cy="818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0" name="Google Shape;30;p3"/>
          <p:cNvSpPr txBox="1">
            <a:spLocks noGrp="1"/>
          </p:cNvSpPr>
          <p:nvPr>
            <p:ph type="ctrTitle" idx="15"/>
          </p:nvPr>
        </p:nvSpPr>
        <p:spPr>
          <a:xfrm>
            <a:off x="3089688" y="3133250"/>
            <a:ext cx="2111400" cy="36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subTitle" idx="16"/>
          </p:nvPr>
        </p:nvSpPr>
        <p:spPr>
          <a:xfrm>
            <a:off x="3089699" y="3366450"/>
            <a:ext cx="1518600" cy="3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title" idx="17" hasCustomPrompt="1"/>
          </p:nvPr>
        </p:nvSpPr>
        <p:spPr>
          <a:xfrm>
            <a:off x="2165299" y="3026500"/>
            <a:ext cx="1031100" cy="818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3" name="Google Shape;33;p3"/>
          <p:cNvSpPr txBox="1">
            <a:spLocks noGrp="1"/>
          </p:cNvSpPr>
          <p:nvPr>
            <p:ph type="ctrTitle" idx="18"/>
          </p:nvPr>
        </p:nvSpPr>
        <p:spPr>
          <a:xfrm>
            <a:off x="5335138" y="3133250"/>
            <a:ext cx="2111400" cy="36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34" name="Google Shape;34;p3"/>
          <p:cNvSpPr txBox="1">
            <a:spLocks noGrp="1"/>
          </p:cNvSpPr>
          <p:nvPr>
            <p:ph type="subTitle" idx="19"/>
          </p:nvPr>
        </p:nvSpPr>
        <p:spPr>
          <a:xfrm>
            <a:off x="5335147" y="3366450"/>
            <a:ext cx="1518600" cy="3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35" name="Google Shape;35;p3"/>
          <p:cNvSpPr txBox="1">
            <a:spLocks noGrp="1"/>
          </p:cNvSpPr>
          <p:nvPr>
            <p:ph type="title" idx="20" hasCustomPrompt="1"/>
          </p:nvPr>
        </p:nvSpPr>
        <p:spPr>
          <a:xfrm>
            <a:off x="4413250" y="3026500"/>
            <a:ext cx="1031100" cy="818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S">
  <p:cSld name="CUSTOM_1_1_1_2_1_2">
    <p:bg>
      <p:bgPr>
        <a:solidFill>
          <a:srgbClr val="AFA8D0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 txBox="1">
            <a:spLocks noGrp="1"/>
          </p:cNvSpPr>
          <p:nvPr>
            <p:ph type="subTitle" idx="1"/>
          </p:nvPr>
        </p:nvSpPr>
        <p:spPr>
          <a:xfrm>
            <a:off x="2982000" y="1218100"/>
            <a:ext cx="1577100" cy="4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ubTitle" idx="2"/>
          </p:nvPr>
        </p:nvSpPr>
        <p:spPr>
          <a:xfrm>
            <a:off x="2982000" y="898300"/>
            <a:ext cx="1577100" cy="40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subTitle" idx="3"/>
          </p:nvPr>
        </p:nvSpPr>
        <p:spPr>
          <a:xfrm>
            <a:off x="5977900" y="1218100"/>
            <a:ext cx="1577100" cy="4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subTitle" idx="4"/>
          </p:nvPr>
        </p:nvSpPr>
        <p:spPr>
          <a:xfrm>
            <a:off x="5977900" y="898300"/>
            <a:ext cx="1577100" cy="40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subTitle" idx="5"/>
          </p:nvPr>
        </p:nvSpPr>
        <p:spPr>
          <a:xfrm>
            <a:off x="2982000" y="2875850"/>
            <a:ext cx="1577100" cy="4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subTitle" idx="6"/>
          </p:nvPr>
        </p:nvSpPr>
        <p:spPr>
          <a:xfrm>
            <a:off x="2982000" y="2556050"/>
            <a:ext cx="1577100" cy="40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subTitle" idx="7"/>
          </p:nvPr>
        </p:nvSpPr>
        <p:spPr>
          <a:xfrm>
            <a:off x="5977900" y="2875850"/>
            <a:ext cx="1577100" cy="4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4" name="Google Shape;54;p6"/>
          <p:cNvSpPr txBox="1">
            <a:spLocks noGrp="1"/>
          </p:cNvSpPr>
          <p:nvPr>
            <p:ph type="subTitle" idx="8"/>
          </p:nvPr>
        </p:nvSpPr>
        <p:spPr>
          <a:xfrm>
            <a:off x="5977900" y="2556050"/>
            <a:ext cx="1577100" cy="40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55" name="Google Shape;55;p6"/>
          <p:cNvSpPr txBox="1">
            <a:spLocks noGrp="1"/>
          </p:cNvSpPr>
          <p:nvPr>
            <p:ph type="ctrTitle"/>
          </p:nvPr>
        </p:nvSpPr>
        <p:spPr>
          <a:xfrm>
            <a:off x="899250" y="4128125"/>
            <a:ext cx="7345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35">
          <p15:clr>
            <a:srgbClr val="FA7B17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1">
  <p:cSld name="CUSTOM_1_1_1_2_2">
    <p:bg>
      <p:bgPr>
        <a:solidFill>
          <a:srgbClr val="AFA8D0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9"/>
          <p:cNvPicPr preferRelativeResize="0"/>
          <p:nvPr/>
        </p:nvPicPr>
        <p:blipFill rotWithShape="1">
          <a:blip r:embed="rId2">
            <a:alphaModFix/>
          </a:blip>
          <a:srcRect l="22124" b="5401"/>
          <a:stretch/>
        </p:blipFill>
        <p:spPr>
          <a:xfrm>
            <a:off x="0" y="0"/>
            <a:ext cx="752782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9"/>
          <p:cNvSpPr txBox="1">
            <a:spLocks noGrp="1"/>
          </p:cNvSpPr>
          <p:nvPr>
            <p:ph type="title" hasCustomPrompt="1"/>
          </p:nvPr>
        </p:nvSpPr>
        <p:spPr>
          <a:xfrm flipH="1">
            <a:off x="6480625" y="1543250"/>
            <a:ext cx="2051100" cy="1280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70" name="Google Shape;70;p9"/>
          <p:cNvSpPr txBox="1">
            <a:spLocks noGrp="1"/>
          </p:cNvSpPr>
          <p:nvPr>
            <p:ph type="ctrTitle" idx="2"/>
          </p:nvPr>
        </p:nvSpPr>
        <p:spPr>
          <a:xfrm flipH="1">
            <a:off x="1710625" y="2601875"/>
            <a:ext cx="6821100" cy="12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subTitle" idx="1"/>
          </p:nvPr>
        </p:nvSpPr>
        <p:spPr>
          <a:xfrm>
            <a:off x="5423425" y="3609500"/>
            <a:ext cx="3108300" cy="52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Zilla Slab Light"/>
              <a:buNone/>
              <a:defRPr sz="1200"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_1_1_2_1_1_1_1_1_1_1_1_1_3_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_1_1_2_1_1_1_1_1_1_1_1_1_3_2_1_1">
    <p:bg>
      <p:bgPr>
        <a:solidFill>
          <a:srgbClr val="AFA8D0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CUSTOM_1_1_1_2_1_1_1_1_1_1_1_1_1_3_1">
    <p:bg>
      <p:bgPr>
        <a:noFill/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25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/>
          <p:nvPr/>
        </p:nvSpPr>
        <p:spPr>
          <a:xfrm>
            <a:off x="1630650" y="1333450"/>
            <a:ext cx="5882700" cy="24765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algn="bl" rotWithShape="0">
              <a:srgbClr val="054C3A">
                <a:alpha val="2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828800" y="1493525"/>
            <a:ext cx="5486400" cy="215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41020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chemeClr val="dk1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25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3"/>
          <p:cNvSpPr/>
          <p:nvPr/>
        </p:nvSpPr>
        <p:spPr>
          <a:xfrm>
            <a:off x="1630650" y="1333450"/>
            <a:ext cx="5882700" cy="24765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285750" algn="bl" rotWithShape="0">
              <a:srgbClr val="00131F">
                <a:alpha val="7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1927850" y="1583350"/>
            <a:ext cx="52884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927850" y="2840054"/>
            <a:ext cx="52884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56499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AFA8D0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Englebert"/>
              <a:buNone/>
              <a:defRPr sz="2800">
                <a:solidFill>
                  <a:srgbClr val="FFFFFF"/>
                </a:solidFill>
                <a:latin typeface="Englebert"/>
                <a:ea typeface="Englebert"/>
                <a:cs typeface="Englebert"/>
                <a:sym typeface="Engleber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Oswald Regular"/>
              <a:buNone/>
              <a:defRPr sz="28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Oswald Regular"/>
              <a:buNone/>
              <a:defRPr sz="28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Oswald Regular"/>
              <a:buNone/>
              <a:defRPr sz="28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Oswald Regular"/>
              <a:buNone/>
              <a:defRPr sz="28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Oswald Regular"/>
              <a:buNone/>
              <a:defRPr sz="28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Oswald Regular"/>
              <a:buNone/>
              <a:defRPr sz="28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Oswald Regular"/>
              <a:buNone/>
              <a:defRPr sz="28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Oswald Regular"/>
              <a:buNone/>
              <a:defRPr sz="28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Zilla Slab Light"/>
              <a:buChar char="●"/>
              <a:defRPr sz="10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marL="914400" lvl="1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Zilla Slab Light"/>
              <a:buChar char="○"/>
              <a:defRPr sz="10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2pPr>
            <a:lvl3pPr marL="1371600" lvl="2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Zilla Slab Light"/>
              <a:buChar char="■"/>
              <a:defRPr sz="10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3pPr>
            <a:lvl4pPr marL="1828800" lvl="3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Zilla Slab Light"/>
              <a:buChar char="●"/>
              <a:defRPr sz="10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4pPr>
            <a:lvl5pPr marL="2286000" lvl="4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Zilla Slab Light"/>
              <a:buChar char="○"/>
              <a:defRPr sz="10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5pPr>
            <a:lvl6pPr marL="2743200" lvl="5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Zilla Slab Light"/>
              <a:buChar char="■"/>
              <a:defRPr sz="10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6pPr>
            <a:lvl7pPr marL="3200400" lvl="6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Zilla Slab Light"/>
              <a:buChar char="●"/>
              <a:defRPr sz="10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7pPr>
            <a:lvl8pPr marL="3657600" lvl="7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Zilla Slab Light"/>
              <a:buChar char="○"/>
              <a:defRPr sz="10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8pPr>
            <a:lvl9pPr marL="4114800" lvl="8" indent="-2921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000"/>
              <a:buFont typeface="Zilla Slab Light"/>
              <a:buChar char="■"/>
              <a:defRPr sz="10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  <a:lvl2pPr lvl="1" algn="r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 algn="r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 algn="r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 algn="r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 algn="r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 algn="r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 algn="r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 algn="r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5" r:id="rId4"/>
    <p:sldLayoutId id="2147483671" r:id="rId5"/>
    <p:sldLayoutId id="2147483672" r:id="rId6"/>
    <p:sldLayoutId id="2147483673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82050" y="1127750"/>
            <a:ext cx="6979800" cy="3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ExtraBold"/>
              <a:buNone/>
              <a:defRPr sz="2400">
                <a:solidFill>
                  <a:schemeClr val="dk1"/>
                </a:solidFill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ExtraBold"/>
              <a:buNone/>
              <a:defRPr sz="2400">
                <a:solidFill>
                  <a:schemeClr val="dk1"/>
                </a:solidFill>
                <a:latin typeface="Catamaran ExtraBold"/>
                <a:ea typeface="Catamaran ExtraBold"/>
                <a:cs typeface="Catamaran ExtraBold"/>
                <a:sym typeface="Catamaran ExtraBol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ExtraBold"/>
              <a:buNone/>
              <a:defRPr sz="2400">
                <a:solidFill>
                  <a:schemeClr val="dk1"/>
                </a:solidFill>
                <a:latin typeface="Catamaran ExtraBold"/>
                <a:ea typeface="Catamaran ExtraBold"/>
                <a:cs typeface="Catamaran ExtraBold"/>
                <a:sym typeface="Catamaran ExtraBol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ExtraBold"/>
              <a:buNone/>
              <a:defRPr sz="2400">
                <a:solidFill>
                  <a:schemeClr val="dk1"/>
                </a:solidFill>
                <a:latin typeface="Catamaran ExtraBold"/>
                <a:ea typeface="Catamaran ExtraBold"/>
                <a:cs typeface="Catamaran ExtraBold"/>
                <a:sym typeface="Catamaran ExtraBol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ExtraBold"/>
              <a:buNone/>
              <a:defRPr sz="2400">
                <a:solidFill>
                  <a:schemeClr val="dk1"/>
                </a:solidFill>
                <a:latin typeface="Catamaran ExtraBold"/>
                <a:ea typeface="Catamaran ExtraBold"/>
                <a:cs typeface="Catamaran ExtraBold"/>
                <a:sym typeface="Catamaran ExtraBol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ExtraBold"/>
              <a:buNone/>
              <a:defRPr sz="2400">
                <a:solidFill>
                  <a:schemeClr val="dk1"/>
                </a:solidFill>
                <a:latin typeface="Catamaran ExtraBold"/>
                <a:ea typeface="Catamaran ExtraBold"/>
                <a:cs typeface="Catamaran ExtraBold"/>
                <a:sym typeface="Catamaran ExtraBol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ExtraBold"/>
              <a:buNone/>
              <a:defRPr sz="2400">
                <a:solidFill>
                  <a:schemeClr val="dk1"/>
                </a:solidFill>
                <a:latin typeface="Catamaran ExtraBold"/>
                <a:ea typeface="Catamaran ExtraBold"/>
                <a:cs typeface="Catamaran ExtraBold"/>
                <a:sym typeface="Catamaran ExtraBol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ExtraBold"/>
              <a:buNone/>
              <a:defRPr sz="2400">
                <a:solidFill>
                  <a:schemeClr val="dk1"/>
                </a:solidFill>
                <a:latin typeface="Catamaran ExtraBold"/>
                <a:ea typeface="Catamaran ExtraBold"/>
                <a:cs typeface="Catamaran ExtraBold"/>
                <a:sym typeface="Catamaran ExtraBol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ExtraBold"/>
              <a:buNone/>
              <a:defRPr sz="2400">
                <a:solidFill>
                  <a:schemeClr val="dk1"/>
                </a:solidFill>
                <a:latin typeface="Catamaran ExtraBold"/>
                <a:ea typeface="Catamaran ExtraBold"/>
                <a:cs typeface="Catamaran ExtraBold"/>
                <a:sym typeface="Catamaran Extra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82050" y="1633651"/>
            <a:ext cx="6979800" cy="23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Bellota Text Light"/>
              <a:buChar char="●"/>
              <a:defRPr sz="20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1pPr>
            <a:lvl2pPr marL="914400" lvl="1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ellota Text Light"/>
              <a:buChar char="○"/>
              <a:defRPr sz="20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2pPr>
            <a:lvl3pPr marL="1371600" lvl="2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Bellota Text Light"/>
              <a:buChar char="■"/>
              <a:defRPr sz="20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3pPr>
            <a:lvl4pPr marL="1828800" lvl="3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 Light"/>
              <a:buChar char="●"/>
              <a:defRPr sz="20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4pPr>
            <a:lvl5pPr marL="2286000" lvl="4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 Light"/>
              <a:buChar char="○"/>
              <a:defRPr sz="20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5pPr>
            <a:lvl6pPr marL="2743200" lvl="5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 Light"/>
              <a:buChar char="■"/>
              <a:defRPr sz="20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6pPr>
            <a:lvl7pPr marL="3200400" lvl="6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 Light"/>
              <a:buChar char="●"/>
              <a:defRPr sz="20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7pPr>
            <a:lvl8pPr marL="3657600" lvl="7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 Light"/>
              <a:buChar char="○"/>
              <a:defRPr sz="20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8pPr>
            <a:lvl9pPr marL="4114800" lvl="8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 Light"/>
              <a:buChar char="■"/>
              <a:defRPr sz="20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lvl="1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3853615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A8D0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0"/>
          <p:cNvSpPr txBox="1">
            <a:spLocks noGrp="1"/>
          </p:cNvSpPr>
          <p:nvPr>
            <p:ph type="ctrTitle"/>
          </p:nvPr>
        </p:nvSpPr>
        <p:spPr>
          <a:xfrm flipH="1">
            <a:off x="4571999" y="3119750"/>
            <a:ext cx="4016425" cy="100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6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Desarrollo Habilidades</a:t>
            </a:r>
            <a:endParaRPr sz="6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51" name="Google Shape;151;p30"/>
          <p:cNvPicPr preferRelativeResize="0"/>
          <p:nvPr/>
        </p:nvPicPr>
        <p:blipFill rotWithShape="1">
          <a:blip r:embed="rId3">
            <a:alphaModFix/>
          </a:blip>
          <a:srcRect r="31266"/>
          <a:stretch/>
        </p:blipFill>
        <p:spPr>
          <a:xfrm>
            <a:off x="0" y="-25"/>
            <a:ext cx="6285020" cy="51435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A8F617F2-C495-4928-A04A-D0A118C426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012024" cy="129246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FBC47EF9-BD16-4945-99E5-0D02282A0B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292464"/>
            <a:ext cx="1127858" cy="37798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41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1" i="0" u="none" strike="noStrike" kern="0" cap="none" spc="0" normalizeH="0" baseline="0" noProof="0">
                <a:ln>
                  <a:noFill/>
                </a:ln>
                <a:solidFill>
                  <a:srgbClr val="748C9C"/>
                </a:solidFill>
                <a:effectLst/>
                <a:uLnTx/>
                <a:uFillTx/>
                <a:latin typeface="Catamaran"/>
                <a:cs typeface="Catamaran"/>
                <a:sym typeface="Catamaran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10</a:t>
            </a:fld>
            <a:endParaRPr kumimoji="0" sz="1300" b="1" i="0" u="none" strike="noStrike" kern="0" cap="none" spc="0" normalizeH="0" baseline="0" noProof="0">
              <a:ln>
                <a:noFill/>
              </a:ln>
              <a:solidFill>
                <a:srgbClr val="748C9C"/>
              </a:solidFill>
              <a:effectLst/>
              <a:uLnTx/>
              <a:uFillTx/>
              <a:latin typeface="Catamaran"/>
              <a:cs typeface="Catamaran"/>
              <a:sym typeface="Catamaran"/>
            </a:endParaRPr>
          </a:p>
        </p:txBody>
      </p:sp>
      <p:grpSp>
        <p:nvGrpSpPr>
          <p:cNvPr id="314" name="Google Shape;314;p41"/>
          <p:cNvGrpSpPr/>
          <p:nvPr/>
        </p:nvGrpSpPr>
        <p:grpSpPr>
          <a:xfrm>
            <a:off x="175285" y="550292"/>
            <a:ext cx="2119546" cy="4396359"/>
            <a:chOff x="2547150" y="238125"/>
            <a:chExt cx="2525675" cy="5238750"/>
          </a:xfrm>
        </p:grpSpPr>
        <p:sp>
          <p:nvSpPr>
            <p:cNvPr id="315" name="Google Shape;315;p41"/>
            <p:cNvSpPr/>
            <p:nvPr/>
          </p:nvSpPr>
          <p:spPr>
            <a:xfrm>
              <a:off x="2547150" y="238125"/>
              <a:ext cx="2525675" cy="5238750"/>
            </a:xfrm>
            <a:custGeom>
              <a:avLst/>
              <a:gdLst/>
              <a:ahLst/>
              <a:cxnLst/>
              <a:rect l="l" t="t" r="r" b="b"/>
              <a:pathLst>
                <a:path w="101027" h="209550" extrusionOk="0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41"/>
            <p:cNvSpPr/>
            <p:nvPr/>
          </p:nvSpPr>
          <p:spPr>
            <a:xfrm>
              <a:off x="3557025" y="5147100"/>
              <a:ext cx="504050" cy="179900"/>
            </a:xfrm>
            <a:custGeom>
              <a:avLst/>
              <a:gdLst/>
              <a:ahLst/>
              <a:cxnLst/>
              <a:rect l="l" t="t" r="r" b="b"/>
              <a:pathLst>
                <a:path w="20162" h="7196" extrusionOk="0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41"/>
            <p:cNvSpPr/>
            <p:nvPr/>
          </p:nvSpPr>
          <p:spPr>
            <a:xfrm>
              <a:off x="3008050" y="423600"/>
              <a:ext cx="99325" cy="99325"/>
            </a:xfrm>
            <a:custGeom>
              <a:avLst/>
              <a:gdLst/>
              <a:ahLst/>
              <a:cxnLst/>
              <a:rect l="l" t="t" r="r" b="b"/>
              <a:pathLst>
                <a:path w="3973" h="3973" extrusionOk="0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41"/>
            <p:cNvSpPr/>
            <p:nvPr/>
          </p:nvSpPr>
          <p:spPr>
            <a:xfrm>
              <a:off x="3566400" y="434850"/>
              <a:ext cx="487175" cy="76850"/>
            </a:xfrm>
            <a:custGeom>
              <a:avLst/>
              <a:gdLst/>
              <a:ahLst/>
              <a:cxnLst/>
              <a:rect l="l" t="t" r="r" b="b"/>
              <a:pathLst>
                <a:path w="19487" h="3074" extrusionOk="0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0" name="Google Shape;2226;p52">
            <a:extLst>
              <a:ext uri="{FF2B5EF4-FFF2-40B4-BE49-F238E27FC236}">
                <a16:creationId xmlns:a16="http://schemas.microsoft.com/office/drawing/2014/main" id="{9000BF25-A8D8-4BBD-9867-CCBCE0CA1F29}"/>
              </a:ext>
            </a:extLst>
          </p:cNvPr>
          <p:cNvSpPr txBox="1">
            <a:spLocks/>
          </p:cNvSpPr>
          <p:nvPr/>
        </p:nvSpPr>
        <p:spPr>
          <a:xfrm>
            <a:off x="328648" y="1579848"/>
            <a:ext cx="1625671" cy="206050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Recuerda que si tienes dudas puedes contactarte directamente con nosotros a través de tu profesora jefe</a:t>
            </a:r>
          </a:p>
        </p:txBody>
      </p:sp>
      <p:sp>
        <p:nvSpPr>
          <p:cNvPr id="11" name="Google Shape;2228;p52">
            <a:extLst>
              <a:ext uri="{FF2B5EF4-FFF2-40B4-BE49-F238E27FC236}">
                <a16:creationId xmlns:a16="http://schemas.microsoft.com/office/drawing/2014/main" id="{94EA4432-27DF-4FB9-B5E0-3FBABC272094}"/>
              </a:ext>
            </a:extLst>
          </p:cNvPr>
          <p:cNvSpPr txBox="1">
            <a:spLocks/>
          </p:cNvSpPr>
          <p:nvPr/>
        </p:nvSpPr>
        <p:spPr>
          <a:xfrm>
            <a:off x="4846349" y="125155"/>
            <a:ext cx="2700670" cy="1096192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419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loucester MT Extra Condensed" panose="02030808020601010101" pitchFamily="18" charset="0"/>
                <a:cs typeface="Arial"/>
                <a:sym typeface="Arial"/>
              </a:rPr>
              <a:t>Esperamos tus comentarios </a:t>
            </a:r>
            <a:r>
              <a:rPr kumimoji="0" lang="es-419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loucester MT Extra Condensed" panose="02030808020601010101" pitchFamily="18" charset="0"/>
                <a:cs typeface="Arial"/>
                <a:sym typeface="Wingdings" panose="05000000000000000000" pitchFamily="2" charset="2"/>
              </a:rPr>
              <a:t></a:t>
            </a:r>
            <a:endParaRPr kumimoji="0" lang="es-419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loucester MT Extra Condensed" panose="02030808020601010101" pitchFamily="18" charset="0"/>
              <a:cs typeface="Arial"/>
              <a:sym typeface="Arial"/>
            </a:endParaRPr>
          </a:p>
        </p:txBody>
      </p:sp>
      <p:grpSp>
        <p:nvGrpSpPr>
          <p:cNvPr id="21" name="Google Shape;2229;p52">
            <a:extLst>
              <a:ext uri="{FF2B5EF4-FFF2-40B4-BE49-F238E27FC236}">
                <a16:creationId xmlns:a16="http://schemas.microsoft.com/office/drawing/2014/main" id="{C8E3E514-66CC-4BCC-9DE9-E73CBE33459F}"/>
              </a:ext>
            </a:extLst>
          </p:cNvPr>
          <p:cNvGrpSpPr/>
          <p:nvPr/>
        </p:nvGrpSpPr>
        <p:grpSpPr>
          <a:xfrm rot="7427609">
            <a:off x="5405792" y="1249283"/>
            <a:ext cx="614674" cy="517898"/>
            <a:chOff x="3546568" y="2582007"/>
            <a:chExt cx="441812" cy="418476"/>
          </a:xfrm>
        </p:grpSpPr>
        <p:sp>
          <p:nvSpPr>
            <p:cNvPr id="22" name="Google Shape;2230;p52">
              <a:extLst>
                <a:ext uri="{FF2B5EF4-FFF2-40B4-BE49-F238E27FC236}">
                  <a16:creationId xmlns:a16="http://schemas.microsoft.com/office/drawing/2014/main" id="{F1D228FF-E759-4C9C-A20E-940AADED3AC1}"/>
                </a:ext>
              </a:extLst>
            </p:cNvPr>
            <p:cNvSpPr/>
            <p:nvPr/>
          </p:nvSpPr>
          <p:spPr>
            <a:xfrm rot="-7325096">
              <a:off x="3629905" y="2616762"/>
              <a:ext cx="275137" cy="348966"/>
            </a:xfrm>
            <a:custGeom>
              <a:avLst/>
              <a:gdLst/>
              <a:ahLst/>
              <a:cxnLst/>
              <a:rect l="l" t="t" r="r" b="b"/>
              <a:pathLst>
                <a:path w="11005" h="13958" extrusionOk="0">
                  <a:moveTo>
                    <a:pt x="9068" y="9311"/>
                  </a:moveTo>
                  <a:cubicBezTo>
                    <a:pt x="8843" y="9123"/>
                    <a:pt x="8598" y="8957"/>
                    <a:pt x="8348" y="8798"/>
                  </a:cubicBezTo>
                  <a:cubicBezTo>
                    <a:pt x="7984" y="8565"/>
                    <a:pt x="7613" y="8348"/>
                    <a:pt x="7205" y="8098"/>
                  </a:cubicBezTo>
                  <a:cubicBezTo>
                    <a:pt x="7256" y="7998"/>
                    <a:pt x="7277" y="7935"/>
                    <a:pt x="7315" y="7879"/>
                  </a:cubicBezTo>
                  <a:cubicBezTo>
                    <a:pt x="7704" y="7291"/>
                    <a:pt x="7998" y="6660"/>
                    <a:pt x="8257" y="6013"/>
                  </a:cubicBezTo>
                  <a:cubicBezTo>
                    <a:pt x="8480" y="5458"/>
                    <a:pt x="8781" y="4942"/>
                    <a:pt x="9097" y="4433"/>
                  </a:cubicBezTo>
                  <a:cubicBezTo>
                    <a:pt x="9401" y="3940"/>
                    <a:pt x="9685" y="3435"/>
                    <a:pt x="9966" y="2928"/>
                  </a:cubicBezTo>
                  <a:cubicBezTo>
                    <a:pt x="10240" y="2437"/>
                    <a:pt x="10499" y="1938"/>
                    <a:pt x="10760" y="1439"/>
                  </a:cubicBezTo>
                  <a:cubicBezTo>
                    <a:pt x="10846" y="1273"/>
                    <a:pt x="10915" y="1099"/>
                    <a:pt x="10984" y="926"/>
                  </a:cubicBezTo>
                  <a:cubicBezTo>
                    <a:pt x="11005" y="870"/>
                    <a:pt x="10995" y="805"/>
                    <a:pt x="11005" y="701"/>
                  </a:cubicBezTo>
                  <a:cubicBezTo>
                    <a:pt x="10790" y="742"/>
                    <a:pt x="10597" y="829"/>
                    <a:pt x="10461" y="624"/>
                  </a:cubicBezTo>
                  <a:cubicBezTo>
                    <a:pt x="10444" y="597"/>
                    <a:pt x="10360" y="583"/>
                    <a:pt x="10319" y="597"/>
                  </a:cubicBezTo>
                  <a:cubicBezTo>
                    <a:pt x="10115" y="666"/>
                    <a:pt x="9941" y="579"/>
                    <a:pt x="9762" y="514"/>
                  </a:cubicBezTo>
                  <a:cubicBezTo>
                    <a:pt x="9415" y="392"/>
                    <a:pt x="9068" y="271"/>
                    <a:pt x="8726" y="143"/>
                  </a:cubicBezTo>
                  <a:cubicBezTo>
                    <a:pt x="8341" y="0"/>
                    <a:pt x="8198" y="21"/>
                    <a:pt x="7956" y="344"/>
                  </a:cubicBezTo>
                  <a:cubicBezTo>
                    <a:pt x="7616" y="795"/>
                    <a:pt x="7288" y="1255"/>
                    <a:pt x="6986" y="1730"/>
                  </a:cubicBezTo>
                  <a:cubicBezTo>
                    <a:pt x="6618" y="2305"/>
                    <a:pt x="6283" y="2901"/>
                    <a:pt x="5932" y="3486"/>
                  </a:cubicBezTo>
                  <a:cubicBezTo>
                    <a:pt x="5524" y="4179"/>
                    <a:pt x="5067" y="4841"/>
                    <a:pt x="4575" y="5479"/>
                  </a:cubicBezTo>
                  <a:cubicBezTo>
                    <a:pt x="4377" y="5732"/>
                    <a:pt x="4165" y="5978"/>
                    <a:pt x="3954" y="6237"/>
                  </a:cubicBezTo>
                  <a:cubicBezTo>
                    <a:pt x="3854" y="6203"/>
                    <a:pt x="3770" y="6182"/>
                    <a:pt x="3691" y="6151"/>
                  </a:cubicBezTo>
                  <a:cubicBezTo>
                    <a:pt x="2887" y="5801"/>
                    <a:pt x="2045" y="5565"/>
                    <a:pt x="1183" y="5399"/>
                  </a:cubicBezTo>
                  <a:cubicBezTo>
                    <a:pt x="909" y="5347"/>
                    <a:pt x="625" y="5330"/>
                    <a:pt x="344" y="5312"/>
                  </a:cubicBezTo>
                  <a:cubicBezTo>
                    <a:pt x="161" y="5298"/>
                    <a:pt x="25" y="5392"/>
                    <a:pt x="15" y="5569"/>
                  </a:cubicBezTo>
                  <a:cubicBezTo>
                    <a:pt x="1" y="5818"/>
                    <a:pt x="4" y="6075"/>
                    <a:pt x="43" y="6320"/>
                  </a:cubicBezTo>
                  <a:cubicBezTo>
                    <a:pt x="74" y="6518"/>
                    <a:pt x="150" y="6715"/>
                    <a:pt x="230" y="6902"/>
                  </a:cubicBezTo>
                  <a:cubicBezTo>
                    <a:pt x="517" y="7578"/>
                    <a:pt x="649" y="8295"/>
                    <a:pt x="798" y="9002"/>
                  </a:cubicBezTo>
                  <a:cubicBezTo>
                    <a:pt x="1051" y="10198"/>
                    <a:pt x="1165" y="11410"/>
                    <a:pt x="1172" y="12630"/>
                  </a:cubicBezTo>
                  <a:cubicBezTo>
                    <a:pt x="1176" y="12935"/>
                    <a:pt x="1207" y="13240"/>
                    <a:pt x="1252" y="13538"/>
                  </a:cubicBezTo>
                  <a:cubicBezTo>
                    <a:pt x="1297" y="13825"/>
                    <a:pt x="1488" y="13957"/>
                    <a:pt x="1779" y="13892"/>
                  </a:cubicBezTo>
                  <a:cubicBezTo>
                    <a:pt x="1941" y="13853"/>
                    <a:pt x="2097" y="13763"/>
                    <a:pt x="2240" y="13670"/>
                  </a:cubicBezTo>
                  <a:cubicBezTo>
                    <a:pt x="2694" y="13375"/>
                    <a:pt x="3126" y="13063"/>
                    <a:pt x="3580" y="12776"/>
                  </a:cubicBezTo>
                  <a:cubicBezTo>
                    <a:pt x="3888" y="12582"/>
                    <a:pt x="4224" y="12426"/>
                    <a:pt x="4540" y="12242"/>
                  </a:cubicBezTo>
                  <a:cubicBezTo>
                    <a:pt x="5305" y="11795"/>
                    <a:pt x="6089" y="11379"/>
                    <a:pt x="6903" y="11015"/>
                  </a:cubicBezTo>
                  <a:cubicBezTo>
                    <a:pt x="7336" y="10825"/>
                    <a:pt x="7759" y="10620"/>
                    <a:pt x="8178" y="10406"/>
                  </a:cubicBezTo>
                  <a:cubicBezTo>
                    <a:pt x="8473" y="10257"/>
                    <a:pt x="8760" y="10091"/>
                    <a:pt x="9030" y="9907"/>
                  </a:cubicBezTo>
                  <a:cubicBezTo>
                    <a:pt x="9284" y="9740"/>
                    <a:pt x="9297" y="9501"/>
                    <a:pt x="9068" y="9311"/>
                  </a:cubicBezTo>
                  <a:close/>
                  <a:moveTo>
                    <a:pt x="3033" y="12457"/>
                  </a:moveTo>
                  <a:cubicBezTo>
                    <a:pt x="3029" y="12464"/>
                    <a:pt x="3029" y="12470"/>
                    <a:pt x="3026" y="12478"/>
                  </a:cubicBezTo>
                  <a:cubicBezTo>
                    <a:pt x="3019" y="12474"/>
                    <a:pt x="3015" y="12470"/>
                    <a:pt x="3009" y="12467"/>
                  </a:cubicBezTo>
                  <a:cubicBezTo>
                    <a:pt x="2991" y="12495"/>
                    <a:pt x="2980" y="12526"/>
                    <a:pt x="2956" y="12547"/>
                  </a:cubicBezTo>
                  <a:cubicBezTo>
                    <a:pt x="2600" y="12869"/>
                    <a:pt x="2190" y="13126"/>
                    <a:pt x="1768" y="13434"/>
                  </a:cubicBezTo>
                  <a:cubicBezTo>
                    <a:pt x="1716" y="13316"/>
                    <a:pt x="1664" y="13250"/>
                    <a:pt x="1661" y="13177"/>
                  </a:cubicBezTo>
                  <a:cubicBezTo>
                    <a:pt x="1643" y="12776"/>
                    <a:pt x="1640" y="12370"/>
                    <a:pt x="1633" y="11965"/>
                  </a:cubicBezTo>
                  <a:cubicBezTo>
                    <a:pt x="1633" y="11944"/>
                    <a:pt x="1671" y="11920"/>
                    <a:pt x="1702" y="11885"/>
                  </a:cubicBezTo>
                  <a:cubicBezTo>
                    <a:pt x="1962" y="12162"/>
                    <a:pt x="1914" y="12637"/>
                    <a:pt x="2319" y="12827"/>
                  </a:cubicBezTo>
                  <a:cubicBezTo>
                    <a:pt x="2451" y="12686"/>
                    <a:pt x="2403" y="12550"/>
                    <a:pt x="2353" y="12432"/>
                  </a:cubicBezTo>
                  <a:cubicBezTo>
                    <a:pt x="2128" y="11885"/>
                    <a:pt x="1896" y="11341"/>
                    <a:pt x="1657" y="10801"/>
                  </a:cubicBezTo>
                  <a:cubicBezTo>
                    <a:pt x="1574" y="10617"/>
                    <a:pt x="1439" y="10454"/>
                    <a:pt x="1488" y="10177"/>
                  </a:cubicBezTo>
                  <a:cubicBezTo>
                    <a:pt x="1592" y="10308"/>
                    <a:pt x="1675" y="10388"/>
                    <a:pt x="1730" y="10486"/>
                  </a:cubicBezTo>
                  <a:cubicBezTo>
                    <a:pt x="1997" y="10943"/>
                    <a:pt x="2249" y="11404"/>
                    <a:pt x="2516" y="11858"/>
                  </a:cubicBezTo>
                  <a:cubicBezTo>
                    <a:pt x="2652" y="12083"/>
                    <a:pt x="2752" y="12336"/>
                    <a:pt x="3009" y="12467"/>
                  </a:cubicBezTo>
                  <a:lnTo>
                    <a:pt x="3009" y="12460"/>
                  </a:lnTo>
                  <a:cubicBezTo>
                    <a:pt x="3019" y="12460"/>
                    <a:pt x="3026" y="12457"/>
                    <a:pt x="3033" y="12457"/>
                  </a:cubicBezTo>
                  <a:cubicBezTo>
                    <a:pt x="3084" y="12266"/>
                    <a:pt x="2970" y="12110"/>
                    <a:pt x="2884" y="11958"/>
                  </a:cubicBezTo>
                  <a:cubicBezTo>
                    <a:pt x="2544" y="11348"/>
                    <a:pt x="2195" y="10745"/>
                    <a:pt x="1845" y="10142"/>
                  </a:cubicBezTo>
                  <a:cubicBezTo>
                    <a:pt x="1726" y="9938"/>
                    <a:pt x="1592" y="9740"/>
                    <a:pt x="1467" y="9536"/>
                  </a:cubicBezTo>
                  <a:cubicBezTo>
                    <a:pt x="1346" y="9331"/>
                    <a:pt x="1266" y="9113"/>
                    <a:pt x="1245" y="8767"/>
                  </a:cubicBezTo>
                  <a:cubicBezTo>
                    <a:pt x="1356" y="8930"/>
                    <a:pt x="1415" y="8999"/>
                    <a:pt x="1456" y="9079"/>
                  </a:cubicBezTo>
                  <a:cubicBezTo>
                    <a:pt x="1629" y="9390"/>
                    <a:pt x="1795" y="9706"/>
                    <a:pt x="1969" y="10021"/>
                  </a:cubicBezTo>
                  <a:cubicBezTo>
                    <a:pt x="2312" y="10652"/>
                    <a:pt x="2738" y="11223"/>
                    <a:pt x="3237" y="11746"/>
                  </a:cubicBezTo>
                  <a:cubicBezTo>
                    <a:pt x="3365" y="11882"/>
                    <a:pt x="3487" y="12027"/>
                    <a:pt x="3622" y="12179"/>
                  </a:cubicBezTo>
                  <a:cubicBezTo>
                    <a:pt x="3445" y="12357"/>
                    <a:pt x="3251" y="12429"/>
                    <a:pt x="3033" y="12457"/>
                  </a:cubicBezTo>
                  <a:close/>
                  <a:moveTo>
                    <a:pt x="3965" y="12024"/>
                  </a:moveTo>
                  <a:cubicBezTo>
                    <a:pt x="3223" y="11289"/>
                    <a:pt x="2593" y="10506"/>
                    <a:pt x="2083" y="9630"/>
                  </a:cubicBezTo>
                  <a:cubicBezTo>
                    <a:pt x="1733" y="9027"/>
                    <a:pt x="1366" y="8427"/>
                    <a:pt x="1065" y="7796"/>
                  </a:cubicBezTo>
                  <a:cubicBezTo>
                    <a:pt x="818" y="7277"/>
                    <a:pt x="656" y="6719"/>
                    <a:pt x="469" y="6175"/>
                  </a:cubicBezTo>
                  <a:cubicBezTo>
                    <a:pt x="434" y="6071"/>
                    <a:pt x="465" y="5950"/>
                    <a:pt x="465" y="5773"/>
                  </a:cubicBezTo>
                  <a:cubicBezTo>
                    <a:pt x="996" y="5805"/>
                    <a:pt x="1450" y="5912"/>
                    <a:pt x="1889" y="6013"/>
                  </a:cubicBezTo>
                  <a:cubicBezTo>
                    <a:pt x="1958" y="6262"/>
                    <a:pt x="2000" y="6494"/>
                    <a:pt x="2083" y="6712"/>
                  </a:cubicBezTo>
                  <a:cubicBezTo>
                    <a:pt x="2160" y="6917"/>
                    <a:pt x="2281" y="7107"/>
                    <a:pt x="2385" y="7302"/>
                  </a:cubicBezTo>
                  <a:cubicBezTo>
                    <a:pt x="2926" y="8337"/>
                    <a:pt x="3632" y="9262"/>
                    <a:pt x="4405" y="10142"/>
                  </a:cubicBezTo>
                  <a:cubicBezTo>
                    <a:pt x="4595" y="10361"/>
                    <a:pt x="4789" y="10582"/>
                    <a:pt x="4973" y="10807"/>
                  </a:cubicBezTo>
                  <a:cubicBezTo>
                    <a:pt x="5080" y="10940"/>
                    <a:pt x="5163" y="11081"/>
                    <a:pt x="5271" y="11237"/>
                  </a:cubicBezTo>
                  <a:cubicBezTo>
                    <a:pt x="4859" y="11580"/>
                    <a:pt x="4405" y="11788"/>
                    <a:pt x="3965" y="12024"/>
                  </a:cubicBezTo>
                  <a:close/>
                  <a:moveTo>
                    <a:pt x="6993" y="10420"/>
                  </a:moveTo>
                  <a:cubicBezTo>
                    <a:pt x="6938" y="10326"/>
                    <a:pt x="6868" y="10233"/>
                    <a:pt x="6823" y="10129"/>
                  </a:cubicBezTo>
                  <a:cubicBezTo>
                    <a:pt x="6674" y="9768"/>
                    <a:pt x="6539" y="9401"/>
                    <a:pt x="6390" y="9040"/>
                  </a:cubicBezTo>
                  <a:cubicBezTo>
                    <a:pt x="6085" y="8295"/>
                    <a:pt x="5638" y="7627"/>
                    <a:pt x="5136" y="6996"/>
                  </a:cubicBezTo>
                  <a:cubicBezTo>
                    <a:pt x="5035" y="6872"/>
                    <a:pt x="4949" y="6709"/>
                    <a:pt x="4738" y="6699"/>
                  </a:cubicBezTo>
                  <a:cubicBezTo>
                    <a:pt x="4668" y="6889"/>
                    <a:pt x="4765" y="7038"/>
                    <a:pt x="4851" y="7177"/>
                  </a:cubicBezTo>
                  <a:cubicBezTo>
                    <a:pt x="5008" y="7422"/>
                    <a:pt x="5167" y="7665"/>
                    <a:pt x="5330" y="7908"/>
                  </a:cubicBezTo>
                  <a:cubicBezTo>
                    <a:pt x="5694" y="8448"/>
                    <a:pt x="5978" y="9030"/>
                    <a:pt x="6203" y="9637"/>
                  </a:cubicBezTo>
                  <a:cubicBezTo>
                    <a:pt x="6317" y="9938"/>
                    <a:pt x="6449" y="10233"/>
                    <a:pt x="6564" y="10534"/>
                  </a:cubicBezTo>
                  <a:cubicBezTo>
                    <a:pt x="6577" y="10565"/>
                    <a:pt x="6546" y="10641"/>
                    <a:pt x="6515" y="10655"/>
                  </a:cubicBezTo>
                  <a:cubicBezTo>
                    <a:pt x="6484" y="10673"/>
                    <a:pt x="6401" y="10655"/>
                    <a:pt x="6380" y="10628"/>
                  </a:cubicBezTo>
                  <a:cubicBezTo>
                    <a:pt x="6210" y="10392"/>
                    <a:pt x="6041" y="10156"/>
                    <a:pt x="5891" y="9910"/>
                  </a:cubicBezTo>
                  <a:cubicBezTo>
                    <a:pt x="5676" y="9557"/>
                    <a:pt x="5483" y="9200"/>
                    <a:pt x="5285" y="8840"/>
                  </a:cubicBezTo>
                  <a:cubicBezTo>
                    <a:pt x="5029" y="8375"/>
                    <a:pt x="4713" y="7949"/>
                    <a:pt x="4343" y="7561"/>
                  </a:cubicBezTo>
                  <a:cubicBezTo>
                    <a:pt x="4214" y="7430"/>
                    <a:pt x="4100" y="7284"/>
                    <a:pt x="3975" y="7139"/>
                  </a:cubicBezTo>
                  <a:cubicBezTo>
                    <a:pt x="3850" y="7169"/>
                    <a:pt x="3871" y="7281"/>
                    <a:pt x="3895" y="7339"/>
                  </a:cubicBezTo>
                  <a:cubicBezTo>
                    <a:pt x="3962" y="7509"/>
                    <a:pt x="4027" y="7692"/>
                    <a:pt x="4141" y="7835"/>
                  </a:cubicBezTo>
                  <a:cubicBezTo>
                    <a:pt x="4578" y="8372"/>
                    <a:pt x="4914" y="8960"/>
                    <a:pt x="5240" y="9560"/>
                  </a:cubicBezTo>
                  <a:cubicBezTo>
                    <a:pt x="5427" y="9907"/>
                    <a:pt x="5646" y="10233"/>
                    <a:pt x="5846" y="10569"/>
                  </a:cubicBezTo>
                  <a:cubicBezTo>
                    <a:pt x="5905" y="10669"/>
                    <a:pt x="5957" y="10773"/>
                    <a:pt x="6016" y="10884"/>
                  </a:cubicBezTo>
                  <a:cubicBezTo>
                    <a:pt x="5943" y="10935"/>
                    <a:pt x="5888" y="10977"/>
                    <a:pt x="5825" y="11005"/>
                  </a:cubicBezTo>
                  <a:cubicBezTo>
                    <a:pt x="5784" y="11026"/>
                    <a:pt x="5729" y="11026"/>
                    <a:pt x="5680" y="11036"/>
                  </a:cubicBezTo>
                  <a:cubicBezTo>
                    <a:pt x="4502" y="9640"/>
                    <a:pt x="3262" y="8303"/>
                    <a:pt x="2454" y="6664"/>
                  </a:cubicBezTo>
                  <a:cubicBezTo>
                    <a:pt x="2395" y="6542"/>
                    <a:pt x="2329" y="6421"/>
                    <a:pt x="2270" y="6299"/>
                  </a:cubicBezTo>
                  <a:cubicBezTo>
                    <a:pt x="2257" y="6272"/>
                    <a:pt x="2257" y="6234"/>
                    <a:pt x="2246" y="6165"/>
                  </a:cubicBezTo>
                  <a:cubicBezTo>
                    <a:pt x="2333" y="6168"/>
                    <a:pt x="2416" y="6158"/>
                    <a:pt x="2486" y="6182"/>
                  </a:cubicBezTo>
                  <a:cubicBezTo>
                    <a:pt x="2835" y="6299"/>
                    <a:pt x="3178" y="6428"/>
                    <a:pt x="3525" y="6553"/>
                  </a:cubicBezTo>
                  <a:cubicBezTo>
                    <a:pt x="3622" y="6587"/>
                    <a:pt x="3719" y="6636"/>
                    <a:pt x="3819" y="6660"/>
                  </a:cubicBezTo>
                  <a:cubicBezTo>
                    <a:pt x="4041" y="6709"/>
                    <a:pt x="4232" y="6657"/>
                    <a:pt x="4373" y="6470"/>
                  </a:cubicBezTo>
                  <a:cubicBezTo>
                    <a:pt x="5126" y="5468"/>
                    <a:pt x="5884" y="4478"/>
                    <a:pt x="6505" y="3393"/>
                  </a:cubicBezTo>
                  <a:cubicBezTo>
                    <a:pt x="7004" y="2520"/>
                    <a:pt x="7520" y="1657"/>
                    <a:pt x="8126" y="843"/>
                  </a:cubicBezTo>
                  <a:cubicBezTo>
                    <a:pt x="8188" y="760"/>
                    <a:pt x="8248" y="676"/>
                    <a:pt x="8313" y="600"/>
                  </a:cubicBezTo>
                  <a:cubicBezTo>
                    <a:pt x="8348" y="562"/>
                    <a:pt x="8396" y="538"/>
                    <a:pt x="8438" y="507"/>
                  </a:cubicBezTo>
                  <a:cubicBezTo>
                    <a:pt x="8972" y="686"/>
                    <a:pt x="9498" y="864"/>
                    <a:pt x="10028" y="1037"/>
                  </a:cubicBezTo>
                  <a:cubicBezTo>
                    <a:pt x="10173" y="1086"/>
                    <a:pt x="10267" y="1179"/>
                    <a:pt x="10306" y="1318"/>
                  </a:cubicBezTo>
                  <a:cubicBezTo>
                    <a:pt x="10319" y="1366"/>
                    <a:pt x="10285" y="1428"/>
                    <a:pt x="10257" y="1535"/>
                  </a:cubicBezTo>
                  <a:cubicBezTo>
                    <a:pt x="10128" y="1387"/>
                    <a:pt x="10035" y="1283"/>
                    <a:pt x="9917" y="1148"/>
                  </a:cubicBezTo>
                  <a:cubicBezTo>
                    <a:pt x="9741" y="1460"/>
                    <a:pt x="9837" y="1698"/>
                    <a:pt x="10000" y="1948"/>
                  </a:cubicBezTo>
                  <a:cubicBezTo>
                    <a:pt x="9921" y="2104"/>
                    <a:pt x="9907" y="2298"/>
                    <a:pt x="9730" y="2409"/>
                  </a:cubicBezTo>
                  <a:lnTo>
                    <a:pt x="9727" y="2405"/>
                  </a:lnTo>
                  <a:lnTo>
                    <a:pt x="9724" y="2409"/>
                  </a:lnTo>
                  <a:lnTo>
                    <a:pt x="9724" y="2409"/>
                  </a:lnTo>
                  <a:cubicBezTo>
                    <a:pt x="9554" y="2946"/>
                    <a:pt x="9269" y="3427"/>
                    <a:pt x="8968" y="3902"/>
                  </a:cubicBezTo>
                  <a:cubicBezTo>
                    <a:pt x="8705" y="4321"/>
                    <a:pt x="8445" y="4740"/>
                    <a:pt x="8198" y="5170"/>
                  </a:cubicBezTo>
                  <a:cubicBezTo>
                    <a:pt x="8074" y="5392"/>
                    <a:pt x="7984" y="5631"/>
                    <a:pt x="7877" y="5863"/>
                  </a:cubicBezTo>
                  <a:cubicBezTo>
                    <a:pt x="7808" y="6016"/>
                    <a:pt x="7738" y="6168"/>
                    <a:pt x="7648" y="6359"/>
                  </a:cubicBezTo>
                  <a:cubicBezTo>
                    <a:pt x="7229" y="5984"/>
                    <a:pt x="7013" y="5503"/>
                    <a:pt x="6609" y="5056"/>
                  </a:cubicBezTo>
                  <a:cubicBezTo>
                    <a:pt x="6688" y="5776"/>
                    <a:pt x="6986" y="6286"/>
                    <a:pt x="7471" y="6699"/>
                  </a:cubicBezTo>
                  <a:cubicBezTo>
                    <a:pt x="7274" y="7252"/>
                    <a:pt x="6906" y="7825"/>
                    <a:pt x="6577" y="8077"/>
                  </a:cubicBezTo>
                  <a:cubicBezTo>
                    <a:pt x="6348" y="7894"/>
                    <a:pt x="6252" y="7613"/>
                    <a:pt x="6071" y="7395"/>
                  </a:cubicBezTo>
                  <a:cubicBezTo>
                    <a:pt x="5884" y="7173"/>
                    <a:pt x="5715" y="6941"/>
                    <a:pt x="5507" y="6674"/>
                  </a:cubicBezTo>
                  <a:cubicBezTo>
                    <a:pt x="5486" y="6768"/>
                    <a:pt x="5454" y="6816"/>
                    <a:pt x="5468" y="6844"/>
                  </a:cubicBezTo>
                  <a:cubicBezTo>
                    <a:pt x="5735" y="7454"/>
                    <a:pt x="6047" y="8039"/>
                    <a:pt x="6439" y="8583"/>
                  </a:cubicBezTo>
                  <a:cubicBezTo>
                    <a:pt x="6519" y="8690"/>
                    <a:pt x="6584" y="8822"/>
                    <a:pt x="6789" y="8826"/>
                  </a:cubicBezTo>
                  <a:cubicBezTo>
                    <a:pt x="6844" y="8749"/>
                    <a:pt x="6914" y="8659"/>
                    <a:pt x="6983" y="8570"/>
                  </a:cubicBezTo>
                  <a:cubicBezTo>
                    <a:pt x="7429" y="8718"/>
                    <a:pt x="8233" y="9214"/>
                    <a:pt x="8604" y="9563"/>
                  </a:cubicBezTo>
                  <a:cubicBezTo>
                    <a:pt x="8257" y="9879"/>
                    <a:pt x="7627" y="10219"/>
                    <a:pt x="6993" y="1042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FF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231;p52">
              <a:extLst>
                <a:ext uri="{FF2B5EF4-FFF2-40B4-BE49-F238E27FC236}">
                  <a16:creationId xmlns:a16="http://schemas.microsoft.com/office/drawing/2014/main" id="{E531B5DF-63C4-4C19-AB03-6BD617C78132}"/>
                </a:ext>
              </a:extLst>
            </p:cNvPr>
            <p:cNvSpPr/>
            <p:nvPr/>
          </p:nvSpPr>
          <p:spPr>
            <a:xfrm rot="-7325096">
              <a:off x="3681856" y="2760181"/>
              <a:ext cx="26651" cy="40802"/>
            </a:xfrm>
            <a:custGeom>
              <a:avLst/>
              <a:gdLst/>
              <a:ahLst/>
              <a:cxnLst/>
              <a:rect l="l" t="t" r="r" b="b"/>
              <a:pathLst>
                <a:path w="1066" h="1632" extrusionOk="0">
                  <a:moveTo>
                    <a:pt x="666" y="1470"/>
                  </a:moveTo>
                  <a:cubicBezTo>
                    <a:pt x="684" y="1497"/>
                    <a:pt x="694" y="1542"/>
                    <a:pt x="722" y="1553"/>
                  </a:cubicBezTo>
                  <a:cubicBezTo>
                    <a:pt x="795" y="1584"/>
                    <a:pt x="878" y="1632"/>
                    <a:pt x="951" y="1622"/>
                  </a:cubicBezTo>
                  <a:cubicBezTo>
                    <a:pt x="1048" y="1604"/>
                    <a:pt x="1065" y="1500"/>
                    <a:pt x="1040" y="1417"/>
                  </a:cubicBezTo>
                  <a:cubicBezTo>
                    <a:pt x="892" y="908"/>
                    <a:pt x="611" y="468"/>
                    <a:pt x="258" y="69"/>
                  </a:cubicBezTo>
                  <a:cubicBezTo>
                    <a:pt x="226" y="35"/>
                    <a:pt x="164" y="31"/>
                    <a:pt x="92" y="0"/>
                  </a:cubicBezTo>
                  <a:cubicBezTo>
                    <a:pt x="60" y="59"/>
                    <a:pt x="1" y="114"/>
                    <a:pt x="1" y="170"/>
                  </a:cubicBezTo>
                  <a:cubicBezTo>
                    <a:pt x="5" y="250"/>
                    <a:pt x="36" y="333"/>
                    <a:pt x="74" y="405"/>
                  </a:cubicBezTo>
                  <a:cubicBezTo>
                    <a:pt x="268" y="763"/>
                    <a:pt x="469" y="1116"/>
                    <a:pt x="666" y="147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FF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2232;p52">
              <a:extLst>
                <a:ext uri="{FF2B5EF4-FFF2-40B4-BE49-F238E27FC236}">
                  <a16:creationId xmlns:a16="http://schemas.microsoft.com/office/drawing/2014/main" id="{4F5FB8E2-1427-44C6-91FE-4A8676BEA739}"/>
                </a:ext>
              </a:extLst>
            </p:cNvPr>
            <p:cNvSpPr/>
            <p:nvPr/>
          </p:nvSpPr>
          <p:spPr>
            <a:xfrm rot="-7325096">
              <a:off x="3628956" y="2762558"/>
              <a:ext cx="23676" cy="42902"/>
            </a:xfrm>
            <a:custGeom>
              <a:avLst/>
              <a:gdLst/>
              <a:ahLst/>
              <a:cxnLst/>
              <a:rect l="l" t="t" r="r" b="b"/>
              <a:pathLst>
                <a:path w="947" h="1716" extrusionOk="0">
                  <a:moveTo>
                    <a:pt x="558" y="1560"/>
                  </a:moveTo>
                  <a:cubicBezTo>
                    <a:pt x="579" y="1602"/>
                    <a:pt x="621" y="1650"/>
                    <a:pt x="662" y="1671"/>
                  </a:cubicBezTo>
                  <a:cubicBezTo>
                    <a:pt x="721" y="1695"/>
                    <a:pt x="805" y="1716"/>
                    <a:pt x="849" y="1695"/>
                  </a:cubicBezTo>
                  <a:cubicBezTo>
                    <a:pt x="898" y="1671"/>
                    <a:pt x="929" y="1591"/>
                    <a:pt x="939" y="1532"/>
                  </a:cubicBezTo>
                  <a:cubicBezTo>
                    <a:pt x="947" y="1487"/>
                    <a:pt x="918" y="1435"/>
                    <a:pt x="898" y="1390"/>
                  </a:cubicBezTo>
                  <a:cubicBezTo>
                    <a:pt x="701" y="978"/>
                    <a:pt x="503" y="565"/>
                    <a:pt x="302" y="156"/>
                  </a:cubicBezTo>
                  <a:cubicBezTo>
                    <a:pt x="278" y="105"/>
                    <a:pt x="219" y="67"/>
                    <a:pt x="153" y="1"/>
                  </a:cubicBezTo>
                  <a:cubicBezTo>
                    <a:pt x="25" y="177"/>
                    <a:pt x="0" y="343"/>
                    <a:pt x="70" y="503"/>
                  </a:cubicBezTo>
                  <a:cubicBezTo>
                    <a:pt x="222" y="860"/>
                    <a:pt x="392" y="1210"/>
                    <a:pt x="558" y="156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FF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2233;p52">
              <a:extLst>
                <a:ext uri="{FF2B5EF4-FFF2-40B4-BE49-F238E27FC236}">
                  <a16:creationId xmlns:a16="http://schemas.microsoft.com/office/drawing/2014/main" id="{0364DC53-057C-4119-85A7-9E728FA76A38}"/>
                </a:ext>
              </a:extLst>
            </p:cNvPr>
            <p:cNvSpPr/>
            <p:nvPr/>
          </p:nvSpPr>
          <p:spPr>
            <a:xfrm rot="-7325096">
              <a:off x="3730726" y="2755867"/>
              <a:ext cx="28351" cy="43502"/>
            </a:xfrm>
            <a:custGeom>
              <a:avLst/>
              <a:gdLst/>
              <a:ahLst/>
              <a:cxnLst/>
              <a:rect l="l" t="t" r="r" b="b"/>
              <a:pathLst>
                <a:path w="1134" h="1740" extrusionOk="0">
                  <a:moveTo>
                    <a:pt x="908" y="1722"/>
                  </a:moveTo>
                  <a:cubicBezTo>
                    <a:pt x="970" y="1730"/>
                    <a:pt x="1061" y="1740"/>
                    <a:pt x="1095" y="1705"/>
                  </a:cubicBezTo>
                  <a:cubicBezTo>
                    <a:pt x="1133" y="1674"/>
                    <a:pt x="1123" y="1588"/>
                    <a:pt x="1120" y="1525"/>
                  </a:cubicBezTo>
                  <a:cubicBezTo>
                    <a:pt x="1120" y="1497"/>
                    <a:pt x="1088" y="1466"/>
                    <a:pt x="1071" y="1439"/>
                  </a:cubicBezTo>
                  <a:cubicBezTo>
                    <a:pt x="783" y="1016"/>
                    <a:pt x="492" y="590"/>
                    <a:pt x="201" y="171"/>
                  </a:cubicBezTo>
                  <a:cubicBezTo>
                    <a:pt x="174" y="129"/>
                    <a:pt x="129" y="104"/>
                    <a:pt x="1" y="0"/>
                  </a:cubicBezTo>
                  <a:cubicBezTo>
                    <a:pt x="105" y="718"/>
                    <a:pt x="396" y="1223"/>
                    <a:pt x="821" y="1671"/>
                  </a:cubicBezTo>
                  <a:cubicBezTo>
                    <a:pt x="845" y="1695"/>
                    <a:pt x="877" y="1722"/>
                    <a:pt x="908" y="1722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FF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2234;p52">
              <a:extLst>
                <a:ext uri="{FF2B5EF4-FFF2-40B4-BE49-F238E27FC236}">
                  <a16:creationId xmlns:a16="http://schemas.microsoft.com/office/drawing/2014/main" id="{41AF7540-FD2E-44CD-B9AA-C6541A3E7D6F}"/>
                </a:ext>
              </a:extLst>
            </p:cNvPr>
            <p:cNvSpPr/>
            <p:nvPr/>
          </p:nvSpPr>
          <p:spPr>
            <a:xfrm rot="-7325096">
              <a:off x="3656771" y="2766984"/>
              <a:ext cx="22201" cy="32701"/>
            </a:xfrm>
            <a:custGeom>
              <a:avLst/>
              <a:gdLst/>
              <a:ahLst/>
              <a:cxnLst/>
              <a:rect l="l" t="t" r="r" b="b"/>
              <a:pathLst>
                <a:path w="888" h="1308" extrusionOk="0">
                  <a:moveTo>
                    <a:pt x="565" y="1217"/>
                  </a:moveTo>
                  <a:cubicBezTo>
                    <a:pt x="582" y="1245"/>
                    <a:pt x="617" y="1269"/>
                    <a:pt x="645" y="1276"/>
                  </a:cubicBezTo>
                  <a:cubicBezTo>
                    <a:pt x="693" y="1290"/>
                    <a:pt x="766" y="1307"/>
                    <a:pt x="794" y="1286"/>
                  </a:cubicBezTo>
                  <a:cubicBezTo>
                    <a:pt x="839" y="1248"/>
                    <a:pt x="877" y="1182"/>
                    <a:pt x="884" y="1128"/>
                  </a:cubicBezTo>
                  <a:cubicBezTo>
                    <a:pt x="888" y="1065"/>
                    <a:pt x="864" y="992"/>
                    <a:pt x="829" y="936"/>
                  </a:cubicBezTo>
                  <a:cubicBezTo>
                    <a:pt x="656" y="649"/>
                    <a:pt x="479" y="362"/>
                    <a:pt x="298" y="77"/>
                  </a:cubicBezTo>
                  <a:cubicBezTo>
                    <a:pt x="274" y="39"/>
                    <a:pt x="215" y="26"/>
                    <a:pt x="173" y="1"/>
                  </a:cubicBezTo>
                  <a:cubicBezTo>
                    <a:pt x="11" y="84"/>
                    <a:pt x="0" y="229"/>
                    <a:pt x="63" y="348"/>
                  </a:cubicBezTo>
                  <a:cubicBezTo>
                    <a:pt x="212" y="645"/>
                    <a:pt x="395" y="930"/>
                    <a:pt x="565" y="1217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FF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2235;p52">
              <a:extLst>
                <a:ext uri="{FF2B5EF4-FFF2-40B4-BE49-F238E27FC236}">
                  <a16:creationId xmlns:a16="http://schemas.microsoft.com/office/drawing/2014/main" id="{6DB7BBD2-ADDB-4329-8150-BC1C6AD230BF}"/>
                </a:ext>
              </a:extLst>
            </p:cNvPr>
            <p:cNvSpPr/>
            <p:nvPr/>
          </p:nvSpPr>
          <p:spPr>
            <a:xfrm rot="-7325096">
              <a:off x="3598107" y="2762167"/>
              <a:ext cx="26201" cy="35902"/>
            </a:xfrm>
            <a:custGeom>
              <a:avLst/>
              <a:gdLst/>
              <a:ahLst/>
              <a:cxnLst/>
              <a:rect l="l" t="t" r="r" b="b"/>
              <a:pathLst>
                <a:path w="1048" h="1436" extrusionOk="0">
                  <a:moveTo>
                    <a:pt x="254" y="202"/>
                  </a:moveTo>
                  <a:cubicBezTo>
                    <a:pt x="208" y="143"/>
                    <a:pt x="150" y="92"/>
                    <a:pt x="60" y="1"/>
                  </a:cubicBezTo>
                  <a:cubicBezTo>
                    <a:pt x="1" y="597"/>
                    <a:pt x="320" y="975"/>
                    <a:pt x="642" y="1345"/>
                  </a:cubicBezTo>
                  <a:cubicBezTo>
                    <a:pt x="722" y="1435"/>
                    <a:pt x="840" y="1422"/>
                    <a:pt x="961" y="1325"/>
                  </a:cubicBezTo>
                  <a:cubicBezTo>
                    <a:pt x="995" y="1293"/>
                    <a:pt x="1019" y="1248"/>
                    <a:pt x="1048" y="1207"/>
                  </a:cubicBezTo>
                  <a:cubicBezTo>
                    <a:pt x="995" y="1179"/>
                    <a:pt x="933" y="1155"/>
                    <a:pt x="902" y="1110"/>
                  </a:cubicBezTo>
                  <a:cubicBezTo>
                    <a:pt x="680" y="812"/>
                    <a:pt x="472" y="503"/>
                    <a:pt x="254" y="202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FF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2236;p52">
              <a:extLst>
                <a:ext uri="{FF2B5EF4-FFF2-40B4-BE49-F238E27FC236}">
                  <a16:creationId xmlns:a16="http://schemas.microsoft.com/office/drawing/2014/main" id="{884F40DF-DD7B-4827-BEE5-76A6C67AA469}"/>
                </a:ext>
              </a:extLst>
            </p:cNvPr>
            <p:cNvSpPr/>
            <p:nvPr/>
          </p:nvSpPr>
          <p:spPr>
            <a:xfrm rot="-7325096">
              <a:off x="3797730" y="2762666"/>
              <a:ext cx="81879" cy="129881"/>
            </a:xfrm>
            <a:custGeom>
              <a:avLst/>
              <a:gdLst/>
              <a:ahLst/>
              <a:cxnLst/>
              <a:rect l="l" t="t" r="r" b="b"/>
              <a:pathLst>
                <a:path w="3275" h="5195" extrusionOk="0">
                  <a:moveTo>
                    <a:pt x="2730" y="4120"/>
                  </a:moveTo>
                  <a:cubicBezTo>
                    <a:pt x="2450" y="3715"/>
                    <a:pt x="2121" y="3333"/>
                    <a:pt x="1857" y="2914"/>
                  </a:cubicBezTo>
                  <a:cubicBezTo>
                    <a:pt x="1265" y="1976"/>
                    <a:pt x="696" y="1023"/>
                    <a:pt x="114" y="77"/>
                  </a:cubicBezTo>
                  <a:cubicBezTo>
                    <a:pt x="101" y="53"/>
                    <a:pt x="63" y="39"/>
                    <a:pt x="0" y="1"/>
                  </a:cubicBezTo>
                  <a:cubicBezTo>
                    <a:pt x="14" y="122"/>
                    <a:pt x="4" y="226"/>
                    <a:pt x="35" y="312"/>
                  </a:cubicBezTo>
                  <a:cubicBezTo>
                    <a:pt x="125" y="552"/>
                    <a:pt x="215" y="791"/>
                    <a:pt x="336" y="1016"/>
                  </a:cubicBezTo>
                  <a:cubicBezTo>
                    <a:pt x="596" y="1494"/>
                    <a:pt x="880" y="1961"/>
                    <a:pt x="1144" y="2440"/>
                  </a:cubicBezTo>
                  <a:cubicBezTo>
                    <a:pt x="1580" y="3237"/>
                    <a:pt x="2121" y="3965"/>
                    <a:pt x="2703" y="4664"/>
                  </a:cubicBezTo>
                  <a:cubicBezTo>
                    <a:pt x="2855" y="4848"/>
                    <a:pt x="3015" y="5025"/>
                    <a:pt x="3274" y="5194"/>
                  </a:cubicBezTo>
                  <a:cubicBezTo>
                    <a:pt x="3247" y="5059"/>
                    <a:pt x="3247" y="4972"/>
                    <a:pt x="3208" y="4907"/>
                  </a:cubicBezTo>
                  <a:cubicBezTo>
                    <a:pt x="3056" y="4640"/>
                    <a:pt x="2907" y="4373"/>
                    <a:pt x="2730" y="412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FF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9" name="CuadroTexto 28">
            <a:extLst>
              <a:ext uri="{FF2B5EF4-FFF2-40B4-BE49-F238E27FC236}">
                <a16:creationId xmlns:a16="http://schemas.microsoft.com/office/drawing/2014/main" id="{93BBA084-E698-4B5A-B2F1-95542731D556}"/>
              </a:ext>
            </a:extLst>
          </p:cNvPr>
          <p:cNvSpPr txBox="1"/>
          <p:nvPr/>
        </p:nvSpPr>
        <p:spPr>
          <a:xfrm>
            <a:off x="2863937" y="1795115"/>
            <a:ext cx="33327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419" sz="16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Habilitaremos una sección de encuesta en nuestra pagina oficial de Facebook, recuerda responder y dejar tus comentarios.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904DBE35-1D72-4AC8-BC3A-155B746EE8DC}"/>
              </a:ext>
            </a:extLst>
          </p:cNvPr>
          <p:cNvSpPr txBox="1"/>
          <p:nvPr/>
        </p:nvSpPr>
        <p:spPr>
          <a:xfrm>
            <a:off x="5515652" y="3332572"/>
            <a:ext cx="3453063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419" sz="1400" b="0" i="0" u="none" strike="noStrike" kern="0" cap="none" spc="0" normalizeH="0" baseline="0" noProof="0" dirty="0">
                <a:ln>
                  <a:noFill/>
                </a:ln>
                <a:solidFill>
                  <a:srgbClr val="143C5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Te esperamos para la próxima actividad.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3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1" i="0" u="none" strike="noStrike" kern="0" cap="none" spc="0" normalizeH="0" baseline="0" noProof="0">
                <a:ln>
                  <a:noFill/>
                </a:ln>
                <a:solidFill>
                  <a:srgbClr val="143C55"/>
                </a:solidFill>
                <a:effectLst/>
                <a:uLnTx/>
                <a:uFillTx/>
                <a:latin typeface="Catamaran"/>
                <a:cs typeface="Catamaran"/>
                <a:sym typeface="Catamaran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11</a:t>
            </a:fld>
            <a:endParaRPr kumimoji="0" sz="1300" b="1" i="0" u="none" strike="noStrike" kern="0" cap="none" spc="0" normalizeH="0" baseline="0" noProof="0">
              <a:ln>
                <a:noFill/>
              </a:ln>
              <a:solidFill>
                <a:srgbClr val="143C55"/>
              </a:solidFill>
              <a:effectLst/>
              <a:uLnTx/>
              <a:uFillTx/>
              <a:latin typeface="Catamaran"/>
              <a:cs typeface="Catamaran"/>
              <a:sym typeface="Catamaran"/>
            </a:endParaRPr>
          </a:p>
        </p:txBody>
      </p:sp>
      <p:grpSp>
        <p:nvGrpSpPr>
          <p:cNvPr id="338" name="Google Shape;338;p43"/>
          <p:cNvGrpSpPr/>
          <p:nvPr/>
        </p:nvGrpSpPr>
        <p:grpSpPr>
          <a:xfrm>
            <a:off x="761349" y="1088729"/>
            <a:ext cx="4542205" cy="2661224"/>
            <a:chOff x="1177450" y="241631"/>
            <a:chExt cx="6173152" cy="3616776"/>
          </a:xfrm>
        </p:grpSpPr>
        <p:sp>
          <p:nvSpPr>
            <p:cNvPr id="339" name="Google Shape;339;p43"/>
            <p:cNvSpPr/>
            <p:nvPr/>
          </p:nvSpPr>
          <p:spPr>
            <a:xfrm>
              <a:off x="1682275" y="241631"/>
              <a:ext cx="5161606" cy="3454973"/>
            </a:xfrm>
            <a:custGeom>
              <a:avLst/>
              <a:gdLst/>
              <a:ahLst/>
              <a:cxnLst/>
              <a:rect l="l" t="t" r="r" b="b"/>
              <a:pathLst>
                <a:path w="5161606" h="3454973" extrusionOk="0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340;p43"/>
            <p:cNvSpPr/>
            <p:nvPr/>
          </p:nvSpPr>
          <p:spPr>
            <a:xfrm>
              <a:off x="1177450" y="3763229"/>
              <a:ext cx="6173152" cy="95178"/>
            </a:xfrm>
            <a:custGeom>
              <a:avLst/>
              <a:gdLst/>
              <a:ahLst/>
              <a:cxnLst/>
              <a:rect l="l" t="t" r="r" b="b"/>
              <a:pathLst>
                <a:path w="6173152" h="95178" extrusionOk="0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" name="Google Shape;341;p43"/>
            <p:cNvSpPr/>
            <p:nvPr/>
          </p:nvSpPr>
          <p:spPr>
            <a:xfrm>
              <a:off x="1177450" y="3687086"/>
              <a:ext cx="6172200" cy="76142"/>
            </a:xfrm>
            <a:custGeom>
              <a:avLst/>
              <a:gdLst/>
              <a:ahLst/>
              <a:cxnLst/>
              <a:rect l="l" t="t" r="r" b="b"/>
              <a:pathLst>
                <a:path w="6172200" h="76142" extrusionOk="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342;p43"/>
            <p:cNvSpPr/>
            <p:nvPr/>
          </p:nvSpPr>
          <p:spPr>
            <a:xfrm>
              <a:off x="3806350" y="3687086"/>
              <a:ext cx="903922" cy="47589"/>
            </a:xfrm>
            <a:custGeom>
              <a:avLst/>
              <a:gdLst/>
              <a:ahLst/>
              <a:cxnLst/>
              <a:rect l="l" t="t" r="r" b="b"/>
              <a:pathLst>
                <a:path w="903922" h="47589" extrusionOk="0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3687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Rectángulo 1">
            <a:extLst>
              <a:ext uri="{FF2B5EF4-FFF2-40B4-BE49-F238E27FC236}">
                <a16:creationId xmlns:a16="http://schemas.microsoft.com/office/drawing/2014/main" id="{A4B4F41F-CA9F-4248-A8B2-387DCAFDDB06}"/>
              </a:ext>
            </a:extLst>
          </p:cNvPr>
          <p:cNvSpPr/>
          <p:nvPr/>
        </p:nvSpPr>
        <p:spPr>
          <a:xfrm>
            <a:off x="1680692" y="1297984"/>
            <a:ext cx="261695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419" sz="44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urlz MT" panose="04040404050702020202" pitchFamily="82" charset="0"/>
                <a:cs typeface="Arial"/>
                <a:sym typeface="Arial"/>
              </a:rPr>
              <a:t>Los extrañamos mucho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3F8E01C-B722-4FC6-BC8C-B2DA675CC4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4304" y="1337385"/>
            <a:ext cx="2824052" cy="282405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A8D0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1"/>
          <p:cNvSpPr txBox="1">
            <a:spLocks noGrp="1"/>
          </p:cNvSpPr>
          <p:nvPr>
            <p:ph type="ctrTitle" idx="18"/>
          </p:nvPr>
        </p:nvSpPr>
        <p:spPr>
          <a:xfrm>
            <a:off x="2052084" y="574158"/>
            <a:ext cx="4816549" cy="57889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3200" b="1" u="sng" dirty="0">
                <a:solidFill>
                  <a:srgbClr val="FFFFFF"/>
                </a:solidFill>
              </a:rPr>
              <a:t>Habilidad Observar</a:t>
            </a:r>
            <a:endParaRPr sz="3200" b="1" u="sng" dirty="0">
              <a:solidFill>
                <a:srgbClr val="FFFFFF"/>
              </a:solidFill>
            </a:endParaRP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id="{B8216C37-307D-46AF-B3E3-DBB3BBDE35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4049" y="1153055"/>
            <a:ext cx="4314584" cy="3630246"/>
          </a:xfrm>
          <a:prstGeom prst="rect">
            <a:avLst/>
          </a:prstGeom>
        </p:spPr>
      </p:pic>
      <p:sp>
        <p:nvSpPr>
          <p:cNvPr id="55" name="CuadroTexto 54">
            <a:extLst>
              <a:ext uri="{FF2B5EF4-FFF2-40B4-BE49-F238E27FC236}">
                <a16:creationId xmlns:a16="http://schemas.microsoft.com/office/drawing/2014/main" id="{DB7850E1-D2FF-4F28-A0ED-8DDD0F9A8DA2}"/>
              </a:ext>
            </a:extLst>
          </p:cNvPr>
          <p:cNvSpPr txBox="1"/>
          <p:nvPr/>
        </p:nvSpPr>
        <p:spPr>
          <a:xfrm>
            <a:off x="21265" y="1286540"/>
            <a:ext cx="22541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4800" b="1" u="sng" dirty="0">
                <a:solidFill>
                  <a:srgbClr val="FF0000"/>
                </a:solidFill>
                <a:latin typeface="French Script MT" panose="03020402040607040605" pitchFamily="66" charset="0"/>
              </a:rPr>
              <a:t>Educación Parvularia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FBD88B8-E3CC-4AAF-8F22-386AF68C30D2}"/>
              </a:ext>
            </a:extLst>
          </p:cNvPr>
          <p:cNvSpPr txBox="1"/>
          <p:nvPr/>
        </p:nvSpPr>
        <p:spPr>
          <a:xfrm>
            <a:off x="7729870" y="956930"/>
            <a:ext cx="10845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6 al 10 Julio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Autoforma 3"/>
          <p:cNvSpPr>
            <a:spLocks noChangeAspect="1" noChangeArrowheads="1" noTextEdit="1"/>
          </p:cNvSpPr>
          <p:nvPr/>
        </p:nvSpPr>
        <p:spPr bwMode="auto">
          <a:xfrm>
            <a:off x="0" y="882546"/>
            <a:ext cx="3692129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9" name="Rectángulo 5"/>
          <p:cNvSpPr>
            <a:spLocks noChangeArrowheads="1"/>
          </p:cNvSpPr>
          <p:nvPr/>
        </p:nvSpPr>
        <p:spPr bwMode="auto">
          <a:xfrm>
            <a:off x="1991916" y="1306409"/>
            <a:ext cx="102394" cy="278606"/>
          </a:xfrm>
          <a:prstGeom prst="rect">
            <a:avLst/>
          </a:prstGeom>
          <a:solidFill>
            <a:srgbClr val="9E9D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0" name="Rectángulo 6"/>
          <p:cNvSpPr>
            <a:spLocks noChangeArrowheads="1"/>
          </p:cNvSpPr>
          <p:nvPr/>
        </p:nvSpPr>
        <p:spPr bwMode="auto">
          <a:xfrm>
            <a:off x="1991916" y="1306409"/>
            <a:ext cx="102394" cy="278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1" name="Rectángulo 7"/>
          <p:cNvSpPr>
            <a:spLocks noChangeArrowheads="1"/>
          </p:cNvSpPr>
          <p:nvPr/>
        </p:nvSpPr>
        <p:spPr bwMode="auto">
          <a:xfrm>
            <a:off x="1991916" y="1306408"/>
            <a:ext cx="102394" cy="109538"/>
          </a:xfrm>
          <a:prstGeom prst="rect">
            <a:avLst/>
          </a:prstGeom>
          <a:solidFill>
            <a:srgbClr val="8685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2" name="Rectángulo 8"/>
          <p:cNvSpPr>
            <a:spLocks noChangeArrowheads="1"/>
          </p:cNvSpPr>
          <p:nvPr/>
        </p:nvSpPr>
        <p:spPr bwMode="auto">
          <a:xfrm>
            <a:off x="1991916" y="1306408"/>
            <a:ext cx="102394" cy="10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3" name="Forma libre 9"/>
          <p:cNvSpPr>
            <a:spLocks/>
          </p:cNvSpPr>
          <p:nvPr/>
        </p:nvSpPr>
        <p:spPr bwMode="auto">
          <a:xfrm>
            <a:off x="1874044" y="1225447"/>
            <a:ext cx="345281" cy="146447"/>
          </a:xfrm>
          <a:custGeom>
            <a:avLst/>
            <a:gdLst>
              <a:gd name="T0" fmla="*/ 188 w 188"/>
              <a:gd name="T1" fmla="*/ 64 h 80"/>
              <a:gd name="T2" fmla="*/ 172 w 188"/>
              <a:gd name="T3" fmla="*/ 80 h 80"/>
              <a:gd name="T4" fmla="*/ 16 w 188"/>
              <a:gd name="T5" fmla="*/ 80 h 80"/>
              <a:gd name="T6" fmla="*/ 0 w 188"/>
              <a:gd name="T7" fmla="*/ 64 h 80"/>
              <a:gd name="T8" fmla="*/ 0 w 188"/>
              <a:gd name="T9" fmla="*/ 16 h 80"/>
              <a:gd name="T10" fmla="*/ 16 w 188"/>
              <a:gd name="T11" fmla="*/ 0 h 80"/>
              <a:gd name="T12" fmla="*/ 172 w 188"/>
              <a:gd name="T13" fmla="*/ 0 h 80"/>
              <a:gd name="T14" fmla="*/ 188 w 188"/>
              <a:gd name="T15" fmla="*/ 16 h 80"/>
              <a:gd name="T16" fmla="*/ 188 w 188"/>
              <a:gd name="T17" fmla="*/ 6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80">
                <a:moveTo>
                  <a:pt x="188" y="64"/>
                </a:moveTo>
                <a:cubicBezTo>
                  <a:pt x="188" y="73"/>
                  <a:pt x="181" y="80"/>
                  <a:pt x="172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7" y="80"/>
                  <a:pt x="0" y="73"/>
                  <a:pt x="0" y="6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81" y="0"/>
                  <a:pt x="188" y="7"/>
                  <a:pt x="188" y="16"/>
                </a:cubicBezTo>
                <a:lnTo>
                  <a:pt x="188" y="64"/>
                </a:lnTo>
                <a:close/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4" name="Forma libre 10"/>
          <p:cNvSpPr>
            <a:spLocks/>
          </p:cNvSpPr>
          <p:nvPr/>
        </p:nvSpPr>
        <p:spPr bwMode="auto">
          <a:xfrm>
            <a:off x="2644379" y="1411184"/>
            <a:ext cx="683419" cy="832247"/>
          </a:xfrm>
          <a:custGeom>
            <a:avLst/>
            <a:gdLst>
              <a:gd name="T0" fmla="*/ 5 w 372"/>
              <a:gd name="T1" fmla="*/ 378 h 454"/>
              <a:gd name="T2" fmla="*/ 8 w 372"/>
              <a:gd name="T3" fmla="*/ 397 h 454"/>
              <a:gd name="T4" fmla="*/ 80 w 372"/>
              <a:gd name="T5" fmla="*/ 450 h 454"/>
              <a:gd name="T6" fmla="*/ 99 w 372"/>
              <a:gd name="T7" fmla="*/ 447 h 454"/>
              <a:gd name="T8" fmla="*/ 368 w 372"/>
              <a:gd name="T9" fmla="*/ 76 h 454"/>
              <a:gd name="T10" fmla="*/ 364 w 372"/>
              <a:gd name="T11" fmla="*/ 57 h 454"/>
              <a:gd name="T12" fmla="*/ 292 w 372"/>
              <a:gd name="T13" fmla="*/ 5 h 454"/>
              <a:gd name="T14" fmla="*/ 273 w 372"/>
              <a:gd name="T15" fmla="*/ 8 h 454"/>
              <a:gd name="T16" fmla="*/ 5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5" y="378"/>
                </a:moveTo>
                <a:cubicBezTo>
                  <a:pt x="0" y="384"/>
                  <a:pt x="2" y="393"/>
                  <a:pt x="8" y="397"/>
                </a:cubicBezTo>
                <a:cubicBezTo>
                  <a:pt x="80" y="450"/>
                  <a:pt x="80" y="450"/>
                  <a:pt x="80" y="450"/>
                </a:cubicBezTo>
                <a:cubicBezTo>
                  <a:pt x="86" y="454"/>
                  <a:pt x="95" y="453"/>
                  <a:pt x="99" y="447"/>
                </a:cubicBezTo>
                <a:cubicBezTo>
                  <a:pt x="368" y="76"/>
                  <a:pt x="368" y="76"/>
                  <a:pt x="368" y="76"/>
                </a:cubicBezTo>
                <a:cubicBezTo>
                  <a:pt x="372" y="70"/>
                  <a:pt x="371" y="62"/>
                  <a:pt x="364" y="57"/>
                </a:cubicBezTo>
                <a:cubicBezTo>
                  <a:pt x="292" y="5"/>
                  <a:pt x="292" y="5"/>
                  <a:pt x="292" y="5"/>
                </a:cubicBezTo>
                <a:cubicBezTo>
                  <a:pt x="286" y="0"/>
                  <a:pt x="277" y="2"/>
                  <a:pt x="273" y="8"/>
                </a:cubicBezTo>
                <a:cubicBezTo>
                  <a:pt x="5" y="378"/>
                  <a:pt x="5" y="378"/>
                  <a:pt x="5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5" name="Forma libre 11"/>
          <p:cNvSpPr>
            <a:spLocks/>
          </p:cNvSpPr>
          <p:nvPr/>
        </p:nvSpPr>
        <p:spPr bwMode="auto">
          <a:xfrm>
            <a:off x="770335" y="1395706"/>
            <a:ext cx="682229" cy="833438"/>
          </a:xfrm>
          <a:custGeom>
            <a:avLst/>
            <a:gdLst>
              <a:gd name="T0" fmla="*/ 368 w 372"/>
              <a:gd name="T1" fmla="*/ 378 h 454"/>
              <a:gd name="T2" fmla="*/ 365 w 372"/>
              <a:gd name="T3" fmla="*/ 397 h 454"/>
              <a:gd name="T4" fmla="*/ 292 w 372"/>
              <a:gd name="T5" fmla="*/ 449 h 454"/>
              <a:gd name="T6" fmla="*/ 273 w 372"/>
              <a:gd name="T7" fmla="*/ 446 h 454"/>
              <a:gd name="T8" fmla="*/ 5 w 372"/>
              <a:gd name="T9" fmla="*/ 76 h 454"/>
              <a:gd name="T10" fmla="*/ 8 w 372"/>
              <a:gd name="T11" fmla="*/ 57 h 454"/>
              <a:gd name="T12" fmla="*/ 80 w 372"/>
              <a:gd name="T13" fmla="*/ 4 h 454"/>
              <a:gd name="T14" fmla="*/ 100 w 372"/>
              <a:gd name="T15" fmla="*/ 7 h 454"/>
              <a:gd name="T16" fmla="*/ 368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368" y="378"/>
                </a:moveTo>
                <a:cubicBezTo>
                  <a:pt x="372" y="384"/>
                  <a:pt x="371" y="392"/>
                  <a:pt x="365" y="397"/>
                </a:cubicBezTo>
                <a:cubicBezTo>
                  <a:pt x="292" y="449"/>
                  <a:pt x="292" y="449"/>
                  <a:pt x="292" y="449"/>
                </a:cubicBezTo>
                <a:cubicBezTo>
                  <a:pt x="286" y="454"/>
                  <a:pt x="277" y="452"/>
                  <a:pt x="273" y="446"/>
                </a:cubicBezTo>
                <a:cubicBezTo>
                  <a:pt x="5" y="76"/>
                  <a:pt x="5" y="76"/>
                  <a:pt x="5" y="76"/>
                </a:cubicBezTo>
                <a:cubicBezTo>
                  <a:pt x="0" y="70"/>
                  <a:pt x="2" y="61"/>
                  <a:pt x="8" y="57"/>
                </a:cubicBezTo>
                <a:cubicBezTo>
                  <a:pt x="80" y="4"/>
                  <a:pt x="80" y="4"/>
                  <a:pt x="80" y="4"/>
                </a:cubicBezTo>
                <a:cubicBezTo>
                  <a:pt x="86" y="0"/>
                  <a:pt x="95" y="1"/>
                  <a:pt x="100" y="7"/>
                </a:cubicBezTo>
                <a:cubicBezTo>
                  <a:pt x="368" y="378"/>
                  <a:pt x="368" y="378"/>
                  <a:pt x="368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6" name="Forma libre 12"/>
          <p:cNvSpPr>
            <a:spLocks noEditPoints="1"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close/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  <a:close/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7" name="Forma libre 13"/>
          <p:cNvSpPr>
            <a:spLocks noEditPoints="1"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8" name="Forma libre 14"/>
          <p:cNvSpPr>
            <a:spLocks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99 w 111"/>
              <a:gd name="T1" fmla="*/ 0 h 80"/>
              <a:gd name="T2" fmla="*/ 0 w 111"/>
              <a:gd name="T3" fmla="*/ 63 h 80"/>
              <a:gd name="T4" fmla="*/ 12 w 111"/>
              <a:gd name="T5" fmla="*/ 80 h 80"/>
              <a:gd name="T6" fmla="*/ 33 w 111"/>
              <a:gd name="T7" fmla="*/ 66 h 80"/>
              <a:gd name="T8" fmla="*/ 47 w 111"/>
              <a:gd name="T9" fmla="*/ 59 h 80"/>
              <a:gd name="T10" fmla="*/ 85 w 111"/>
              <a:gd name="T11" fmla="*/ 36 h 80"/>
              <a:gd name="T12" fmla="*/ 107 w 111"/>
              <a:gd name="T13" fmla="*/ 19 h 80"/>
              <a:gd name="T14" fmla="*/ 111 w 111"/>
              <a:gd name="T15" fmla="*/ 17 h 80"/>
              <a:gd name="T16" fmla="*/ 99 w 111"/>
              <a:gd name="T1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" h="80">
                <a:moveTo>
                  <a:pt x="99" y="0"/>
                </a:moveTo>
                <a:cubicBezTo>
                  <a:pt x="0" y="63"/>
                  <a:pt x="0" y="63"/>
                  <a:pt x="0" y="63"/>
                </a:cubicBezTo>
                <a:cubicBezTo>
                  <a:pt x="12" y="80"/>
                  <a:pt x="12" y="80"/>
                  <a:pt x="12" y="80"/>
                </a:cubicBezTo>
                <a:cubicBezTo>
                  <a:pt x="19" y="75"/>
                  <a:pt x="26" y="70"/>
                  <a:pt x="33" y="66"/>
                </a:cubicBezTo>
                <a:cubicBezTo>
                  <a:pt x="38" y="64"/>
                  <a:pt x="42" y="61"/>
                  <a:pt x="47" y="59"/>
                </a:cubicBezTo>
                <a:cubicBezTo>
                  <a:pt x="58" y="50"/>
                  <a:pt x="71" y="42"/>
                  <a:pt x="85" y="36"/>
                </a:cubicBezTo>
                <a:cubicBezTo>
                  <a:pt x="92" y="30"/>
                  <a:pt x="99" y="25"/>
                  <a:pt x="107" y="19"/>
                </a:cubicBezTo>
                <a:cubicBezTo>
                  <a:pt x="108" y="19"/>
                  <a:pt x="110" y="18"/>
                  <a:pt x="111" y="17"/>
                </a:cubicBezTo>
                <a:cubicBezTo>
                  <a:pt x="99" y="0"/>
                  <a:pt x="99" y="0"/>
                  <a:pt x="99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9" name="Forma libre 15"/>
          <p:cNvSpPr>
            <a:spLocks/>
          </p:cNvSpPr>
          <p:nvPr/>
        </p:nvSpPr>
        <p:spPr bwMode="auto">
          <a:xfrm>
            <a:off x="3149204" y="1757656"/>
            <a:ext cx="22622" cy="28575"/>
          </a:xfrm>
          <a:custGeom>
            <a:avLst/>
            <a:gdLst>
              <a:gd name="T0" fmla="*/ 11 w 12"/>
              <a:gd name="T1" fmla="*/ 0 h 16"/>
              <a:gd name="T2" fmla="*/ 0 w 12"/>
              <a:gd name="T3" fmla="*/ 15 h 16"/>
              <a:gd name="T4" fmla="*/ 1 w 12"/>
              <a:gd name="T5" fmla="*/ 16 h 16"/>
              <a:gd name="T6" fmla="*/ 12 w 12"/>
              <a:gd name="T7" fmla="*/ 0 h 16"/>
              <a:gd name="T8" fmla="*/ 11 w 12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6">
                <a:moveTo>
                  <a:pt x="11" y="0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5"/>
                  <a:pt x="1" y="16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0" name="Forma libre 16"/>
          <p:cNvSpPr>
            <a:spLocks/>
          </p:cNvSpPr>
          <p:nvPr/>
        </p:nvSpPr>
        <p:spPr bwMode="auto">
          <a:xfrm>
            <a:off x="2969419" y="1642165"/>
            <a:ext cx="200025" cy="142875"/>
          </a:xfrm>
          <a:custGeom>
            <a:avLst/>
            <a:gdLst>
              <a:gd name="T0" fmla="*/ 11 w 109"/>
              <a:gd name="T1" fmla="*/ 0 h 78"/>
              <a:gd name="T2" fmla="*/ 0 w 109"/>
              <a:gd name="T3" fmla="*/ 16 h 78"/>
              <a:gd name="T4" fmla="*/ 4 w 109"/>
              <a:gd name="T5" fmla="*/ 18 h 78"/>
              <a:gd name="T6" fmla="*/ 26 w 109"/>
              <a:gd name="T7" fmla="*/ 35 h 78"/>
              <a:gd name="T8" fmla="*/ 64 w 109"/>
              <a:gd name="T9" fmla="*/ 58 h 78"/>
              <a:gd name="T10" fmla="*/ 78 w 109"/>
              <a:gd name="T11" fmla="*/ 65 h 78"/>
              <a:gd name="T12" fmla="*/ 98 w 109"/>
              <a:gd name="T13" fmla="*/ 78 h 78"/>
              <a:gd name="T14" fmla="*/ 109 w 109"/>
              <a:gd name="T15" fmla="*/ 63 h 78"/>
              <a:gd name="T16" fmla="*/ 11 w 109"/>
              <a:gd name="T1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" h="78">
                <a:moveTo>
                  <a:pt x="11" y="0"/>
                </a:moveTo>
                <a:cubicBezTo>
                  <a:pt x="0" y="16"/>
                  <a:pt x="0" y="16"/>
                  <a:pt x="0" y="16"/>
                </a:cubicBezTo>
                <a:cubicBezTo>
                  <a:pt x="1" y="17"/>
                  <a:pt x="3" y="18"/>
                  <a:pt x="4" y="18"/>
                </a:cubicBezTo>
                <a:cubicBezTo>
                  <a:pt x="11" y="24"/>
                  <a:pt x="19" y="29"/>
                  <a:pt x="26" y="35"/>
                </a:cubicBezTo>
                <a:cubicBezTo>
                  <a:pt x="40" y="41"/>
                  <a:pt x="52" y="49"/>
                  <a:pt x="64" y="58"/>
                </a:cubicBezTo>
                <a:cubicBezTo>
                  <a:pt x="68" y="61"/>
                  <a:pt x="73" y="63"/>
                  <a:pt x="78" y="65"/>
                </a:cubicBezTo>
                <a:cubicBezTo>
                  <a:pt x="85" y="69"/>
                  <a:pt x="92" y="73"/>
                  <a:pt x="98" y="78"/>
                </a:cubicBezTo>
                <a:cubicBezTo>
                  <a:pt x="109" y="63"/>
                  <a:pt x="109" y="63"/>
                  <a:pt x="109" y="63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1" name="Forma libre 17"/>
          <p:cNvSpPr>
            <a:spLocks/>
          </p:cNvSpPr>
          <p:nvPr/>
        </p:nvSpPr>
        <p:spPr bwMode="auto">
          <a:xfrm>
            <a:off x="342900" y="1012325"/>
            <a:ext cx="1170385" cy="990600"/>
          </a:xfrm>
          <a:custGeom>
            <a:avLst/>
            <a:gdLst>
              <a:gd name="T0" fmla="*/ 638 w 638"/>
              <a:gd name="T1" fmla="*/ 194 h 540"/>
              <a:gd name="T2" fmla="*/ 638 w 638"/>
              <a:gd name="T3" fmla="*/ 194 h 540"/>
              <a:gd name="T4" fmla="*/ 194 w 638"/>
              <a:gd name="T5" fmla="*/ 96 h 540"/>
              <a:gd name="T6" fmla="*/ 96 w 638"/>
              <a:gd name="T7" fmla="*/ 540 h 540"/>
              <a:gd name="T8" fmla="*/ 96 w 638"/>
              <a:gd name="T9" fmla="*/ 540 h 540"/>
              <a:gd name="T10" fmla="*/ 638 w 638"/>
              <a:gd name="T11" fmla="*/ 194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40">
                <a:moveTo>
                  <a:pt x="638" y="194"/>
                </a:moveTo>
                <a:cubicBezTo>
                  <a:pt x="638" y="194"/>
                  <a:pt x="638" y="194"/>
                  <a:pt x="638" y="194"/>
                </a:cubicBezTo>
                <a:cubicBezTo>
                  <a:pt x="543" y="44"/>
                  <a:pt x="344" y="0"/>
                  <a:pt x="194" y="96"/>
                </a:cubicBezTo>
                <a:cubicBezTo>
                  <a:pt x="44" y="191"/>
                  <a:pt x="0" y="390"/>
                  <a:pt x="96" y="540"/>
                </a:cubicBezTo>
                <a:cubicBezTo>
                  <a:pt x="96" y="540"/>
                  <a:pt x="96" y="540"/>
                  <a:pt x="96" y="540"/>
                </a:cubicBezTo>
                <a:cubicBezTo>
                  <a:pt x="638" y="194"/>
                  <a:pt x="638" y="194"/>
                  <a:pt x="638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2" name="Forma libre 18"/>
          <p:cNvSpPr>
            <a:spLocks noEditPoints="1"/>
          </p:cNvSpPr>
          <p:nvPr/>
        </p:nvSpPr>
        <p:spPr bwMode="auto">
          <a:xfrm>
            <a:off x="504825" y="1914819"/>
            <a:ext cx="152400" cy="88106"/>
          </a:xfrm>
          <a:custGeom>
            <a:avLst/>
            <a:gdLst>
              <a:gd name="T0" fmla="*/ 0 w 83"/>
              <a:gd name="T1" fmla="*/ 36 h 48"/>
              <a:gd name="T2" fmla="*/ 8 w 83"/>
              <a:gd name="T3" fmla="*/ 48 h 48"/>
              <a:gd name="T4" fmla="*/ 0 w 83"/>
              <a:gd name="T5" fmla="*/ 36 h 48"/>
              <a:gd name="T6" fmla="*/ 83 w 83"/>
              <a:gd name="T7" fmla="*/ 0 h 48"/>
              <a:gd name="T8" fmla="*/ 8 w 83"/>
              <a:gd name="T9" fmla="*/ 48 h 48"/>
              <a:gd name="T10" fmla="*/ 83 w 83"/>
              <a:gd name="T11" fmla="*/ 0 h 48"/>
              <a:gd name="T12" fmla="*/ 83 w 83"/>
              <a:gd name="T1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48">
                <a:moveTo>
                  <a:pt x="0" y="36"/>
                </a:moveTo>
                <a:cubicBezTo>
                  <a:pt x="3" y="40"/>
                  <a:pt x="5" y="44"/>
                  <a:pt x="8" y="48"/>
                </a:cubicBezTo>
                <a:cubicBezTo>
                  <a:pt x="5" y="44"/>
                  <a:pt x="3" y="40"/>
                  <a:pt x="0" y="36"/>
                </a:cubicBezTo>
                <a:moveTo>
                  <a:pt x="83" y="0"/>
                </a:moveTo>
                <a:cubicBezTo>
                  <a:pt x="8" y="48"/>
                  <a:pt x="8" y="48"/>
                  <a:pt x="8" y="48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3" name="Forma libre 19"/>
          <p:cNvSpPr>
            <a:spLocks/>
          </p:cNvSpPr>
          <p:nvPr/>
        </p:nvSpPr>
        <p:spPr bwMode="auto">
          <a:xfrm>
            <a:off x="454819" y="1192109"/>
            <a:ext cx="273844" cy="810816"/>
          </a:xfrm>
          <a:custGeom>
            <a:avLst/>
            <a:gdLst>
              <a:gd name="T0" fmla="*/ 149 w 149"/>
              <a:gd name="T1" fmla="*/ 0 h 442"/>
              <a:gd name="T2" fmla="*/ 60 w 149"/>
              <a:gd name="T3" fmla="*/ 95 h 442"/>
              <a:gd name="T4" fmla="*/ 5 w 149"/>
              <a:gd name="T5" fmla="*/ 278 h 442"/>
              <a:gd name="T6" fmla="*/ 13 w 149"/>
              <a:gd name="T7" fmla="*/ 391 h 442"/>
              <a:gd name="T8" fmla="*/ 27 w 149"/>
              <a:gd name="T9" fmla="*/ 430 h 442"/>
              <a:gd name="T10" fmla="*/ 35 w 149"/>
              <a:gd name="T11" fmla="*/ 442 h 442"/>
              <a:gd name="T12" fmla="*/ 35 w 149"/>
              <a:gd name="T13" fmla="*/ 442 h 442"/>
              <a:gd name="T14" fmla="*/ 35 w 149"/>
              <a:gd name="T15" fmla="*/ 442 h 442"/>
              <a:gd name="T16" fmla="*/ 110 w 149"/>
              <a:gd name="T17" fmla="*/ 394 h 442"/>
              <a:gd name="T18" fmla="*/ 105 w 149"/>
              <a:gd name="T19" fmla="*/ 139 h 442"/>
              <a:gd name="T20" fmla="*/ 148 w 149"/>
              <a:gd name="T21" fmla="*/ 2 h 442"/>
              <a:gd name="T22" fmla="*/ 149 w 149"/>
              <a:gd name="T23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2">
                <a:moveTo>
                  <a:pt x="149" y="0"/>
                </a:moveTo>
                <a:cubicBezTo>
                  <a:pt x="117" y="27"/>
                  <a:pt x="80" y="57"/>
                  <a:pt x="60" y="95"/>
                </a:cubicBezTo>
                <a:cubicBezTo>
                  <a:pt x="31" y="152"/>
                  <a:pt x="12" y="215"/>
                  <a:pt x="5" y="278"/>
                </a:cubicBezTo>
                <a:cubicBezTo>
                  <a:pt x="0" y="328"/>
                  <a:pt x="7" y="359"/>
                  <a:pt x="13" y="391"/>
                </a:cubicBezTo>
                <a:cubicBezTo>
                  <a:pt x="16" y="407"/>
                  <a:pt x="21" y="418"/>
                  <a:pt x="27" y="430"/>
                </a:cubicBezTo>
                <a:cubicBezTo>
                  <a:pt x="30" y="434"/>
                  <a:pt x="32" y="438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110" y="394"/>
                  <a:pt x="110" y="394"/>
                  <a:pt x="110" y="394"/>
                </a:cubicBezTo>
                <a:cubicBezTo>
                  <a:pt x="92" y="312"/>
                  <a:pt x="87" y="222"/>
                  <a:pt x="105" y="139"/>
                </a:cubicBezTo>
                <a:cubicBezTo>
                  <a:pt x="115" y="91"/>
                  <a:pt x="130" y="47"/>
                  <a:pt x="148" y="2"/>
                </a:cubicBezTo>
                <a:cubicBezTo>
                  <a:pt x="148" y="2"/>
                  <a:pt x="149" y="1"/>
                  <a:pt x="149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4" name="Forma libre 20"/>
          <p:cNvSpPr>
            <a:spLocks/>
          </p:cNvSpPr>
          <p:nvPr/>
        </p:nvSpPr>
        <p:spPr bwMode="auto">
          <a:xfrm>
            <a:off x="801292" y="4221059"/>
            <a:ext cx="573881" cy="706041"/>
          </a:xfrm>
          <a:custGeom>
            <a:avLst/>
            <a:gdLst>
              <a:gd name="T0" fmla="*/ 140 w 313"/>
              <a:gd name="T1" fmla="*/ 366 h 385"/>
              <a:gd name="T2" fmla="*/ 112 w 313"/>
              <a:gd name="T3" fmla="*/ 381 h 385"/>
              <a:gd name="T4" fmla="*/ 13 w 313"/>
              <a:gd name="T5" fmla="*/ 378 h 385"/>
              <a:gd name="T6" fmla="*/ 6 w 313"/>
              <a:gd name="T7" fmla="*/ 350 h 385"/>
              <a:gd name="T8" fmla="*/ 174 w 313"/>
              <a:gd name="T9" fmla="*/ 13 h 385"/>
              <a:gd name="T10" fmla="*/ 201 w 313"/>
              <a:gd name="T11" fmla="*/ 6 h 385"/>
              <a:gd name="T12" fmla="*/ 301 w 313"/>
              <a:gd name="T13" fmla="*/ 66 h 385"/>
              <a:gd name="T14" fmla="*/ 308 w 313"/>
              <a:gd name="T15" fmla="*/ 93 h 385"/>
              <a:gd name="T16" fmla="*/ 140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40" y="366"/>
                </a:moveTo>
                <a:cubicBezTo>
                  <a:pt x="134" y="376"/>
                  <a:pt x="129" y="381"/>
                  <a:pt x="112" y="381"/>
                </a:cubicBezTo>
                <a:cubicBezTo>
                  <a:pt x="112" y="381"/>
                  <a:pt x="36" y="385"/>
                  <a:pt x="13" y="378"/>
                </a:cubicBezTo>
                <a:cubicBezTo>
                  <a:pt x="2" y="375"/>
                  <a:pt x="0" y="360"/>
                  <a:pt x="6" y="350"/>
                </a:cubicBezTo>
                <a:cubicBezTo>
                  <a:pt x="174" y="13"/>
                  <a:pt x="174" y="13"/>
                  <a:pt x="174" y="13"/>
                </a:cubicBezTo>
                <a:cubicBezTo>
                  <a:pt x="179" y="4"/>
                  <a:pt x="192" y="0"/>
                  <a:pt x="201" y="6"/>
                </a:cubicBezTo>
                <a:cubicBezTo>
                  <a:pt x="301" y="66"/>
                  <a:pt x="301" y="66"/>
                  <a:pt x="301" y="66"/>
                </a:cubicBezTo>
                <a:cubicBezTo>
                  <a:pt x="310" y="71"/>
                  <a:pt x="313" y="84"/>
                  <a:pt x="308" y="93"/>
                </a:cubicBezTo>
                <a:cubicBezTo>
                  <a:pt x="140" y="366"/>
                  <a:pt x="140" y="366"/>
                  <a:pt x="140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5" name="Forma libre 21"/>
          <p:cNvSpPr>
            <a:spLocks noEditPoints="1"/>
          </p:cNvSpPr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close/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6" name="Forma libre 22"/>
          <p:cNvSpPr>
            <a:spLocks noEditPoints="1"/>
          </p:cNvSpPr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7" name="Forma libre 23"/>
          <p:cNvSpPr>
            <a:spLocks/>
          </p:cNvSpPr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15 w 136"/>
              <a:gd name="T1" fmla="*/ 0 h 97"/>
              <a:gd name="T2" fmla="*/ 0 w 136"/>
              <a:gd name="T3" fmla="*/ 29 h 97"/>
              <a:gd name="T4" fmla="*/ 59 w 136"/>
              <a:gd name="T5" fmla="*/ 64 h 97"/>
              <a:gd name="T6" fmla="*/ 127 w 136"/>
              <a:gd name="T7" fmla="*/ 97 h 97"/>
              <a:gd name="T8" fmla="*/ 136 w 136"/>
              <a:gd name="T9" fmla="*/ 81 h 97"/>
              <a:gd name="T10" fmla="*/ 15 w 136"/>
              <a:gd name="T1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6" h="97">
                <a:moveTo>
                  <a:pt x="15" y="0"/>
                </a:moveTo>
                <a:cubicBezTo>
                  <a:pt x="0" y="29"/>
                  <a:pt x="0" y="29"/>
                  <a:pt x="0" y="29"/>
                </a:cubicBezTo>
                <a:cubicBezTo>
                  <a:pt x="20" y="40"/>
                  <a:pt x="40" y="52"/>
                  <a:pt x="59" y="64"/>
                </a:cubicBezTo>
                <a:cubicBezTo>
                  <a:pt x="82" y="74"/>
                  <a:pt x="105" y="85"/>
                  <a:pt x="127" y="97"/>
                </a:cubicBezTo>
                <a:cubicBezTo>
                  <a:pt x="136" y="81"/>
                  <a:pt x="136" y="81"/>
                  <a:pt x="136" y="81"/>
                </a:cubicBezTo>
                <a:cubicBezTo>
                  <a:pt x="94" y="57"/>
                  <a:pt x="53" y="30"/>
                  <a:pt x="15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8" name="Forma libre 24"/>
          <p:cNvSpPr>
            <a:spLocks/>
          </p:cNvSpPr>
          <p:nvPr/>
        </p:nvSpPr>
        <p:spPr bwMode="auto">
          <a:xfrm>
            <a:off x="2725342" y="4221059"/>
            <a:ext cx="573881" cy="706041"/>
          </a:xfrm>
          <a:custGeom>
            <a:avLst/>
            <a:gdLst>
              <a:gd name="T0" fmla="*/ 173 w 313"/>
              <a:gd name="T1" fmla="*/ 366 h 385"/>
              <a:gd name="T2" fmla="*/ 201 w 313"/>
              <a:gd name="T3" fmla="*/ 381 h 385"/>
              <a:gd name="T4" fmla="*/ 300 w 313"/>
              <a:gd name="T5" fmla="*/ 378 h 385"/>
              <a:gd name="T6" fmla="*/ 307 w 313"/>
              <a:gd name="T7" fmla="*/ 350 h 385"/>
              <a:gd name="T8" fmla="*/ 139 w 313"/>
              <a:gd name="T9" fmla="*/ 13 h 385"/>
              <a:gd name="T10" fmla="*/ 112 w 313"/>
              <a:gd name="T11" fmla="*/ 6 h 385"/>
              <a:gd name="T12" fmla="*/ 12 w 313"/>
              <a:gd name="T13" fmla="*/ 66 h 385"/>
              <a:gd name="T14" fmla="*/ 5 w 313"/>
              <a:gd name="T15" fmla="*/ 93 h 385"/>
              <a:gd name="T16" fmla="*/ 173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73" y="366"/>
                </a:moveTo>
                <a:cubicBezTo>
                  <a:pt x="179" y="376"/>
                  <a:pt x="184" y="381"/>
                  <a:pt x="201" y="381"/>
                </a:cubicBezTo>
                <a:cubicBezTo>
                  <a:pt x="201" y="381"/>
                  <a:pt x="277" y="385"/>
                  <a:pt x="300" y="378"/>
                </a:cubicBezTo>
                <a:cubicBezTo>
                  <a:pt x="311" y="375"/>
                  <a:pt x="313" y="360"/>
                  <a:pt x="307" y="350"/>
                </a:cubicBezTo>
                <a:cubicBezTo>
                  <a:pt x="139" y="13"/>
                  <a:pt x="139" y="13"/>
                  <a:pt x="139" y="13"/>
                </a:cubicBezTo>
                <a:cubicBezTo>
                  <a:pt x="134" y="4"/>
                  <a:pt x="121" y="0"/>
                  <a:pt x="112" y="6"/>
                </a:cubicBezTo>
                <a:cubicBezTo>
                  <a:pt x="12" y="66"/>
                  <a:pt x="12" y="66"/>
                  <a:pt x="12" y="66"/>
                </a:cubicBezTo>
                <a:cubicBezTo>
                  <a:pt x="3" y="71"/>
                  <a:pt x="0" y="84"/>
                  <a:pt x="5" y="93"/>
                </a:cubicBezTo>
                <a:cubicBezTo>
                  <a:pt x="173" y="366"/>
                  <a:pt x="173" y="366"/>
                  <a:pt x="173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9" name="Forma libre 25"/>
          <p:cNvSpPr>
            <a:spLocks/>
          </p:cNvSpPr>
          <p:nvPr/>
        </p:nvSpPr>
        <p:spPr bwMode="auto">
          <a:xfrm>
            <a:off x="3070623" y="4424656"/>
            <a:ext cx="27385" cy="54769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0" name="Forma libre 26"/>
          <p:cNvSpPr>
            <a:spLocks/>
          </p:cNvSpPr>
          <p:nvPr/>
        </p:nvSpPr>
        <p:spPr bwMode="auto">
          <a:xfrm>
            <a:off x="3070623" y="4424656"/>
            <a:ext cx="27385" cy="54769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1" name="Forma libre 27"/>
          <p:cNvSpPr>
            <a:spLocks/>
          </p:cNvSpPr>
          <p:nvPr/>
        </p:nvSpPr>
        <p:spPr bwMode="auto">
          <a:xfrm>
            <a:off x="2846785" y="4424656"/>
            <a:ext cx="251222" cy="179785"/>
          </a:xfrm>
          <a:custGeom>
            <a:avLst/>
            <a:gdLst>
              <a:gd name="T0" fmla="*/ 122 w 137"/>
              <a:gd name="T1" fmla="*/ 0 h 98"/>
              <a:gd name="T2" fmla="*/ 0 w 137"/>
              <a:gd name="T3" fmla="*/ 81 h 98"/>
              <a:gd name="T4" fmla="*/ 10 w 137"/>
              <a:gd name="T5" fmla="*/ 98 h 98"/>
              <a:gd name="T6" fmla="*/ 78 w 137"/>
              <a:gd name="T7" fmla="*/ 65 h 98"/>
              <a:gd name="T8" fmla="*/ 137 w 137"/>
              <a:gd name="T9" fmla="*/ 30 h 98"/>
              <a:gd name="T10" fmla="*/ 122 w 137"/>
              <a:gd name="T1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7" h="98">
                <a:moveTo>
                  <a:pt x="122" y="0"/>
                </a:moveTo>
                <a:cubicBezTo>
                  <a:pt x="83" y="30"/>
                  <a:pt x="43" y="58"/>
                  <a:pt x="0" y="81"/>
                </a:cubicBezTo>
                <a:cubicBezTo>
                  <a:pt x="10" y="98"/>
                  <a:pt x="10" y="98"/>
                  <a:pt x="10" y="98"/>
                </a:cubicBezTo>
                <a:cubicBezTo>
                  <a:pt x="32" y="86"/>
                  <a:pt x="55" y="75"/>
                  <a:pt x="78" y="65"/>
                </a:cubicBezTo>
                <a:cubicBezTo>
                  <a:pt x="97" y="53"/>
                  <a:pt x="117" y="41"/>
                  <a:pt x="137" y="30"/>
                </a:cubicBezTo>
                <a:cubicBezTo>
                  <a:pt x="122" y="0"/>
                  <a:pt x="122" y="0"/>
                  <a:pt x="122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4" name="Vuelta de reloj de mano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613172" y="1698124"/>
            <a:ext cx="2871788" cy="2872979"/>
            <a:chOff x="817563" y="2264166"/>
            <a:chExt cx="3829050" cy="3830638"/>
          </a:xfrm>
        </p:grpSpPr>
        <p:sp>
          <p:nvSpPr>
            <p:cNvPr id="162" name="Elipse 28"/>
            <p:cNvSpPr>
              <a:spLocks noChangeArrowheads="1"/>
            </p:cNvSpPr>
            <p:nvPr/>
          </p:nvSpPr>
          <p:spPr bwMode="auto">
            <a:xfrm>
              <a:off x="817563" y="2264166"/>
              <a:ext cx="3829050" cy="3830638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" name="manecilla horaria"/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3" name="Forma libre 29"/>
          <p:cNvSpPr>
            <a:spLocks noEditPoints="1"/>
          </p:cNvSpPr>
          <p:nvPr/>
        </p:nvSpPr>
        <p:spPr bwMode="auto">
          <a:xfrm>
            <a:off x="403622" y="1489765"/>
            <a:ext cx="3290888" cy="3288506"/>
          </a:xfrm>
          <a:custGeom>
            <a:avLst/>
            <a:gdLst>
              <a:gd name="T0" fmla="*/ 897 w 1794"/>
              <a:gd name="T1" fmla="*/ 1793 h 1793"/>
              <a:gd name="T2" fmla="*/ 263 w 1794"/>
              <a:gd name="T3" fmla="*/ 1531 h 1793"/>
              <a:gd name="T4" fmla="*/ 0 w 1794"/>
              <a:gd name="T5" fmla="*/ 897 h 1793"/>
              <a:gd name="T6" fmla="*/ 263 w 1794"/>
              <a:gd name="T7" fmla="*/ 262 h 1793"/>
              <a:gd name="T8" fmla="*/ 897 w 1794"/>
              <a:gd name="T9" fmla="*/ 0 h 1793"/>
              <a:gd name="T10" fmla="*/ 1531 w 1794"/>
              <a:gd name="T11" fmla="*/ 262 h 1793"/>
              <a:gd name="T12" fmla="*/ 1794 w 1794"/>
              <a:gd name="T13" fmla="*/ 897 h 1793"/>
              <a:gd name="T14" fmla="*/ 1531 w 1794"/>
              <a:gd name="T15" fmla="*/ 1531 h 1793"/>
              <a:gd name="T16" fmla="*/ 897 w 1794"/>
              <a:gd name="T17" fmla="*/ 1793 h 1793"/>
              <a:gd name="T18" fmla="*/ 897 w 1794"/>
              <a:gd name="T19" fmla="*/ 79 h 1793"/>
              <a:gd name="T20" fmla="*/ 79 w 1794"/>
              <a:gd name="T21" fmla="*/ 897 h 1793"/>
              <a:gd name="T22" fmla="*/ 897 w 1794"/>
              <a:gd name="T23" fmla="*/ 1714 h 1793"/>
              <a:gd name="T24" fmla="*/ 1715 w 1794"/>
              <a:gd name="T25" fmla="*/ 897 h 1793"/>
              <a:gd name="T26" fmla="*/ 897 w 1794"/>
              <a:gd name="T27" fmla="*/ 79 h 1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94" h="1793">
                <a:moveTo>
                  <a:pt x="897" y="1793"/>
                </a:moveTo>
                <a:cubicBezTo>
                  <a:pt x="658" y="1793"/>
                  <a:pt x="432" y="1700"/>
                  <a:pt x="263" y="1531"/>
                </a:cubicBezTo>
                <a:cubicBezTo>
                  <a:pt x="94" y="1361"/>
                  <a:pt x="0" y="1136"/>
                  <a:pt x="0" y="897"/>
                </a:cubicBezTo>
                <a:cubicBezTo>
                  <a:pt x="0" y="657"/>
                  <a:pt x="94" y="432"/>
                  <a:pt x="263" y="262"/>
                </a:cubicBezTo>
                <a:cubicBezTo>
                  <a:pt x="432" y="93"/>
                  <a:pt x="658" y="0"/>
                  <a:pt x="897" y="0"/>
                </a:cubicBezTo>
                <a:cubicBezTo>
                  <a:pt x="1137" y="0"/>
                  <a:pt x="1362" y="93"/>
                  <a:pt x="1531" y="262"/>
                </a:cubicBezTo>
                <a:cubicBezTo>
                  <a:pt x="1701" y="432"/>
                  <a:pt x="1794" y="657"/>
                  <a:pt x="1794" y="897"/>
                </a:cubicBezTo>
                <a:cubicBezTo>
                  <a:pt x="1794" y="1136"/>
                  <a:pt x="1701" y="1361"/>
                  <a:pt x="1531" y="1531"/>
                </a:cubicBezTo>
                <a:cubicBezTo>
                  <a:pt x="1362" y="1700"/>
                  <a:pt x="1137" y="1793"/>
                  <a:pt x="897" y="1793"/>
                </a:cubicBezTo>
                <a:moveTo>
                  <a:pt x="897" y="79"/>
                </a:moveTo>
                <a:cubicBezTo>
                  <a:pt x="446" y="79"/>
                  <a:pt x="79" y="446"/>
                  <a:pt x="79" y="897"/>
                </a:cubicBezTo>
                <a:cubicBezTo>
                  <a:pt x="79" y="1348"/>
                  <a:pt x="446" y="1714"/>
                  <a:pt x="897" y="1714"/>
                </a:cubicBezTo>
                <a:cubicBezTo>
                  <a:pt x="1348" y="1714"/>
                  <a:pt x="1715" y="1348"/>
                  <a:pt x="1715" y="897"/>
                </a:cubicBezTo>
                <a:cubicBezTo>
                  <a:pt x="1715" y="446"/>
                  <a:pt x="1348" y="79"/>
                  <a:pt x="897" y="79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4" name="Forma libre 30"/>
          <p:cNvSpPr>
            <a:spLocks noEditPoints="1"/>
          </p:cNvSpPr>
          <p:nvPr/>
        </p:nvSpPr>
        <p:spPr bwMode="auto">
          <a:xfrm>
            <a:off x="533401" y="1618353"/>
            <a:ext cx="3032522" cy="3031331"/>
          </a:xfrm>
          <a:custGeom>
            <a:avLst/>
            <a:gdLst>
              <a:gd name="T0" fmla="*/ 826 w 1653"/>
              <a:gd name="T1" fmla="*/ 1653 h 1653"/>
              <a:gd name="T2" fmla="*/ 0 w 1653"/>
              <a:gd name="T3" fmla="*/ 827 h 1653"/>
              <a:gd name="T4" fmla="*/ 826 w 1653"/>
              <a:gd name="T5" fmla="*/ 0 h 1653"/>
              <a:gd name="T6" fmla="*/ 1653 w 1653"/>
              <a:gd name="T7" fmla="*/ 827 h 1653"/>
              <a:gd name="T8" fmla="*/ 826 w 1653"/>
              <a:gd name="T9" fmla="*/ 1653 h 1653"/>
              <a:gd name="T10" fmla="*/ 826 w 1653"/>
              <a:gd name="T11" fmla="*/ 49 h 1653"/>
              <a:gd name="T12" fmla="*/ 48 w 1653"/>
              <a:gd name="T13" fmla="*/ 827 h 1653"/>
              <a:gd name="T14" fmla="*/ 826 w 1653"/>
              <a:gd name="T15" fmla="*/ 1605 h 1653"/>
              <a:gd name="T16" fmla="*/ 1604 w 1653"/>
              <a:gd name="T17" fmla="*/ 827 h 1653"/>
              <a:gd name="T18" fmla="*/ 826 w 1653"/>
              <a:gd name="T19" fmla="*/ 49 h 1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53" h="1653">
                <a:moveTo>
                  <a:pt x="826" y="1653"/>
                </a:moveTo>
                <a:cubicBezTo>
                  <a:pt x="371" y="1653"/>
                  <a:pt x="0" y="1282"/>
                  <a:pt x="0" y="827"/>
                </a:cubicBezTo>
                <a:cubicBezTo>
                  <a:pt x="0" y="371"/>
                  <a:pt x="371" y="0"/>
                  <a:pt x="826" y="0"/>
                </a:cubicBezTo>
                <a:cubicBezTo>
                  <a:pt x="1282" y="0"/>
                  <a:pt x="1653" y="371"/>
                  <a:pt x="1653" y="827"/>
                </a:cubicBezTo>
                <a:cubicBezTo>
                  <a:pt x="1653" y="1282"/>
                  <a:pt x="1282" y="1653"/>
                  <a:pt x="826" y="1653"/>
                </a:cubicBezTo>
                <a:moveTo>
                  <a:pt x="826" y="49"/>
                </a:moveTo>
                <a:cubicBezTo>
                  <a:pt x="397" y="49"/>
                  <a:pt x="48" y="398"/>
                  <a:pt x="48" y="827"/>
                </a:cubicBezTo>
                <a:cubicBezTo>
                  <a:pt x="48" y="1256"/>
                  <a:pt x="397" y="1605"/>
                  <a:pt x="826" y="1605"/>
                </a:cubicBezTo>
                <a:cubicBezTo>
                  <a:pt x="1255" y="1605"/>
                  <a:pt x="1604" y="1256"/>
                  <a:pt x="1604" y="827"/>
                </a:cubicBezTo>
                <a:cubicBezTo>
                  <a:pt x="1604" y="398"/>
                  <a:pt x="1255" y="49"/>
                  <a:pt x="826" y="49"/>
                </a:cubicBezTo>
              </a:path>
            </a:pathLst>
          </a:custGeom>
          <a:solidFill>
            <a:srgbClr val="DFDE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5" name="Forma libre 31"/>
          <p:cNvSpPr>
            <a:spLocks noEditPoints="1"/>
          </p:cNvSpPr>
          <p:nvPr/>
        </p:nvSpPr>
        <p:spPr bwMode="auto">
          <a:xfrm>
            <a:off x="465535" y="1550487"/>
            <a:ext cx="3165872" cy="3167063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841897" y="1808852"/>
            <a:ext cx="425054" cy="425054"/>
            <a:chOff x="2455863" y="2411803"/>
            <a:chExt cx="566738" cy="566738"/>
          </a:xfrm>
        </p:grpSpPr>
        <p:sp>
          <p:nvSpPr>
            <p:cNvPr id="166" name="Elipse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Elipse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Forma libre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Forma libre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Rectángulo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Rectángulo 37"/>
            <p:cNvSpPr>
              <a:spLocks noChangeArrowheads="1"/>
            </p:cNvSpPr>
            <p:nvPr/>
          </p:nvSpPr>
          <p:spPr bwMode="auto">
            <a:xfrm>
              <a:off x="2593975" y="2499116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60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143C55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174" name="Forma libre 40"/>
          <p:cNvSpPr>
            <a:spLocks noEditPoints="1"/>
          </p:cNvSpPr>
          <p:nvPr/>
        </p:nvSpPr>
        <p:spPr bwMode="auto">
          <a:xfrm>
            <a:off x="2433637" y="2138656"/>
            <a:ext cx="15479" cy="91679"/>
          </a:xfrm>
          <a:custGeom>
            <a:avLst/>
            <a:gdLst>
              <a:gd name="T0" fmla="*/ 8 w 8"/>
              <a:gd name="T1" fmla="*/ 50 h 50"/>
              <a:gd name="T2" fmla="*/ 8 w 8"/>
              <a:gd name="T3" fmla="*/ 50 h 50"/>
              <a:gd name="T4" fmla="*/ 8 w 8"/>
              <a:gd name="T5" fmla="*/ 50 h 50"/>
              <a:gd name="T6" fmla="*/ 8 w 8"/>
              <a:gd name="T7" fmla="*/ 50 h 50"/>
              <a:gd name="T8" fmla="*/ 0 w 8"/>
              <a:gd name="T9" fmla="*/ 11 h 50"/>
              <a:gd name="T10" fmla="*/ 0 w 8"/>
              <a:gd name="T11" fmla="*/ 11 h 50"/>
              <a:gd name="T12" fmla="*/ 0 w 8"/>
              <a:gd name="T13" fmla="*/ 11 h 50"/>
              <a:gd name="T14" fmla="*/ 0 w 8"/>
              <a:gd name="T15" fmla="*/ 11 h 50"/>
              <a:gd name="T16" fmla="*/ 0 w 8"/>
              <a:gd name="T17" fmla="*/ 11 h 50"/>
              <a:gd name="T18" fmla="*/ 0 w 8"/>
              <a:gd name="T19" fmla="*/ 11 h 50"/>
              <a:gd name="T20" fmla="*/ 0 w 8"/>
              <a:gd name="T21" fmla="*/ 10 h 50"/>
              <a:gd name="T22" fmla="*/ 0 w 8"/>
              <a:gd name="T23" fmla="*/ 10 h 50"/>
              <a:gd name="T24" fmla="*/ 0 w 8"/>
              <a:gd name="T25" fmla="*/ 10 h 50"/>
              <a:gd name="T26" fmla="*/ 0 w 8"/>
              <a:gd name="T27" fmla="*/ 10 h 50"/>
              <a:gd name="T28" fmla="*/ 0 w 8"/>
              <a:gd name="T29" fmla="*/ 9 h 50"/>
              <a:gd name="T30" fmla="*/ 0 w 8"/>
              <a:gd name="T31" fmla="*/ 9 h 50"/>
              <a:gd name="T32" fmla="*/ 0 w 8"/>
              <a:gd name="T33" fmla="*/ 9 h 50"/>
              <a:gd name="T34" fmla="*/ 0 w 8"/>
              <a:gd name="T35" fmla="*/ 9 h 50"/>
              <a:gd name="T36" fmla="*/ 0 w 8"/>
              <a:gd name="T37" fmla="*/ 9 h 50"/>
              <a:gd name="T38" fmla="*/ 0 w 8"/>
              <a:gd name="T39" fmla="*/ 9 h 50"/>
              <a:gd name="T40" fmla="*/ 0 w 8"/>
              <a:gd name="T41" fmla="*/ 8 h 50"/>
              <a:gd name="T42" fmla="*/ 0 w 8"/>
              <a:gd name="T43" fmla="*/ 8 h 50"/>
              <a:gd name="T44" fmla="*/ 0 w 8"/>
              <a:gd name="T45" fmla="*/ 8 h 50"/>
              <a:gd name="T46" fmla="*/ 0 w 8"/>
              <a:gd name="T47" fmla="*/ 7 h 50"/>
              <a:gd name="T48" fmla="*/ 0 w 8"/>
              <a:gd name="T49" fmla="*/ 7 h 50"/>
              <a:gd name="T50" fmla="*/ 0 w 8"/>
              <a:gd name="T51" fmla="*/ 7 h 50"/>
              <a:gd name="T52" fmla="*/ 0 w 8"/>
              <a:gd name="T53" fmla="*/ 7 h 50"/>
              <a:gd name="T54" fmla="*/ 0 w 8"/>
              <a:gd name="T55" fmla="*/ 7 h 50"/>
              <a:gd name="T56" fmla="*/ 0 w 8"/>
              <a:gd name="T57" fmla="*/ 7 h 50"/>
              <a:gd name="T58" fmla="*/ 0 w 8"/>
              <a:gd name="T59" fmla="*/ 6 h 50"/>
              <a:gd name="T60" fmla="*/ 0 w 8"/>
              <a:gd name="T61" fmla="*/ 6 h 50"/>
              <a:gd name="T62" fmla="*/ 0 w 8"/>
              <a:gd name="T63" fmla="*/ 6 h 50"/>
              <a:gd name="T64" fmla="*/ 0 w 8"/>
              <a:gd name="T65" fmla="*/ 6 h 50"/>
              <a:gd name="T66" fmla="*/ 0 w 8"/>
              <a:gd name="T67" fmla="*/ 6 h 50"/>
              <a:gd name="T68" fmla="*/ 0 w 8"/>
              <a:gd name="T69" fmla="*/ 6 h 50"/>
              <a:gd name="T70" fmla="*/ 0 w 8"/>
              <a:gd name="T71" fmla="*/ 5 h 50"/>
              <a:gd name="T72" fmla="*/ 0 w 8"/>
              <a:gd name="T73" fmla="*/ 5 h 50"/>
              <a:gd name="T74" fmla="*/ 0 w 8"/>
              <a:gd name="T75" fmla="*/ 5 h 50"/>
              <a:gd name="T76" fmla="*/ 0 w 8"/>
              <a:gd name="T77" fmla="*/ 5 h 50"/>
              <a:gd name="T78" fmla="*/ 0 w 8"/>
              <a:gd name="T79" fmla="*/ 5 h 50"/>
              <a:gd name="T80" fmla="*/ 0 w 8"/>
              <a:gd name="T81" fmla="*/ 4 h 50"/>
              <a:gd name="T82" fmla="*/ 0 w 8"/>
              <a:gd name="T83" fmla="*/ 4 h 50"/>
              <a:gd name="T84" fmla="*/ 0 w 8"/>
              <a:gd name="T85" fmla="*/ 4 h 50"/>
              <a:gd name="T86" fmla="*/ 0 w 8"/>
              <a:gd name="T87" fmla="*/ 4 h 50"/>
              <a:gd name="T88" fmla="*/ 0 w 8"/>
              <a:gd name="T89" fmla="*/ 3 h 50"/>
              <a:gd name="T90" fmla="*/ 0 w 8"/>
              <a:gd name="T91" fmla="*/ 3 h 50"/>
              <a:gd name="T92" fmla="*/ 0 w 8"/>
              <a:gd name="T93" fmla="*/ 3 h 50"/>
              <a:gd name="T94" fmla="*/ 0 w 8"/>
              <a:gd name="T95" fmla="*/ 3 h 50"/>
              <a:gd name="T96" fmla="*/ 0 w 8"/>
              <a:gd name="T97" fmla="*/ 3 h 50"/>
              <a:gd name="T98" fmla="*/ 0 w 8"/>
              <a:gd name="T99" fmla="*/ 3 h 50"/>
              <a:gd name="T100" fmla="*/ 0 w 8"/>
              <a:gd name="T101" fmla="*/ 2 h 50"/>
              <a:gd name="T102" fmla="*/ 0 w 8"/>
              <a:gd name="T103" fmla="*/ 2 h 50"/>
              <a:gd name="T104" fmla="*/ 0 w 8"/>
              <a:gd name="T105" fmla="*/ 2 h 50"/>
              <a:gd name="T106" fmla="*/ 0 w 8"/>
              <a:gd name="T107" fmla="*/ 2 h 50"/>
              <a:gd name="T108" fmla="*/ 0 w 8"/>
              <a:gd name="T109" fmla="*/ 2 h 50"/>
              <a:gd name="T110" fmla="*/ 0 w 8"/>
              <a:gd name="T111" fmla="*/ 1 h 50"/>
              <a:gd name="T112" fmla="*/ 0 w 8"/>
              <a:gd name="T113" fmla="*/ 0 h 50"/>
              <a:gd name="T114" fmla="*/ 0 w 8"/>
              <a:gd name="T115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" h="50"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49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49"/>
                </a:cubicBezTo>
                <a:moveTo>
                  <a:pt x="0" y="11"/>
                </a:moveTo>
                <a:cubicBezTo>
                  <a:pt x="0" y="25"/>
                  <a:pt x="2" y="38"/>
                  <a:pt x="8" y="49"/>
                </a:cubicBezTo>
                <a:cubicBezTo>
                  <a:pt x="2" y="38"/>
                  <a:pt x="0" y="25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9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3"/>
                  <a:pt x="0" y="4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F02CE7F1-42A5-4819-B9D5-4D6F794C1023}"/>
              </a:ext>
            </a:extLst>
          </p:cNvPr>
          <p:cNvGrpSpPr/>
          <p:nvPr/>
        </p:nvGrpSpPr>
        <p:grpSpPr>
          <a:xfrm>
            <a:off x="2792016" y="2335109"/>
            <a:ext cx="439341" cy="440531"/>
            <a:chOff x="3722688" y="3113478"/>
            <a:chExt cx="585788" cy="587375"/>
          </a:xfrm>
        </p:grpSpPr>
        <p:sp>
          <p:nvSpPr>
            <p:cNvPr id="178" name="Forma libre 44"/>
            <p:cNvSpPr>
              <a:spLocks/>
            </p:cNvSpPr>
            <p:nvPr/>
          </p:nvSpPr>
          <p:spPr bwMode="auto">
            <a:xfrm>
              <a:off x="3722688" y="3113478"/>
              <a:ext cx="585788" cy="587375"/>
            </a:xfrm>
            <a:custGeom>
              <a:avLst/>
              <a:gdLst>
                <a:gd name="T0" fmla="*/ 127 w 240"/>
                <a:gd name="T1" fmla="*/ 236 h 240"/>
                <a:gd name="T2" fmla="*/ 236 w 240"/>
                <a:gd name="T3" fmla="*/ 113 h 240"/>
                <a:gd name="T4" fmla="*/ 113 w 240"/>
                <a:gd name="T5" fmla="*/ 4 h 240"/>
                <a:gd name="T6" fmla="*/ 4 w 240"/>
                <a:gd name="T7" fmla="*/ 127 h 240"/>
                <a:gd name="T8" fmla="*/ 127 w 240"/>
                <a:gd name="T9" fmla="*/ 23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127" y="236"/>
                  </a:moveTo>
                  <a:cubicBezTo>
                    <a:pt x="191" y="232"/>
                    <a:pt x="240" y="177"/>
                    <a:pt x="236" y="113"/>
                  </a:cubicBezTo>
                  <a:cubicBezTo>
                    <a:pt x="232" y="49"/>
                    <a:pt x="177" y="0"/>
                    <a:pt x="113" y="4"/>
                  </a:cubicBezTo>
                  <a:cubicBezTo>
                    <a:pt x="49" y="8"/>
                    <a:pt x="0" y="63"/>
                    <a:pt x="4" y="127"/>
                  </a:cubicBezTo>
                  <a:cubicBezTo>
                    <a:pt x="8" y="191"/>
                    <a:pt x="63" y="240"/>
                    <a:pt x="127" y="236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Forma libre 45"/>
            <p:cNvSpPr>
              <a:spLocks/>
            </p:cNvSpPr>
            <p:nvPr/>
          </p:nvSpPr>
          <p:spPr bwMode="auto">
            <a:xfrm>
              <a:off x="3781425" y="3169041"/>
              <a:ext cx="471488" cy="473075"/>
            </a:xfrm>
            <a:custGeom>
              <a:avLst/>
              <a:gdLst>
                <a:gd name="T0" fmla="*/ 102 w 193"/>
                <a:gd name="T1" fmla="*/ 190 h 193"/>
                <a:gd name="T2" fmla="*/ 189 w 193"/>
                <a:gd name="T3" fmla="*/ 91 h 193"/>
                <a:gd name="T4" fmla="*/ 90 w 193"/>
                <a:gd name="T5" fmla="*/ 4 h 193"/>
                <a:gd name="T6" fmla="*/ 3 w 193"/>
                <a:gd name="T7" fmla="*/ 103 h 193"/>
                <a:gd name="T8" fmla="*/ 102 w 193"/>
                <a:gd name="T9" fmla="*/ 19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190"/>
                  </a:moveTo>
                  <a:cubicBezTo>
                    <a:pt x="153" y="187"/>
                    <a:pt x="193" y="143"/>
                    <a:pt x="189" y="91"/>
                  </a:cubicBezTo>
                  <a:cubicBezTo>
                    <a:pt x="186" y="40"/>
                    <a:pt x="142" y="0"/>
                    <a:pt x="90" y="4"/>
                  </a:cubicBezTo>
                  <a:cubicBezTo>
                    <a:pt x="39" y="7"/>
                    <a:pt x="0" y="51"/>
                    <a:pt x="3" y="103"/>
                  </a:cubicBezTo>
                  <a:cubicBezTo>
                    <a:pt x="6" y="154"/>
                    <a:pt x="50" y="193"/>
                    <a:pt x="102" y="19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Forma libre 46"/>
            <p:cNvSpPr>
              <a:spLocks noEditPoints="1"/>
            </p:cNvSpPr>
            <p:nvPr/>
          </p:nvSpPr>
          <p:spPr bwMode="auto">
            <a:xfrm>
              <a:off x="3786188" y="3272228"/>
              <a:ext cx="46038" cy="188913"/>
            </a:xfrm>
            <a:custGeom>
              <a:avLst/>
              <a:gdLst>
                <a:gd name="T0" fmla="*/ 3 w 19"/>
                <a:gd name="T1" fmla="*/ 76 h 77"/>
                <a:gd name="T2" fmla="*/ 3 w 19"/>
                <a:gd name="T3" fmla="*/ 76 h 77"/>
                <a:gd name="T4" fmla="*/ 3 w 19"/>
                <a:gd name="T5" fmla="*/ 76 h 77"/>
                <a:gd name="T6" fmla="*/ 3 w 19"/>
                <a:gd name="T7" fmla="*/ 75 h 77"/>
                <a:gd name="T8" fmla="*/ 3 w 19"/>
                <a:gd name="T9" fmla="*/ 75 h 77"/>
                <a:gd name="T10" fmla="*/ 3 w 19"/>
                <a:gd name="T11" fmla="*/ 75 h 77"/>
                <a:gd name="T12" fmla="*/ 3 w 19"/>
                <a:gd name="T13" fmla="*/ 74 h 77"/>
                <a:gd name="T14" fmla="*/ 3 w 19"/>
                <a:gd name="T15" fmla="*/ 74 h 77"/>
                <a:gd name="T16" fmla="*/ 3 w 19"/>
                <a:gd name="T17" fmla="*/ 74 h 77"/>
                <a:gd name="T18" fmla="*/ 2 w 19"/>
                <a:gd name="T19" fmla="*/ 73 h 77"/>
                <a:gd name="T20" fmla="*/ 2 w 19"/>
                <a:gd name="T21" fmla="*/ 73 h 77"/>
                <a:gd name="T22" fmla="*/ 2 w 19"/>
                <a:gd name="T23" fmla="*/ 72 h 77"/>
                <a:gd name="T24" fmla="*/ 2 w 19"/>
                <a:gd name="T25" fmla="*/ 72 h 77"/>
                <a:gd name="T26" fmla="*/ 2 w 19"/>
                <a:gd name="T27" fmla="*/ 71 h 77"/>
                <a:gd name="T28" fmla="*/ 2 w 19"/>
                <a:gd name="T29" fmla="*/ 71 h 77"/>
                <a:gd name="T30" fmla="*/ 2 w 19"/>
                <a:gd name="T31" fmla="*/ 71 h 77"/>
                <a:gd name="T32" fmla="*/ 2 w 19"/>
                <a:gd name="T33" fmla="*/ 70 h 77"/>
                <a:gd name="T34" fmla="*/ 2 w 19"/>
                <a:gd name="T35" fmla="*/ 70 h 77"/>
                <a:gd name="T36" fmla="*/ 2 w 19"/>
                <a:gd name="T37" fmla="*/ 69 h 77"/>
                <a:gd name="T38" fmla="*/ 2 w 19"/>
                <a:gd name="T39" fmla="*/ 69 h 77"/>
                <a:gd name="T40" fmla="*/ 2 w 19"/>
                <a:gd name="T41" fmla="*/ 69 h 77"/>
                <a:gd name="T42" fmla="*/ 2 w 19"/>
                <a:gd name="T43" fmla="*/ 68 h 77"/>
                <a:gd name="T44" fmla="*/ 2 w 19"/>
                <a:gd name="T45" fmla="*/ 68 h 77"/>
                <a:gd name="T46" fmla="*/ 2 w 19"/>
                <a:gd name="T47" fmla="*/ 68 h 77"/>
                <a:gd name="T48" fmla="*/ 1 w 19"/>
                <a:gd name="T49" fmla="*/ 67 h 77"/>
                <a:gd name="T50" fmla="*/ 1 w 19"/>
                <a:gd name="T51" fmla="*/ 67 h 77"/>
                <a:gd name="T52" fmla="*/ 1 w 19"/>
                <a:gd name="T53" fmla="*/ 67 h 77"/>
                <a:gd name="T54" fmla="*/ 1 w 19"/>
                <a:gd name="T55" fmla="*/ 66 h 77"/>
                <a:gd name="T56" fmla="*/ 1 w 19"/>
                <a:gd name="T57" fmla="*/ 66 h 77"/>
                <a:gd name="T58" fmla="*/ 1 w 19"/>
                <a:gd name="T59" fmla="*/ 65 h 77"/>
                <a:gd name="T60" fmla="*/ 1 w 19"/>
                <a:gd name="T61" fmla="*/ 65 h 77"/>
                <a:gd name="T62" fmla="*/ 1 w 19"/>
                <a:gd name="T63" fmla="*/ 65 h 77"/>
                <a:gd name="T64" fmla="*/ 1 w 19"/>
                <a:gd name="T65" fmla="*/ 64 h 77"/>
                <a:gd name="T66" fmla="*/ 1 w 19"/>
                <a:gd name="T67" fmla="*/ 64 h 77"/>
                <a:gd name="T68" fmla="*/ 1 w 19"/>
                <a:gd name="T69" fmla="*/ 64 h 77"/>
                <a:gd name="T70" fmla="*/ 1 w 19"/>
                <a:gd name="T71" fmla="*/ 63 h 77"/>
                <a:gd name="T72" fmla="*/ 1 w 19"/>
                <a:gd name="T73" fmla="*/ 63 h 77"/>
                <a:gd name="T74" fmla="*/ 1 w 19"/>
                <a:gd name="T75" fmla="*/ 62 h 77"/>
                <a:gd name="T76" fmla="*/ 1 w 19"/>
                <a:gd name="T77" fmla="*/ 62 h 77"/>
                <a:gd name="T78" fmla="*/ 1 w 19"/>
                <a:gd name="T79" fmla="*/ 61 h 77"/>
                <a:gd name="T80" fmla="*/ 1 w 19"/>
                <a:gd name="T81" fmla="*/ 61 h 77"/>
                <a:gd name="T82" fmla="*/ 1 w 19"/>
                <a:gd name="T83" fmla="*/ 61 h 77"/>
                <a:gd name="T84" fmla="*/ 1 w 19"/>
                <a:gd name="T85" fmla="*/ 60 h 77"/>
                <a:gd name="T86" fmla="*/ 1 w 19"/>
                <a:gd name="T87" fmla="*/ 60 h 77"/>
                <a:gd name="T88" fmla="*/ 1 w 19"/>
                <a:gd name="T89" fmla="*/ 60 h 77"/>
                <a:gd name="T90" fmla="*/ 18 w 19"/>
                <a:gd name="T91" fmla="*/ 0 h 77"/>
                <a:gd name="T92" fmla="*/ 18 w 19"/>
                <a:gd name="T93" fmla="*/ 0 h 77"/>
                <a:gd name="T94" fmla="*/ 19 w 19"/>
                <a:gd name="T95" fmla="*/ 0 h 77"/>
                <a:gd name="T96" fmla="*/ 19 w 19"/>
                <a:gd name="T9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" h="77">
                  <a:moveTo>
                    <a:pt x="3" y="77"/>
                  </a:moveTo>
                  <a:cubicBezTo>
                    <a:pt x="3" y="77"/>
                    <a:pt x="3" y="77"/>
                    <a:pt x="3" y="77"/>
                  </a:cubicBezTo>
                  <a:cubicBezTo>
                    <a:pt x="3" y="77"/>
                    <a:pt x="3" y="77"/>
                    <a:pt x="3" y="77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4"/>
                  </a:moveTo>
                  <a:cubicBezTo>
                    <a:pt x="3" y="74"/>
                    <a:pt x="3" y="75"/>
                    <a:pt x="3" y="75"/>
                  </a:cubicBezTo>
                  <a:cubicBezTo>
                    <a:pt x="3" y="75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3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69"/>
                  </a:moveTo>
                  <a:cubicBezTo>
                    <a:pt x="2" y="69"/>
                    <a:pt x="2" y="70"/>
                    <a:pt x="2" y="70"/>
                  </a:cubicBezTo>
                  <a:cubicBezTo>
                    <a:pt x="2" y="70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8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8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5"/>
                  </a:moveTo>
                  <a:cubicBezTo>
                    <a:pt x="1" y="65"/>
                    <a:pt x="1" y="66"/>
                    <a:pt x="1" y="66"/>
                  </a:cubicBezTo>
                  <a:cubicBezTo>
                    <a:pt x="1" y="66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4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4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1"/>
                  </a:moveTo>
                  <a:cubicBezTo>
                    <a:pt x="1" y="61"/>
                    <a:pt x="1" y="62"/>
                    <a:pt x="1" y="62"/>
                  </a:cubicBezTo>
                  <a:cubicBezTo>
                    <a:pt x="1" y="62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0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8" y="1"/>
                  </a:moveTo>
                  <a:cubicBezTo>
                    <a:pt x="6" y="17"/>
                    <a:pt x="0" y="38"/>
                    <a:pt x="1" y="60"/>
                  </a:cubicBezTo>
                  <a:cubicBezTo>
                    <a:pt x="0" y="38"/>
                    <a:pt x="6" y="17"/>
                    <a:pt x="18" y="1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1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9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Forma libre 47"/>
            <p:cNvSpPr>
              <a:spLocks/>
            </p:cNvSpPr>
            <p:nvPr/>
          </p:nvSpPr>
          <p:spPr bwMode="auto">
            <a:xfrm>
              <a:off x="3786188" y="3213491"/>
              <a:ext cx="207963" cy="420688"/>
            </a:xfrm>
            <a:custGeom>
              <a:avLst/>
              <a:gdLst>
                <a:gd name="T0" fmla="*/ 19 w 85"/>
                <a:gd name="T1" fmla="*/ 24 h 172"/>
                <a:gd name="T2" fmla="*/ 19 w 85"/>
                <a:gd name="T3" fmla="*/ 24 h 172"/>
                <a:gd name="T4" fmla="*/ 18 w 85"/>
                <a:gd name="T5" fmla="*/ 24 h 172"/>
                <a:gd name="T6" fmla="*/ 18 w 85"/>
                <a:gd name="T7" fmla="*/ 25 h 172"/>
                <a:gd name="T8" fmla="*/ 1 w 85"/>
                <a:gd name="T9" fmla="*/ 84 h 172"/>
                <a:gd name="T10" fmla="*/ 1 w 85"/>
                <a:gd name="T11" fmla="*/ 84 h 172"/>
                <a:gd name="T12" fmla="*/ 1 w 85"/>
                <a:gd name="T13" fmla="*/ 85 h 172"/>
                <a:gd name="T14" fmla="*/ 1 w 85"/>
                <a:gd name="T15" fmla="*/ 85 h 172"/>
                <a:gd name="T16" fmla="*/ 1 w 85"/>
                <a:gd name="T17" fmla="*/ 85 h 172"/>
                <a:gd name="T18" fmla="*/ 1 w 85"/>
                <a:gd name="T19" fmla="*/ 86 h 172"/>
                <a:gd name="T20" fmla="*/ 1 w 85"/>
                <a:gd name="T21" fmla="*/ 86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8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9 h 172"/>
                <a:gd name="T34" fmla="*/ 1 w 85"/>
                <a:gd name="T35" fmla="*/ 89 h 172"/>
                <a:gd name="T36" fmla="*/ 1 w 85"/>
                <a:gd name="T37" fmla="*/ 90 h 172"/>
                <a:gd name="T38" fmla="*/ 1 w 85"/>
                <a:gd name="T39" fmla="*/ 90 h 172"/>
                <a:gd name="T40" fmla="*/ 1 w 85"/>
                <a:gd name="T41" fmla="*/ 91 h 172"/>
                <a:gd name="T42" fmla="*/ 1 w 85"/>
                <a:gd name="T43" fmla="*/ 91 h 172"/>
                <a:gd name="T44" fmla="*/ 1 w 85"/>
                <a:gd name="T45" fmla="*/ 91 h 172"/>
                <a:gd name="T46" fmla="*/ 2 w 85"/>
                <a:gd name="T47" fmla="*/ 92 h 172"/>
                <a:gd name="T48" fmla="*/ 2 w 85"/>
                <a:gd name="T49" fmla="*/ 92 h 172"/>
                <a:gd name="T50" fmla="*/ 2 w 85"/>
                <a:gd name="T51" fmla="*/ 93 h 172"/>
                <a:gd name="T52" fmla="*/ 2 w 85"/>
                <a:gd name="T53" fmla="*/ 93 h 172"/>
                <a:gd name="T54" fmla="*/ 2 w 85"/>
                <a:gd name="T55" fmla="*/ 94 h 172"/>
                <a:gd name="T56" fmla="*/ 2 w 85"/>
                <a:gd name="T57" fmla="*/ 94 h 172"/>
                <a:gd name="T58" fmla="*/ 2 w 85"/>
                <a:gd name="T59" fmla="*/ 94 h 172"/>
                <a:gd name="T60" fmla="*/ 2 w 85"/>
                <a:gd name="T61" fmla="*/ 95 h 172"/>
                <a:gd name="T62" fmla="*/ 2 w 85"/>
                <a:gd name="T63" fmla="*/ 95 h 172"/>
                <a:gd name="T64" fmla="*/ 2 w 85"/>
                <a:gd name="T65" fmla="*/ 96 h 172"/>
                <a:gd name="T66" fmla="*/ 2 w 85"/>
                <a:gd name="T67" fmla="*/ 96 h 172"/>
                <a:gd name="T68" fmla="*/ 2 w 85"/>
                <a:gd name="T69" fmla="*/ 96 h 172"/>
                <a:gd name="T70" fmla="*/ 2 w 85"/>
                <a:gd name="T71" fmla="*/ 97 h 172"/>
                <a:gd name="T72" fmla="*/ 3 w 85"/>
                <a:gd name="T73" fmla="*/ 98 h 172"/>
                <a:gd name="T74" fmla="*/ 3 w 85"/>
                <a:gd name="T75" fmla="*/ 98 h 172"/>
                <a:gd name="T76" fmla="*/ 3 w 85"/>
                <a:gd name="T77" fmla="*/ 98 h 172"/>
                <a:gd name="T78" fmla="*/ 3 w 85"/>
                <a:gd name="T79" fmla="*/ 99 h 172"/>
                <a:gd name="T80" fmla="*/ 3 w 85"/>
                <a:gd name="T81" fmla="*/ 99 h 172"/>
                <a:gd name="T82" fmla="*/ 3 w 85"/>
                <a:gd name="T83" fmla="*/ 100 h 172"/>
                <a:gd name="T84" fmla="*/ 3 w 85"/>
                <a:gd name="T85" fmla="*/ 100 h 172"/>
                <a:gd name="T86" fmla="*/ 3 w 85"/>
                <a:gd name="T87" fmla="*/ 100 h 172"/>
                <a:gd name="T88" fmla="*/ 85 w 85"/>
                <a:gd name="T89" fmla="*/ 172 h 172"/>
                <a:gd name="T90" fmla="*/ 16 w 85"/>
                <a:gd name="T91" fmla="*/ 80 h 172"/>
                <a:gd name="T92" fmla="*/ 42 w 85"/>
                <a:gd name="T93" fmla="*/ 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5" h="172">
                  <a:moveTo>
                    <a:pt x="45" y="0"/>
                  </a:moveTo>
                  <a:cubicBezTo>
                    <a:pt x="35" y="6"/>
                    <a:pt x="26" y="1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6" y="41"/>
                    <a:pt x="0" y="62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2"/>
                  </a:cubicBezTo>
                  <a:cubicBezTo>
                    <a:pt x="1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1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12" y="139"/>
                    <a:pt x="45" y="168"/>
                    <a:pt x="85" y="172"/>
                  </a:cubicBezTo>
                  <a:cubicBezTo>
                    <a:pt x="73" y="168"/>
                    <a:pt x="61" y="161"/>
                    <a:pt x="52" y="152"/>
                  </a:cubicBezTo>
                  <a:cubicBezTo>
                    <a:pt x="38" y="140"/>
                    <a:pt x="28" y="125"/>
                    <a:pt x="22" y="107"/>
                  </a:cubicBezTo>
                  <a:cubicBezTo>
                    <a:pt x="20" y="98"/>
                    <a:pt x="18" y="89"/>
                    <a:pt x="16" y="80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5" y="60"/>
                    <a:pt x="19" y="42"/>
                    <a:pt x="27" y="24"/>
                  </a:cubicBezTo>
                  <a:cubicBezTo>
                    <a:pt x="32" y="17"/>
                    <a:pt x="37" y="10"/>
                    <a:pt x="42" y="2"/>
                  </a:cubicBezTo>
                  <a:cubicBezTo>
                    <a:pt x="43" y="1"/>
                    <a:pt x="44" y="1"/>
                    <a:pt x="4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" name="Rectángulo 48"/>
            <p:cNvSpPr>
              <a:spLocks noChangeArrowheads="1"/>
            </p:cNvSpPr>
            <p:nvPr/>
          </p:nvSpPr>
          <p:spPr bwMode="auto">
            <a:xfrm>
              <a:off x="3941763" y="3299216"/>
              <a:ext cx="14287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" name="Rectángulo 49"/>
            <p:cNvSpPr>
              <a:spLocks noChangeArrowheads="1"/>
            </p:cNvSpPr>
            <p:nvPr/>
          </p:nvSpPr>
          <p:spPr bwMode="auto">
            <a:xfrm>
              <a:off x="3886343" y="3216666"/>
              <a:ext cx="316325" cy="323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10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143C55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186" name="Forma libre 52"/>
          <p:cNvSpPr>
            <a:spLocks noEditPoints="1"/>
          </p:cNvSpPr>
          <p:nvPr/>
        </p:nvSpPr>
        <p:spPr bwMode="auto">
          <a:xfrm>
            <a:off x="2995613" y="2983999"/>
            <a:ext cx="45244" cy="119063"/>
          </a:xfrm>
          <a:custGeom>
            <a:avLst/>
            <a:gdLst>
              <a:gd name="T0" fmla="*/ 0 w 25"/>
              <a:gd name="T1" fmla="*/ 65 h 65"/>
              <a:gd name="T2" fmla="*/ 0 w 25"/>
              <a:gd name="T3" fmla="*/ 65 h 65"/>
              <a:gd name="T4" fmla="*/ 0 w 25"/>
              <a:gd name="T5" fmla="*/ 65 h 65"/>
              <a:gd name="T6" fmla="*/ 0 w 25"/>
              <a:gd name="T7" fmla="*/ 65 h 65"/>
              <a:gd name="T8" fmla="*/ 0 w 25"/>
              <a:gd name="T9" fmla="*/ 65 h 65"/>
              <a:gd name="T10" fmla="*/ 0 w 25"/>
              <a:gd name="T11" fmla="*/ 65 h 65"/>
              <a:gd name="T12" fmla="*/ 0 w 25"/>
              <a:gd name="T13" fmla="*/ 64 h 65"/>
              <a:gd name="T14" fmla="*/ 0 w 25"/>
              <a:gd name="T15" fmla="*/ 64 h 65"/>
              <a:gd name="T16" fmla="*/ 0 w 25"/>
              <a:gd name="T17" fmla="*/ 64 h 65"/>
              <a:gd name="T18" fmla="*/ 0 w 25"/>
              <a:gd name="T19" fmla="*/ 64 h 65"/>
              <a:gd name="T20" fmla="*/ 0 w 25"/>
              <a:gd name="T21" fmla="*/ 64 h 65"/>
              <a:gd name="T22" fmla="*/ 0 w 25"/>
              <a:gd name="T23" fmla="*/ 64 h 65"/>
              <a:gd name="T24" fmla="*/ 0 w 25"/>
              <a:gd name="T25" fmla="*/ 64 h 65"/>
              <a:gd name="T26" fmla="*/ 0 w 25"/>
              <a:gd name="T27" fmla="*/ 64 h 65"/>
              <a:gd name="T28" fmla="*/ 0 w 25"/>
              <a:gd name="T29" fmla="*/ 64 h 65"/>
              <a:gd name="T30" fmla="*/ 0 w 25"/>
              <a:gd name="T31" fmla="*/ 63 h 65"/>
              <a:gd name="T32" fmla="*/ 0 w 25"/>
              <a:gd name="T33" fmla="*/ 64 h 65"/>
              <a:gd name="T34" fmla="*/ 0 w 25"/>
              <a:gd name="T35" fmla="*/ 64 h 65"/>
              <a:gd name="T36" fmla="*/ 0 w 25"/>
              <a:gd name="T37" fmla="*/ 63 h 65"/>
              <a:gd name="T38" fmla="*/ 25 w 25"/>
              <a:gd name="T39" fmla="*/ 0 h 65"/>
              <a:gd name="T40" fmla="*/ 0 w 25"/>
              <a:gd name="T41" fmla="*/ 63 h 65"/>
              <a:gd name="T42" fmla="*/ 25 w 25"/>
              <a:gd name="T43" fmla="*/ 0 h 65"/>
              <a:gd name="T44" fmla="*/ 25 w 25"/>
              <a:gd name="T45" fmla="*/ 0 h 65"/>
              <a:gd name="T46" fmla="*/ 25 w 25"/>
              <a:gd name="T47" fmla="*/ 0 h 65"/>
              <a:gd name="T48" fmla="*/ 25 w 25"/>
              <a:gd name="T49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5" h="65"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3"/>
                </a:moveTo>
                <a:cubicBezTo>
                  <a:pt x="0" y="63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3"/>
                  <a:pt x="0" y="63"/>
                </a:cubicBezTo>
                <a:moveTo>
                  <a:pt x="25" y="0"/>
                </a:moveTo>
                <a:cubicBezTo>
                  <a:pt x="10" y="17"/>
                  <a:pt x="0" y="39"/>
                  <a:pt x="0" y="63"/>
                </a:cubicBezTo>
                <a:cubicBezTo>
                  <a:pt x="0" y="39"/>
                  <a:pt x="10" y="17"/>
                  <a:pt x="25" y="0"/>
                </a:cubicBezTo>
                <a:moveTo>
                  <a:pt x="25" y="0"/>
                </a:moveTo>
                <a:cubicBezTo>
                  <a:pt x="25" y="0"/>
                  <a:pt x="25" y="0"/>
                  <a:pt x="25" y="0"/>
                </a:cubicBezTo>
                <a:cubicBezTo>
                  <a:pt x="25" y="0"/>
                  <a:pt x="25" y="0"/>
                  <a:pt x="25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9C879497-4400-4FD9-9864-4EBB91C4A066}"/>
              </a:ext>
            </a:extLst>
          </p:cNvPr>
          <p:cNvGrpSpPr/>
          <p:nvPr/>
        </p:nvGrpSpPr>
        <p:grpSpPr>
          <a:xfrm>
            <a:off x="2815828" y="3438819"/>
            <a:ext cx="425054" cy="426244"/>
            <a:chOff x="3754438" y="4585091"/>
            <a:chExt cx="566738" cy="568325"/>
          </a:xfrm>
        </p:grpSpPr>
        <p:sp>
          <p:nvSpPr>
            <p:cNvPr id="190" name="Forma libre 56"/>
            <p:cNvSpPr>
              <a:spLocks/>
            </p:cNvSpPr>
            <p:nvPr/>
          </p:nvSpPr>
          <p:spPr bwMode="auto">
            <a:xfrm>
              <a:off x="3754438" y="4585091"/>
              <a:ext cx="566738" cy="568325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79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Elipse 57"/>
            <p:cNvSpPr>
              <a:spLocks noChangeArrowheads="1"/>
            </p:cNvSpPr>
            <p:nvPr/>
          </p:nvSpPr>
          <p:spPr bwMode="auto">
            <a:xfrm>
              <a:off x="3810000" y="4639066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Forma libre 58"/>
            <p:cNvSpPr>
              <a:spLocks noEditPoints="1"/>
            </p:cNvSpPr>
            <p:nvPr/>
          </p:nvSpPr>
          <p:spPr bwMode="auto">
            <a:xfrm>
              <a:off x="3810000" y="4732728"/>
              <a:ext cx="44450" cy="222250"/>
            </a:xfrm>
            <a:custGeom>
              <a:avLst/>
              <a:gdLst>
                <a:gd name="T0" fmla="*/ 7 w 18"/>
                <a:gd name="T1" fmla="*/ 91 h 91"/>
                <a:gd name="T2" fmla="*/ 7 w 18"/>
                <a:gd name="T3" fmla="*/ 91 h 91"/>
                <a:gd name="T4" fmla="*/ 7 w 18"/>
                <a:gd name="T5" fmla="*/ 91 h 91"/>
                <a:gd name="T6" fmla="*/ 7 w 18"/>
                <a:gd name="T7" fmla="*/ 91 h 91"/>
                <a:gd name="T8" fmla="*/ 7 w 18"/>
                <a:gd name="T9" fmla="*/ 91 h 91"/>
                <a:gd name="T10" fmla="*/ 7 w 18"/>
                <a:gd name="T11" fmla="*/ 91 h 91"/>
                <a:gd name="T12" fmla="*/ 7 w 18"/>
                <a:gd name="T13" fmla="*/ 91 h 91"/>
                <a:gd name="T14" fmla="*/ 7 w 18"/>
                <a:gd name="T15" fmla="*/ 91 h 91"/>
                <a:gd name="T16" fmla="*/ 7 w 18"/>
                <a:gd name="T17" fmla="*/ 91 h 91"/>
                <a:gd name="T18" fmla="*/ 7 w 18"/>
                <a:gd name="T19" fmla="*/ 91 h 91"/>
                <a:gd name="T20" fmla="*/ 7 w 18"/>
                <a:gd name="T21" fmla="*/ 91 h 91"/>
                <a:gd name="T22" fmla="*/ 7 w 18"/>
                <a:gd name="T23" fmla="*/ 91 h 91"/>
                <a:gd name="T24" fmla="*/ 6 w 18"/>
                <a:gd name="T25" fmla="*/ 90 h 91"/>
                <a:gd name="T26" fmla="*/ 7 w 18"/>
                <a:gd name="T27" fmla="*/ 91 h 91"/>
                <a:gd name="T28" fmla="*/ 6 w 18"/>
                <a:gd name="T29" fmla="*/ 90 h 91"/>
                <a:gd name="T30" fmla="*/ 0 w 18"/>
                <a:gd name="T31" fmla="*/ 57 h 91"/>
                <a:gd name="T32" fmla="*/ 6 w 18"/>
                <a:gd name="T33" fmla="*/ 90 h 91"/>
                <a:gd name="T34" fmla="*/ 0 w 18"/>
                <a:gd name="T35" fmla="*/ 57 h 91"/>
                <a:gd name="T36" fmla="*/ 0 w 18"/>
                <a:gd name="T37" fmla="*/ 57 h 91"/>
                <a:gd name="T38" fmla="*/ 0 w 18"/>
                <a:gd name="T39" fmla="*/ 57 h 91"/>
                <a:gd name="T40" fmla="*/ 0 w 18"/>
                <a:gd name="T41" fmla="*/ 57 h 91"/>
                <a:gd name="T42" fmla="*/ 0 w 18"/>
                <a:gd name="T43" fmla="*/ 57 h 91"/>
                <a:gd name="T44" fmla="*/ 0 w 18"/>
                <a:gd name="T45" fmla="*/ 57 h 91"/>
                <a:gd name="T46" fmla="*/ 0 w 18"/>
                <a:gd name="T47" fmla="*/ 57 h 91"/>
                <a:gd name="T48" fmla="*/ 0 w 18"/>
                <a:gd name="T49" fmla="*/ 56 h 91"/>
                <a:gd name="T50" fmla="*/ 0 w 18"/>
                <a:gd name="T51" fmla="*/ 57 h 91"/>
                <a:gd name="T52" fmla="*/ 0 w 18"/>
                <a:gd name="T53" fmla="*/ 56 h 91"/>
                <a:gd name="T54" fmla="*/ 0 w 18"/>
                <a:gd name="T55" fmla="*/ 56 h 91"/>
                <a:gd name="T56" fmla="*/ 0 w 18"/>
                <a:gd name="T57" fmla="*/ 56 h 91"/>
                <a:gd name="T58" fmla="*/ 0 w 18"/>
                <a:gd name="T59" fmla="*/ 56 h 91"/>
                <a:gd name="T60" fmla="*/ 0 w 18"/>
                <a:gd name="T61" fmla="*/ 56 h 91"/>
                <a:gd name="T62" fmla="*/ 0 w 18"/>
                <a:gd name="T63" fmla="*/ 56 h 91"/>
                <a:gd name="T64" fmla="*/ 0 w 18"/>
                <a:gd name="T65" fmla="*/ 56 h 91"/>
                <a:gd name="T66" fmla="*/ 0 w 18"/>
                <a:gd name="T67" fmla="*/ 56 h 91"/>
                <a:gd name="T68" fmla="*/ 0 w 18"/>
                <a:gd name="T69" fmla="*/ 56 h 91"/>
                <a:gd name="T70" fmla="*/ 0 w 18"/>
                <a:gd name="T71" fmla="*/ 56 h 91"/>
                <a:gd name="T72" fmla="*/ 0 w 18"/>
                <a:gd name="T73" fmla="*/ 55 h 91"/>
                <a:gd name="T74" fmla="*/ 0 w 18"/>
                <a:gd name="T75" fmla="*/ 56 h 91"/>
                <a:gd name="T76" fmla="*/ 0 w 18"/>
                <a:gd name="T77" fmla="*/ 56 h 91"/>
                <a:gd name="T78" fmla="*/ 0 w 18"/>
                <a:gd name="T79" fmla="*/ 55 h 91"/>
                <a:gd name="T80" fmla="*/ 18 w 18"/>
                <a:gd name="T81" fmla="*/ 0 h 91"/>
                <a:gd name="T82" fmla="*/ 0 w 18"/>
                <a:gd name="T83" fmla="*/ 55 h 91"/>
                <a:gd name="T84" fmla="*/ 18 w 18"/>
                <a:gd name="T85" fmla="*/ 0 h 91"/>
                <a:gd name="T86" fmla="*/ 18 w 18"/>
                <a:gd name="T87" fmla="*/ 0 h 91"/>
                <a:gd name="T88" fmla="*/ 18 w 18"/>
                <a:gd name="T89" fmla="*/ 0 h 91"/>
                <a:gd name="T90" fmla="*/ 18 w 18"/>
                <a:gd name="T91" fmla="*/ 0 h 91"/>
                <a:gd name="T92" fmla="*/ 18 w 18"/>
                <a:gd name="T93" fmla="*/ 0 h 91"/>
                <a:gd name="T94" fmla="*/ 18 w 18"/>
                <a:gd name="T95" fmla="*/ 0 h 91"/>
                <a:gd name="T96" fmla="*/ 18 w 18"/>
                <a:gd name="T9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" h="91"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6" y="90"/>
                  </a:moveTo>
                  <a:cubicBezTo>
                    <a:pt x="6" y="90"/>
                    <a:pt x="6" y="90"/>
                    <a:pt x="7" y="91"/>
                  </a:cubicBezTo>
                  <a:cubicBezTo>
                    <a:pt x="6" y="90"/>
                    <a:pt x="6" y="90"/>
                    <a:pt x="6" y="90"/>
                  </a:cubicBezTo>
                  <a:moveTo>
                    <a:pt x="0" y="57"/>
                  </a:moveTo>
                  <a:cubicBezTo>
                    <a:pt x="0" y="69"/>
                    <a:pt x="2" y="80"/>
                    <a:pt x="6" y="90"/>
                  </a:cubicBezTo>
                  <a:cubicBezTo>
                    <a:pt x="2" y="80"/>
                    <a:pt x="0" y="69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6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5"/>
                  </a:moveTo>
                  <a:cubicBezTo>
                    <a:pt x="0" y="55"/>
                    <a:pt x="0" y="55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5"/>
                    <a:pt x="0" y="55"/>
                    <a:pt x="0" y="55"/>
                  </a:cubicBezTo>
                  <a:moveTo>
                    <a:pt x="18" y="0"/>
                  </a:moveTo>
                  <a:cubicBezTo>
                    <a:pt x="7" y="15"/>
                    <a:pt x="0" y="35"/>
                    <a:pt x="0" y="55"/>
                  </a:cubicBezTo>
                  <a:cubicBezTo>
                    <a:pt x="0" y="35"/>
                    <a:pt x="7" y="15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Forma libre 59"/>
            <p:cNvSpPr>
              <a:spLocks/>
            </p:cNvSpPr>
            <p:nvPr/>
          </p:nvSpPr>
          <p:spPr bwMode="auto">
            <a:xfrm>
              <a:off x="3810000" y="4666053"/>
              <a:ext cx="190500" cy="428625"/>
            </a:xfrm>
            <a:custGeom>
              <a:avLst/>
              <a:gdLst>
                <a:gd name="T0" fmla="*/ 49 w 78"/>
                <a:gd name="T1" fmla="*/ 0 h 175"/>
                <a:gd name="T2" fmla="*/ 18 w 78"/>
                <a:gd name="T3" fmla="*/ 27 h 175"/>
                <a:gd name="T4" fmla="*/ 18 w 78"/>
                <a:gd name="T5" fmla="*/ 27 h 175"/>
                <a:gd name="T6" fmla="*/ 18 w 78"/>
                <a:gd name="T7" fmla="*/ 27 h 175"/>
                <a:gd name="T8" fmla="*/ 18 w 78"/>
                <a:gd name="T9" fmla="*/ 27 h 175"/>
                <a:gd name="T10" fmla="*/ 18 w 78"/>
                <a:gd name="T11" fmla="*/ 27 h 175"/>
                <a:gd name="T12" fmla="*/ 0 w 78"/>
                <a:gd name="T13" fmla="*/ 82 h 175"/>
                <a:gd name="T14" fmla="*/ 0 w 78"/>
                <a:gd name="T15" fmla="*/ 82 h 175"/>
                <a:gd name="T16" fmla="*/ 0 w 78"/>
                <a:gd name="T17" fmla="*/ 83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3 h 175"/>
                <a:gd name="T26" fmla="*/ 0 w 78"/>
                <a:gd name="T27" fmla="*/ 83 h 175"/>
                <a:gd name="T28" fmla="*/ 0 w 78"/>
                <a:gd name="T29" fmla="*/ 83 h 175"/>
                <a:gd name="T30" fmla="*/ 0 w 78"/>
                <a:gd name="T31" fmla="*/ 83 h 175"/>
                <a:gd name="T32" fmla="*/ 0 w 78"/>
                <a:gd name="T33" fmla="*/ 84 h 175"/>
                <a:gd name="T34" fmla="*/ 0 w 78"/>
                <a:gd name="T35" fmla="*/ 84 h 175"/>
                <a:gd name="T36" fmla="*/ 0 w 78"/>
                <a:gd name="T37" fmla="*/ 84 h 175"/>
                <a:gd name="T38" fmla="*/ 0 w 78"/>
                <a:gd name="T39" fmla="*/ 84 h 175"/>
                <a:gd name="T40" fmla="*/ 0 w 78"/>
                <a:gd name="T41" fmla="*/ 84 h 175"/>
                <a:gd name="T42" fmla="*/ 0 w 78"/>
                <a:gd name="T43" fmla="*/ 84 h 175"/>
                <a:gd name="T44" fmla="*/ 6 w 78"/>
                <a:gd name="T45" fmla="*/ 117 h 175"/>
                <a:gd name="T46" fmla="*/ 6 w 78"/>
                <a:gd name="T47" fmla="*/ 117 h 175"/>
                <a:gd name="T48" fmla="*/ 7 w 78"/>
                <a:gd name="T49" fmla="*/ 118 h 175"/>
                <a:gd name="T50" fmla="*/ 7 w 78"/>
                <a:gd name="T51" fmla="*/ 118 h 175"/>
                <a:gd name="T52" fmla="*/ 7 w 78"/>
                <a:gd name="T53" fmla="*/ 118 h 175"/>
                <a:gd name="T54" fmla="*/ 7 w 78"/>
                <a:gd name="T55" fmla="*/ 118 h 175"/>
                <a:gd name="T56" fmla="*/ 7 w 78"/>
                <a:gd name="T57" fmla="*/ 118 h 175"/>
                <a:gd name="T58" fmla="*/ 7 w 78"/>
                <a:gd name="T59" fmla="*/ 118 h 175"/>
                <a:gd name="T60" fmla="*/ 7 w 78"/>
                <a:gd name="T61" fmla="*/ 118 h 175"/>
                <a:gd name="T62" fmla="*/ 7 w 78"/>
                <a:gd name="T63" fmla="*/ 118 h 175"/>
                <a:gd name="T64" fmla="*/ 7 w 78"/>
                <a:gd name="T65" fmla="*/ 118 h 175"/>
                <a:gd name="T66" fmla="*/ 78 w 78"/>
                <a:gd name="T67" fmla="*/ 175 h 175"/>
                <a:gd name="T68" fmla="*/ 46 w 78"/>
                <a:gd name="T69" fmla="*/ 153 h 175"/>
                <a:gd name="T70" fmla="*/ 19 w 78"/>
                <a:gd name="T71" fmla="*/ 106 h 175"/>
                <a:gd name="T72" fmla="*/ 15 w 78"/>
                <a:gd name="T73" fmla="*/ 78 h 175"/>
                <a:gd name="T74" fmla="*/ 15 w 78"/>
                <a:gd name="T75" fmla="*/ 77 h 175"/>
                <a:gd name="T76" fmla="*/ 30 w 78"/>
                <a:gd name="T77" fmla="*/ 24 h 175"/>
                <a:gd name="T78" fmla="*/ 46 w 78"/>
                <a:gd name="T79" fmla="*/ 3 h 175"/>
                <a:gd name="T80" fmla="*/ 49 w 78"/>
                <a:gd name="T81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37" y="7"/>
                    <a:pt x="27" y="16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7" y="42"/>
                    <a:pt x="0" y="6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96"/>
                    <a:pt x="2" y="107"/>
                    <a:pt x="6" y="117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6" y="117"/>
                    <a:pt x="6" y="117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19" y="148"/>
                    <a:pt x="46" y="170"/>
                    <a:pt x="78" y="175"/>
                  </a:cubicBezTo>
                  <a:cubicBezTo>
                    <a:pt x="66" y="170"/>
                    <a:pt x="55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1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Rectángulo 60"/>
            <p:cNvSpPr>
              <a:spLocks noChangeArrowheads="1"/>
            </p:cNvSpPr>
            <p:nvPr/>
          </p:nvSpPr>
          <p:spPr bwMode="auto">
            <a:xfrm>
              <a:off x="3967163" y="4769241"/>
              <a:ext cx="139700" cy="18573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Rectángulo 61"/>
            <p:cNvSpPr>
              <a:spLocks noChangeArrowheads="1"/>
            </p:cNvSpPr>
            <p:nvPr/>
          </p:nvSpPr>
          <p:spPr bwMode="auto">
            <a:xfrm>
              <a:off x="3911600" y="4672403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20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143C55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198" name="Forma libre 64"/>
          <p:cNvSpPr>
            <a:spLocks noEditPoints="1"/>
          </p:cNvSpPr>
          <p:nvPr/>
        </p:nvSpPr>
        <p:spPr bwMode="auto">
          <a:xfrm>
            <a:off x="2461023" y="3994840"/>
            <a:ext cx="13097" cy="126206"/>
          </a:xfrm>
          <a:custGeom>
            <a:avLst/>
            <a:gdLst>
              <a:gd name="T0" fmla="*/ 7 w 7"/>
              <a:gd name="T1" fmla="*/ 69 h 69"/>
              <a:gd name="T2" fmla="*/ 7 w 7"/>
              <a:gd name="T3" fmla="*/ 69 h 69"/>
              <a:gd name="T4" fmla="*/ 7 w 7"/>
              <a:gd name="T5" fmla="*/ 69 h 69"/>
              <a:gd name="T6" fmla="*/ 7 w 7"/>
              <a:gd name="T7" fmla="*/ 68 h 69"/>
              <a:gd name="T8" fmla="*/ 6 w 7"/>
              <a:gd name="T9" fmla="*/ 67 h 69"/>
              <a:gd name="T10" fmla="*/ 6 w 7"/>
              <a:gd name="T11" fmla="*/ 66 h 69"/>
              <a:gd name="T12" fmla="*/ 6 w 7"/>
              <a:gd name="T13" fmla="*/ 66 h 69"/>
              <a:gd name="T14" fmla="*/ 6 w 7"/>
              <a:gd name="T15" fmla="*/ 66 h 69"/>
              <a:gd name="T16" fmla="*/ 6 w 7"/>
              <a:gd name="T17" fmla="*/ 66 h 69"/>
              <a:gd name="T18" fmla="*/ 5 w 7"/>
              <a:gd name="T19" fmla="*/ 65 h 69"/>
              <a:gd name="T20" fmla="*/ 5 w 7"/>
              <a:gd name="T21" fmla="*/ 65 h 69"/>
              <a:gd name="T22" fmla="*/ 5 w 7"/>
              <a:gd name="T23" fmla="*/ 65 h 69"/>
              <a:gd name="T24" fmla="*/ 5 w 7"/>
              <a:gd name="T25" fmla="*/ 64 h 69"/>
              <a:gd name="T26" fmla="*/ 5 w 7"/>
              <a:gd name="T27" fmla="*/ 64 h 69"/>
              <a:gd name="T28" fmla="*/ 5 w 7"/>
              <a:gd name="T29" fmla="*/ 63 h 69"/>
              <a:gd name="T30" fmla="*/ 5 w 7"/>
              <a:gd name="T31" fmla="*/ 63 h 69"/>
              <a:gd name="T32" fmla="*/ 5 w 7"/>
              <a:gd name="T33" fmla="*/ 63 h 69"/>
              <a:gd name="T34" fmla="*/ 5 w 7"/>
              <a:gd name="T35" fmla="*/ 62 h 69"/>
              <a:gd name="T36" fmla="*/ 4 w 7"/>
              <a:gd name="T37" fmla="*/ 62 h 69"/>
              <a:gd name="T38" fmla="*/ 4 w 7"/>
              <a:gd name="T39" fmla="*/ 62 h 69"/>
              <a:gd name="T40" fmla="*/ 4 w 7"/>
              <a:gd name="T41" fmla="*/ 61 h 69"/>
              <a:gd name="T42" fmla="*/ 4 w 7"/>
              <a:gd name="T43" fmla="*/ 60 h 69"/>
              <a:gd name="T44" fmla="*/ 4 w 7"/>
              <a:gd name="T45" fmla="*/ 60 h 69"/>
              <a:gd name="T46" fmla="*/ 4 w 7"/>
              <a:gd name="T47" fmla="*/ 60 h 69"/>
              <a:gd name="T48" fmla="*/ 4 w 7"/>
              <a:gd name="T49" fmla="*/ 60 h 69"/>
              <a:gd name="T50" fmla="*/ 4 w 7"/>
              <a:gd name="T51" fmla="*/ 59 h 69"/>
              <a:gd name="T52" fmla="*/ 4 w 7"/>
              <a:gd name="T53" fmla="*/ 59 h 69"/>
              <a:gd name="T54" fmla="*/ 3 w 7"/>
              <a:gd name="T55" fmla="*/ 59 h 69"/>
              <a:gd name="T56" fmla="*/ 3 w 7"/>
              <a:gd name="T57" fmla="*/ 57 h 69"/>
              <a:gd name="T58" fmla="*/ 3 w 7"/>
              <a:gd name="T59" fmla="*/ 57 h 69"/>
              <a:gd name="T60" fmla="*/ 3 w 7"/>
              <a:gd name="T61" fmla="*/ 56 h 69"/>
              <a:gd name="T62" fmla="*/ 3 w 7"/>
              <a:gd name="T63" fmla="*/ 56 h 69"/>
              <a:gd name="T64" fmla="*/ 3 w 7"/>
              <a:gd name="T65" fmla="*/ 56 h 69"/>
              <a:gd name="T66" fmla="*/ 0 w 7"/>
              <a:gd name="T67" fmla="*/ 40 h 69"/>
              <a:gd name="T68" fmla="*/ 0 w 7"/>
              <a:gd name="T69" fmla="*/ 40 h 69"/>
              <a:gd name="T70" fmla="*/ 0 w 7"/>
              <a:gd name="T71" fmla="*/ 40 h 69"/>
              <a:gd name="T72" fmla="*/ 0 w 7"/>
              <a:gd name="T73" fmla="*/ 40 h 69"/>
              <a:gd name="T74" fmla="*/ 0 w 7"/>
              <a:gd name="T75" fmla="*/ 39 h 69"/>
              <a:gd name="T76" fmla="*/ 0 w 7"/>
              <a:gd name="T77" fmla="*/ 39 h 69"/>
              <a:gd name="T78" fmla="*/ 0 w 7"/>
              <a:gd name="T79" fmla="*/ 39 h 69"/>
              <a:gd name="T80" fmla="*/ 0 w 7"/>
              <a:gd name="T81" fmla="*/ 38 h 69"/>
              <a:gd name="T82" fmla="*/ 0 w 7"/>
              <a:gd name="T83" fmla="*/ 38 h 69"/>
              <a:gd name="T84" fmla="*/ 0 w 7"/>
              <a:gd name="T85" fmla="*/ 38 h 69"/>
              <a:gd name="T86" fmla="*/ 7 w 7"/>
              <a:gd name="T87" fmla="*/ 0 h 69"/>
              <a:gd name="T88" fmla="*/ 7 w 7"/>
              <a:gd name="T89" fmla="*/ 0 h 69"/>
              <a:gd name="T90" fmla="*/ 7 w 7"/>
              <a:gd name="T91" fmla="*/ 0 h 69"/>
              <a:gd name="T92" fmla="*/ 7 w 7"/>
              <a:gd name="T93" fmla="*/ 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" h="69"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8"/>
                </a:moveTo>
                <a:cubicBezTo>
                  <a:pt x="7" y="68"/>
                  <a:pt x="7" y="68"/>
                  <a:pt x="7" y="68"/>
                </a:cubicBezTo>
                <a:cubicBezTo>
                  <a:pt x="7" y="68"/>
                  <a:pt x="7" y="68"/>
                  <a:pt x="7" y="68"/>
                </a:cubicBezTo>
                <a:moveTo>
                  <a:pt x="6" y="67"/>
                </a:moveTo>
                <a:cubicBezTo>
                  <a:pt x="6" y="67"/>
                  <a:pt x="6" y="67"/>
                  <a:pt x="6" y="67"/>
                </a:cubicBezTo>
                <a:cubicBezTo>
                  <a:pt x="6" y="67"/>
                  <a:pt x="6" y="67"/>
                  <a:pt x="6" y="67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5" y="65"/>
                </a:moveTo>
                <a:cubicBezTo>
                  <a:pt x="5" y="65"/>
                  <a:pt x="6" y="65"/>
                  <a:pt x="6" y="66"/>
                </a:cubicBezTo>
                <a:cubicBezTo>
                  <a:pt x="6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2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1"/>
                </a:moveTo>
                <a:cubicBezTo>
                  <a:pt x="4" y="61"/>
                  <a:pt x="4" y="61"/>
                  <a:pt x="4" y="61"/>
                </a:cubicBezTo>
                <a:cubicBezTo>
                  <a:pt x="4" y="61"/>
                  <a:pt x="4" y="61"/>
                  <a:pt x="4" y="61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3" y="59"/>
                </a:moveTo>
                <a:cubicBezTo>
                  <a:pt x="3" y="59"/>
                  <a:pt x="3" y="59"/>
                  <a:pt x="3" y="59"/>
                </a:cubicBezTo>
                <a:cubicBezTo>
                  <a:pt x="3" y="59"/>
                  <a:pt x="3" y="59"/>
                  <a:pt x="3" y="59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6"/>
                </a:moveTo>
                <a:cubicBezTo>
                  <a:pt x="3" y="56"/>
                  <a:pt x="3" y="57"/>
                  <a:pt x="3" y="57"/>
                </a:cubicBezTo>
                <a:cubicBezTo>
                  <a:pt x="3" y="57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8"/>
                </a:moveTo>
                <a:cubicBezTo>
                  <a:pt x="0" y="38"/>
                  <a:pt x="0" y="39"/>
                  <a:pt x="0" y="39"/>
                </a:cubicBezTo>
                <a:cubicBezTo>
                  <a:pt x="0" y="39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7" y="0"/>
                </a:moveTo>
                <a:cubicBezTo>
                  <a:pt x="2" y="12"/>
                  <a:pt x="0" y="24"/>
                  <a:pt x="0" y="38"/>
                </a:cubicBezTo>
                <a:cubicBezTo>
                  <a:pt x="0" y="24"/>
                  <a:pt x="2" y="12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4" name="Forma libre 70"/>
          <p:cNvSpPr>
            <a:spLocks noEditPoints="1"/>
          </p:cNvSpPr>
          <p:nvPr/>
        </p:nvSpPr>
        <p:spPr bwMode="auto">
          <a:xfrm>
            <a:off x="1322785" y="2144609"/>
            <a:ext cx="1191" cy="41672"/>
          </a:xfrm>
          <a:custGeom>
            <a:avLst/>
            <a:gdLst>
              <a:gd name="T0" fmla="*/ 1 w 1"/>
              <a:gd name="T1" fmla="*/ 23 h 23"/>
              <a:gd name="T2" fmla="*/ 1 w 1"/>
              <a:gd name="T3" fmla="*/ 22 h 23"/>
              <a:gd name="T4" fmla="*/ 1 w 1"/>
              <a:gd name="T5" fmla="*/ 22 h 23"/>
              <a:gd name="T6" fmla="*/ 1 w 1"/>
              <a:gd name="T7" fmla="*/ 21 h 23"/>
              <a:gd name="T8" fmla="*/ 1 w 1"/>
              <a:gd name="T9" fmla="*/ 20 h 23"/>
              <a:gd name="T10" fmla="*/ 1 w 1"/>
              <a:gd name="T11" fmla="*/ 20 h 23"/>
              <a:gd name="T12" fmla="*/ 0 w 1"/>
              <a:gd name="T13" fmla="*/ 20 h 23"/>
              <a:gd name="T14" fmla="*/ 0 w 1"/>
              <a:gd name="T15" fmla="*/ 19 h 23"/>
              <a:gd name="T16" fmla="*/ 0 w 1"/>
              <a:gd name="T17" fmla="*/ 19 h 23"/>
              <a:gd name="T18" fmla="*/ 0 w 1"/>
              <a:gd name="T19" fmla="*/ 18 h 23"/>
              <a:gd name="T20" fmla="*/ 0 w 1"/>
              <a:gd name="T21" fmla="*/ 18 h 23"/>
              <a:gd name="T22" fmla="*/ 0 w 1"/>
              <a:gd name="T23" fmla="*/ 18 h 23"/>
              <a:gd name="T24" fmla="*/ 0 w 1"/>
              <a:gd name="T25" fmla="*/ 17 h 23"/>
              <a:gd name="T26" fmla="*/ 0 w 1"/>
              <a:gd name="T27" fmla="*/ 17 h 23"/>
              <a:gd name="T28" fmla="*/ 0 w 1"/>
              <a:gd name="T29" fmla="*/ 17 h 23"/>
              <a:gd name="T30" fmla="*/ 0 w 1"/>
              <a:gd name="T31" fmla="*/ 16 h 23"/>
              <a:gd name="T32" fmla="*/ 0 w 1"/>
              <a:gd name="T33" fmla="*/ 16 h 23"/>
              <a:gd name="T34" fmla="*/ 0 w 1"/>
              <a:gd name="T35" fmla="*/ 15 h 23"/>
              <a:gd name="T36" fmla="*/ 0 w 1"/>
              <a:gd name="T37" fmla="*/ 15 h 23"/>
              <a:gd name="T38" fmla="*/ 0 w 1"/>
              <a:gd name="T39" fmla="*/ 15 h 23"/>
              <a:gd name="T40" fmla="*/ 0 w 1"/>
              <a:gd name="T41" fmla="*/ 14 h 23"/>
              <a:gd name="T42" fmla="*/ 0 w 1"/>
              <a:gd name="T43" fmla="*/ 14 h 23"/>
              <a:gd name="T44" fmla="*/ 0 w 1"/>
              <a:gd name="T45" fmla="*/ 13 h 23"/>
              <a:gd name="T46" fmla="*/ 0 w 1"/>
              <a:gd name="T47" fmla="*/ 13 h 23"/>
              <a:gd name="T48" fmla="*/ 0 w 1"/>
              <a:gd name="T49" fmla="*/ 12 h 23"/>
              <a:gd name="T50" fmla="*/ 0 w 1"/>
              <a:gd name="T51" fmla="*/ 12 h 23"/>
              <a:gd name="T52" fmla="*/ 0 w 1"/>
              <a:gd name="T53" fmla="*/ 12 h 23"/>
              <a:gd name="T54" fmla="*/ 0 w 1"/>
              <a:gd name="T55" fmla="*/ 11 h 23"/>
              <a:gd name="T56" fmla="*/ 0 w 1"/>
              <a:gd name="T57" fmla="*/ 11 h 23"/>
              <a:gd name="T58" fmla="*/ 0 w 1"/>
              <a:gd name="T59" fmla="*/ 11 h 23"/>
              <a:gd name="T60" fmla="*/ 0 w 1"/>
              <a:gd name="T61" fmla="*/ 10 h 23"/>
              <a:gd name="T62" fmla="*/ 0 w 1"/>
              <a:gd name="T63" fmla="*/ 10 h 23"/>
              <a:gd name="T64" fmla="*/ 0 w 1"/>
              <a:gd name="T65" fmla="*/ 9 h 23"/>
              <a:gd name="T66" fmla="*/ 0 w 1"/>
              <a:gd name="T67" fmla="*/ 9 h 23"/>
              <a:gd name="T68" fmla="*/ 0 w 1"/>
              <a:gd name="T69" fmla="*/ 9 h 23"/>
              <a:gd name="T70" fmla="*/ 0 w 1"/>
              <a:gd name="T71" fmla="*/ 8 h 23"/>
              <a:gd name="T72" fmla="*/ 0 w 1"/>
              <a:gd name="T73" fmla="*/ 8 h 23"/>
              <a:gd name="T74" fmla="*/ 0 w 1"/>
              <a:gd name="T75" fmla="*/ 8 h 23"/>
              <a:gd name="T76" fmla="*/ 0 w 1"/>
              <a:gd name="T77" fmla="*/ 7 h 23"/>
              <a:gd name="T78" fmla="*/ 0 w 1"/>
              <a:gd name="T79" fmla="*/ 6 h 23"/>
              <a:gd name="T80" fmla="*/ 0 w 1"/>
              <a:gd name="T81" fmla="*/ 6 h 23"/>
              <a:gd name="T82" fmla="*/ 0 w 1"/>
              <a:gd name="T83" fmla="*/ 6 h 23"/>
              <a:gd name="T84" fmla="*/ 0 w 1"/>
              <a:gd name="T85" fmla="*/ 5 h 23"/>
              <a:gd name="T86" fmla="*/ 0 w 1"/>
              <a:gd name="T87" fmla="*/ 5 h 23"/>
              <a:gd name="T88" fmla="*/ 0 w 1"/>
              <a:gd name="T89" fmla="*/ 5 h 23"/>
              <a:gd name="T90" fmla="*/ 0 w 1"/>
              <a:gd name="T91" fmla="*/ 4 h 23"/>
              <a:gd name="T92" fmla="*/ 0 w 1"/>
              <a:gd name="T93" fmla="*/ 4 h 23"/>
              <a:gd name="T94" fmla="*/ 0 w 1"/>
              <a:gd name="T95" fmla="*/ 3 h 23"/>
              <a:gd name="T96" fmla="*/ 0 w 1"/>
              <a:gd name="T97" fmla="*/ 3 h 23"/>
              <a:gd name="T98" fmla="*/ 0 w 1"/>
              <a:gd name="T99" fmla="*/ 3 h 23"/>
              <a:gd name="T100" fmla="*/ 0 w 1"/>
              <a:gd name="T101" fmla="*/ 2 h 23"/>
              <a:gd name="T102" fmla="*/ 0 w 1"/>
              <a:gd name="T103" fmla="*/ 1 h 23"/>
              <a:gd name="T104" fmla="*/ 0 w 1"/>
              <a:gd name="T105" fmla="*/ 1 h 23"/>
              <a:gd name="T106" fmla="*/ 0 w 1"/>
              <a:gd name="T107" fmla="*/ 1 h 23"/>
              <a:gd name="T108" fmla="*/ 0 w 1"/>
              <a:gd name="T109" fmla="*/ 0 h 23"/>
              <a:gd name="T110" fmla="*/ 0 w 1"/>
              <a:gd name="T111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" h="23"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8"/>
                  <a:pt x="0" y="18"/>
                </a:cubicBezTo>
                <a:cubicBezTo>
                  <a:pt x="0" y="18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5"/>
                </a:moveTo>
                <a:cubicBezTo>
                  <a:pt x="0" y="15"/>
                  <a:pt x="0" y="15"/>
                  <a:pt x="0" y="16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4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2"/>
                </a:moveTo>
                <a:cubicBezTo>
                  <a:pt x="0" y="12"/>
                  <a:pt x="0" y="13"/>
                  <a:pt x="0" y="13"/>
                </a:cubicBezTo>
                <a:cubicBezTo>
                  <a:pt x="0" y="13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1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0"/>
                  <a:pt x="0" y="10"/>
                  <a:pt x="0" y="11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10"/>
                  <a:pt x="0" y="10"/>
                </a:cubicBezTo>
                <a:cubicBezTo>
                  <a:pt x="0" y="10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7"/>
                  <a:pt x="0" y="7"/>
                  <a:pt x="0" y="8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7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4"/>
                  <a:pt x="0" y="4"/>
                </a:cubicBezTo>
                <a:cubicBezTo>
                  <a:pt x="0" y="4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2" name="Forma libre 78"/>
          <p:cNvSpPr>
            <a:spLocks noEditPoints="1"/>
          </p:cNvSpPr>
          <p:nvPr/>
        </p:nvSpPr>
        <p:spPr bwMode="auto">
          <a:xfrm>
            <a:off x="759619" y="3099490"/>
            <a:ext cx="33338" cy="101204"/>
          </a:xfrm>
          <a:custGeom>
            <a:avLst/>
            <a:gdLst>
              <a:gd name="T0" fmla="*/ 18 w 18"/>
              <a:gd name="T1" fmla="*/ 55 h 55"/>
              <a:gd name="T2" fmla="*/ 18 w 18"/>
              <a:gd name="T3" fmla="*/ 55 h 55"/>
              <a:gd name="T4" fmla="*/ 18 w 18"/>
              <a:gd name="T5" fmla="*/ 55 h 55"/>
              <a:gd name="T6" fmla="*/ 18 w 18"/>
              <a:gd name="T7" fmla="*/ 55 h 55"/>
              <a:gd name="T8" fmla="*/ 18 w 18"/>
              <a:gd name="T9" fmla="*/ 55 h 55"/>
              <a:gd name="T10" fmla="*/ 18 w 18"/>
              <a:gd name="T11" fmla="*/ 55 h 55"/>
              <a:gd name="T12" fmla="*/ 17 w 18"/>
              <a:gd name="T13" fmla="*/ 55 h 55"/>
              <a:gd name="T14" fmla="*/ 18 w 18"/>
              <a:gd name="T15" fmla="*/ 55 h 55"/>
              <a:gd name="T16" fmla="*/ 17 w 18"/>
              <a:gd name="T17" fmla="*/ 55 h 55"/>
              <a:gd name="T18" fmla="*/ 0 w 18"/>
              <a:gd name="T19" fmla="*/ 1 h 55"/>
              <a:gd name="T20" fmla="*/ 17 w 18"/>
              <a:gd name="T21" fmla="*/ 55 h 55"/>
              <a:gd name="T22" fmla="*/ 0 w 18"/>
              <a:gd name="T23" fmla="*/ 1 h 55"/>
              <a:gd name="T24" fmla="*/ 0 w 18"/>
              <a:gd name="T25" fmla="*/ 1 h 55"/>
              <a:gd name="T26" fmla="*/ 0 w 18"/>
              <a:gd name="T27" fmla="*/ 1 h 55"/>
              <a:gd name="T28" fmla="*/ 0 w 18"/>
              <a:gd name="T29" fmla="*/ 1 h 55"/>
              <a:gd name="T30" fmla="*/ 0 w 18"/>
              <a:gd name="T31" fmla="*/ 1 h 55"/>
              <a:gd name="T32" fmla="*/ 0 w 18"/>
              <a:gd name="T33" fmla="*/ 1 h 55"/>
              <a:gd name="T34" fmla="*/ 0 w 18"/>
              <a:gd name="T35" fmla="*/ 1 h 55"/>
              <a:gd name="T36" fmla="*/ 0 w 18"/>
              <a:gd name="T37" fmla="*/ 0 h 55"/>
              <a:gd name="T38" fmla="*/ 0 w 18"/>
              <a:gd name="T39" fmla="*/ 1 h 55"/>
              <a:gd name="T40" fmla="*/ 0 w 18"/>
              <a:gd name="T41" fmla="*/ 1 h 55"/>
              <a:gd name="T42" fmla="*/ 0 w 18"/>
              <a:gd name="T43" fmla="*/ 0 h 55"/>
              <a:gd name="T44" fmla="*/ 0 w 18"/>
              <a:gd name="T45" fmla="*/ 0 h 55"/>
              <a:gd name="T46" fmla="*/ 0 w 18"/>
              <a:gd name="T47" fmla="*/ 0 h 55"/>
              <a:gd name="T48" fmla="*/ 0 w 18"/>
              <a:gd name="T49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" h="55"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7" y="55"/>
                </a:moveTo>
                <a:cubicBezTo>
                  <a:pt x="17" y="55"/>
                  <a:pt x="18" y="55"/>
                  <a:pt x="18" y="55"/>
                </a:cubicBezTo>
                <a:cubicBezTo>
                  <a:pt x="18" y="55"/>
                  <a:pt x="17" y="55"/>
                  <a:pt x="17" y="55"/>
                </a:cubicBezTo>
                <a:moveTo>
                  <a:pt x="0" y="1"/>
                </a:moveTo>
                <a:cubicBezTo>
                  <a:pt x="0" y="21"/>
                  <a:pt x="7" y="40"/>
                  <a:pt x="17" y="55"/>
                </a:cubicBezTo>
                <a:cubicBezTo>
                  <a:pt x="7" y="40"/>
                  <a:pt x="0" y="2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0" name="Forma libre 86"/>
          <p:cNvSpPr>
            <a:spLocks noEditPoints="1"/>
          </p:cNvSpPr>
          <p:nvPr/>
        </p:nvSpPr>
        <p:spPr bwMode="auto">
          <a:xfrm>
            <a:off x="1293019" y="4011509"/>
            <a:ext cx="7144" cy="88106"/>
          </a:xfrm>
          <a:custGeom>
            <a:avLst/>
            <a:gdLst>
              <a:gd name="T0" fmla="*/ 3 w 4"/>
              <a:gd name="T1" fmla="*/ 47 h 48"/>
              <a:gd name="T2" fmla="*/ 3 w 4"/>
              <a:gd name="T3" fmla="*/ 47 h 48"/>
              <a:gd name="T4" fmla="*/ 2 w 4"/>
              <a:gd name="T5" fmla="*/ 47 h 48"/>
              <a:gd name="T6" fmla="*/ 2 w 4"/>
              <a:gd name="T7" fmla="*/ 46 h 48"/>
              <a:gd name="T8" fmla="*/ 2 w 4"/>
              <a:gd name="T9" fmla="*/ 46 h 48"/>
              <a:gd name="T10" fmla="*/ 0 w 4"/>
              <a:gd name="T11" fmla="*/ 23 h 48"/>
              <a:gd name="T12" fmla="*/ 0 w 4"/>
              <a:gd name="T13" fmla="*/ 22 h 48"/>
              <a:gd name="T14" fmla="*/ 0 w 4"/>
              <a:gd name="T15" fmla="*/ 22 h 48"/>
              <a:gd name="T16" fmla="*/ 0 w 4"/>
              <a:gd name="T17" fmla="*/ 22 h 48"/>
              <a:gd name="T18" fmla="*/ 0 w 4"/>
              <a:gd name="T19" fmla="*/ 22 h 48"/>
              <a:gd name="T20" fmla="*/ 0 w 4"/>
              <a:gd name="T21" fmla="*/ 21 h 48"/>
              <a:gd name="T22" fmla="*/ 0 w 4"/>
              <a:gd name="T23" fmla="*/ 20 h 48"/>
              <a:gd name="T24" fmla="*/ 0 w 4"/>
              <a:gd name="T25" fmla="*/ 20 h 48"/>
              <a:gd name="T26" fmla="*/ 0 w 4"/>
              <a:gd name="T27" fmla="*/ 20 h 48"/>
              <a:gd name="T28" fmla="*/ 0 w 4"/>
              <a:gd name="T29" fmla="*/ 19 h 48"/>
              <a:gd name="T30" fmla="*/ 0 w 4"/>
              <a:gd name="T31" fmla="*/ 19 h 48"/>
              <a:gd name="T32" fmla="*/ 0 w 4"/>
              <a:gd name="T33" fmla="*/ 19 h 48"/>
              <a:gd name="T34" fmla="*/ 0 w 4"/>
              <a:gd name="T35" fmla="*/ 18 h 48"/>
              <a:gd name="T36" fmla="*/ 0 w 4"/>
              <a:gd name="T37" fmla="*/ 18 h 48"/>
              <a:gd name="T38" fmla="*/ 0 w 4"/>
              <a:gd name="T39" fmla="*/ 18 h 48"/>
              <a:gd name="T40" fmla="*/ 1 w 4"/>
              <a:gd name="T41" fmla="*/ 17 h 48"/>
              <a:gd name="T42" fmla="*/ 1 w 4"/>
              <a:gd name="T43" fmla="*/ 17 h 48"/>
              <a:gd name="T44" fmla="*/ 1 w 4"/>
              <a:gd name="T45" fmla="*/ 16 h 48"/>
              <a:gd name="T46" fmla="*/ 1 w 4"/>
              <a:gd name="T47" fmla="*/ 15 h 48"/>
              <a:gd name="T48" fmla="*/ 1 w 4"/>
              <a:gd name="T49" fmla="*/ 15 h 48"/>
              <a:gd name="T50" fmla="*/ 1 w 4"/>
              <a:gd name="T51" fmla="*/ 15 h 48"/>
              <a:gd name="T52" fmla="*/ 1 w 4"/>
              <a:gd name="T53" fmla="*/ 14 h 48"/>
              <a:gd name="T54" fmla="*/ 1 w 4"/>
              <a:gd name="T55" fmla="*/ 14 h 48"/>
              <a:gd name="T56" fmla="*/ 1 w 4"/>
              <a:gd name="T57" fmla="*/ 14 h 48"/>
              <a:gd name="T58" fmla="*/ 1 w 4"/>
              <a:gd name="T59" fmla="*/ 13 h 48"/>
              <a:gd name="T60" fmla="*/ 1 w 4"/>
              <a:gd name="T61" fmla="*/ 13 h 48"/>
              <a:gd name="T62" fmla="*/ 1 w 4"/>
              <a:gd name="T63" fmla="*/ 11 h 48"/>
              <a:gd name="T64" fmla="*/ 1 w 4"/>
              <a:gd name="T65" fmla="*/ 11 h 48"/>
              <a:gd name="T66" fmla="*/ 1 w 4"/>
              <a:gd name="T67" fmla="*/ 11 h 48"/>
              <a:gd name="T68" fmla="*/ 1 w 4"/>
              <a:gd name="T69" fmla="*/ 10 h 48"/>
              <a:gd name="T70" fmla="*/ 1 w 4"/>
              <a:gd name="T71" fmla="*/ 10 h 48"/>
              <a:gd name="T72" fmla="*/ 1 w 4"/>
              <a:gd name="T73" fmla="*/ 10 h 48"/>
              <a:gd name="T74" fmla="*/ 2 w 4"/>
              <a:gd name="T75" fmla="*/ 9 h 48"/>
              <a:gd name="T76" fmla="*/ 2 w 4"/>
              <a:gd name="T77" fmla="*/ 8 h 48"/>
              <a:gd name="T78" fmla="*/ 2 w 4"/>
              <a:gd name="T79" fmla="*/ 8 h 48"/>
              <a:gd name="T80" fmla="*/ 2 w 4"/>
              <a:gd name="T81" fmla="*/ 8 h 48"/>
              <a:gd name="T82" fmla="*/ 2 w 4"/>
              <a:gd name="T83" fmla="*/ 7 h 48"/>
              <a:gd name="T84" fmla="*/ 2 w 4"/>
              <a:gd name="T85" fmla="*/ 7 h 48"/>
              <a:gd name="T86" fmla="*/ 2 w 4"/>
              <a:gd name="T87" fmla="*/ 6 h 48"/>
              <a:gd name="T88" fmla="*/ 2 w 4"/>
              <a:gd name="T89" fmla="*/ 5 h 48"/>
              <a:gd name="T90" fmla="*/ 2 w 4"/>
              <a:gd name="T91" fmla="*/ 5 h 48"/>
              <a:gd name="T92" fmla="*/ 2 w 4"/>
              <a:gd name="T93" fmla="*/ 5 h 48"/>
              <a:gd name="T94" fmla="*/ 3 w 4"/>
              <a:gd name="T95" fmla="*/ 4 h 48"/>
              <a:gd name="T96" fmla="*/ 3 w 4"/>
              <a:gd name="T97" fmla="*/ 4 h 48"/>
              <a:gd name="T98" fmla="*/ 3 w 4"/>
              <a:gd name="T99" fmla="*/ 4 h 48"/>
              <a:gd name="T100" fmla="*/ 3 w 4"/>
              <a:gd name="T101" fmla="*/ 3 h 48"/>
              <a:gd name="T102" fmla="*/ 3 w 4"/>
              <a:gd name="T103" fmla="*/ 3 h 48"/>
              <a:gd name="T104" fmla="*/ 3 w 4"/>
              <a:gd name="T105" fmla="*/ 3 h 48"/>
              <a:gd name="T106" fmla="*/ 3 w 4"/>
              <a:gd name="T107" fmla="*/ 2 h 48"/>
              <a:gd name="T108" fmla="*/ 3 w 4"/>
              <a:gd name="T109" fmla="*/ 2 h 48"/>
              <a:gd name="T110" fmla="*/ 3 w 4"/>
              <a:gd name="T111" fmla="*/ 1 h 48"/>
              <a:gd name="T112" fmla="*/ 3 w 4"/>
              <a:gd name="T113" fmla="*/ 1 h 48"/>
              <a:gd name="T114" fmla="*/ 4 w 4"/>
              <a:gd name="T115" fmla="*/ 1 h 48"/>
              <a:gd name="T116" fmla="*/ 4 w 4"/>
              <a:gd name="T117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" h="48">
                <a:moveTo>
                  <a:pt x="3" y="48"/>
                </a:move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moveTo>
                  <a:pt x="3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3" y="47"/>
                </a:cubicBezTo>
                <a:moveTo>
                  <a:pt x="2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2" y="47"/>
                </a:cubicBezTo>
                <a:moveTo>
                  <a:pt x="2" y="47"/>
                </a:moveTo>
                <a:cubicBezTo>
                  <a:pt x="2" y="47"/>
                  <a:pt x="2" y="47"/>
                  <a:pt x="2" y="47"/>
                </a:cubicBezTo>
                <a:cubicBezTo>
                  <a:pt x="2" y="47"/>
                  <a:pt x="2" y="47"/>
                  <a:pt x="2" y="47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5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5"/>
                </a:cubicBezTo>
                <a:moveTo>
                  <a:pt x="0" y="23"/>
                </a:moveTo>
                <a:cubicBezTo>
                  <a:pt x="0" y="31"/>
                  <a:pt x="1" y="38"/>
                  <a:pt x="2" y="45"/>
                </a:cubicBezTo>
                <a:cubicBezTo>
                  <a:pt x="1" y="38"/>
                  <a:pt x="0" y="31"/>
                  <a:pt x="0" y="23"/>
                </a:cubicBezTo>
                <a:moveTo>
                  <a:pt x="0" y="23"/>
                </a:move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1"/>
                </a:moveTo>
                <a:cubicBezTo>
                  <a:pt x="0" y="21"/>
                  <a:pt x="0" y="21"/>
                  <a:pt x="0" y="22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0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20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9"/>
                  <a:pt x="0" y="19"/>
                </a:cubicBezTo>
                <a:cubicBezTo>
                  <a:pt x="0" y="19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1" y="17"/>
                </a:moveTo>
                <a:cubicBezTo>
                  <a:pt x="1" y="17"/>
                  <a:pt x="0" y="17"/>
                  <a:pt x="0" y="17"/>
                </a:cubicBezTo>
                <a:cubicBezTo>
                  <a:pt x="0" y="17"/>
                  <a:pt x="1" y="17"/>
                  <a:pt x="1" y="17"/>
                </a:cubicBezTo>
                <a:moveTo>
                  <a:pt x="1" y="17"/>
                </a:move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moveTo>
                  <a:pt x="1" y="16"/>
                </a:moveTo>
                <a:cubicBezTo>
                  <a:pt x="1" y="16"/>
                  <a:pt x="1" y="17"/>
                  <a:pt x="1" y="17"/>
                </a:cubicBezTo>
                <a:cubicBezTo>
                  <a:pt x="1" y="17"/>
                  <a:pt x="1" y="16"/>
                  <a:pt x="1" y="16"/>
                </a:cubicBezTo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1" y="15"/>
                </a:moveTo>
                <a:cubicBezTo>
                  <a:pt x="1" y="15"/>
                  <a:pt x="1" y="16"/>
                  <a:pt x="1" y="16"/>
                </a:cubicBezTo>
                <a:cubicBezTo>
                  <a:pt x="1" y="16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4"/>
                </a:moveTo>
                <a:cubicBezTo>
                  <a:pt x="1" y="14"/>
                  <a:pt x="1" y="14"/>
                  <a:pt x="1" y="15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2"/>
                </a:moveTo>
                <a:cubicBezTo>
                  <a:pt x="1" y="12"/>
                  <a:pt x="1" y="13"/>
                  <a:pt x="1" y="13"/>
                </a:cubicBezTo>
                <a:cubicBezTo>
                  <a:pt x="1" y="13"/>
                  <a:pt x="1" y="12"/>
                  <a:pt x="1" y="12"/>
                </a:cubicBezTo>
                <a:moveTo>
                  <a:pt x="1" y="11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0"/>
                </a:moveTo>
                <a:cubicBezTo>
                  <a:pt x="1" y="10"/>
                  <a:pt x="1" y="11"/>
                  <a:pt x="1" y="11"/>
                </a:cubicBezTo>
                <a:cubicBezTo>
                  <a:pt x="1" y="11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2" y="9"/>
                </a:moveTo>
                <a:cubicBezTo>
                  <a:pt x="2" y="10"/>
                  <a:pt x="1" y="10"/>
                  <a:pt x="1" y="10"/>
                </a:cubicBezTo>
                <a:cubicBezTo>
                  <a:pt x="1" y="10"/>
                  <a:pt x="2" y="10"/>
                  <a:pt x="2" y="9"/>
                </a:cubicBezTo>
                <a:moveTo>
                  <a:pt x="2" y="9"/>
                </a:move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moveTo>
                  <a:pt x="2" y="8"/>
                </a:moveTo>
                <a:cubicBezTo>
                  <a:pt x="2" y="8"/>
                  <a:pt x="2" y="9"/>
                  <a:pt x="2" y="9"/>
                </a:cubicBezTo>
                <a:cubicBezTo>
                  <a:pt x="2" y="9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6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6"/>
                </a:cubicBezTo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moveTo>
                  <a:pt x="2" y="5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3" y="4"/>
                </a:move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3"/>
                </a:moveTo>
                <a:cubicBezTo>
                  <a:pt x="3" y="3"/>
                  <a:pt x="3" y="4"/>
                  <a:pt x="3" y="4"/>
                </a:cubicBezTo>
                <a:cubicBezTo>
                  <a:pt x="3" y="4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1"/>
                </a:moveTo>
                <a:cubicBezTo>
                  <a:pt x="3" y="1"/>
                  <a:pt x="3" y="2"/>
                  <a:pt x="3" y="2"/>
                </a:cubicBezTo>
                <a:cubicBezTo>
                  <a:pt x="3" y="2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0"/>
                </a:moveTo>
                <a:cubicBezTo>
                  <a:pt x="4" y="0"/>
                  <a:pt x="4" y="0"/>
                  <a:pt x="4" y="1"/>
                </a:cubicBezTo>
                <a:cubicBezTo>
                  <a:pt x="4" y="0"/>
                  <a:pt x="4" y="0"/>
                  <a:pt x="4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A5B54224-AEC3-4916-93C5-08FCBA5BE603}"/>
              </a:ext>
            </a:extLst>
          </p:cNvPr>
          <p:cNvGrpSpPr/>
          <p:nvPr/>
        </p:nvGrpSpPr>
        <p:grpSpPr>
          <a:xfrm>
            <a:off x="1874044" y="4000793"/>
            <a:ext cx="426244" cy="425054"/>
            <a:chOff x="2498725" y="5334391"/>
            <a:chExt cx="568325" cy="566738"/>
          </a:xfrm>
        </p:grpSpPr>
        <p:sp>
          <p:nvSpPr>
            <p:cNvPr id="222" name="Forma libre 88"/>
            <p:cNvSpPr>
              <a:spLocks/>
            </p:cNvSpPr>
            <p:nvPr/>
          </p:nvSpPr>
          <p:spPr bwMode="auto">
            <a:xfrm>
              <a:off x="2498725" y="5334391"/>
              <a:ext cx="568325" cy="566738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3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" name="Elipse 89"/>
            <p:cNvSpPr>
              <a:spLocks noChangeArrowheads="1"/>
            </p:cNvSpPr>
            <p:nvPr/>
          </p:nvSpPr>
          <p:spPr bwMode="auto">
            <a:xfrm>
              <a:off x="2555875" y="5389953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" name="Forma libre 90"/>
            <p:cNvSpPr>
              <a:spLocks noEditPoints="1"/>
            </p:cNvSpPr>
            <p:nvPr/>
          </p:nvSpPr>
          <p:spPr bwMode="auto">
            <a:xfrm>
              <a:off x="2555875" y="5548703"/>
              <a:ext cx="9525" cy="127000"/>
            </a:xfrm>
            <a:custGeom>
              <a:avLst/>
              <a:gdLst>
                <a:gd name="T0" fmla="*/ 3 w 4"/>
                <a:gd name="T1" fmla="*/ 52 h 52"/>
                <a:gd name="T2" fmla="*/ 3 w 4"/>
                <a:gd name="T3" fmla="*/ 52 h 52"/>
                <a:gd name="T4" fmla="*/ 3 w 4"/>
                <a:gd name="T5" fmla="*/ 52 h 52"/>
                <a:gd name="T6" fmla="*/ 3 w 4"/>
                <a:gd name="T7" fmla="*/ 51 h 52"/>
                <a:gd name="T8" fmla="*/ 2 w 4"/>
                <a:gd name="T9" fmla="*/ 51 h 52"/>
                <a:gd name="T10" fmla="*/ 2 w 4"/>
                <a:gd name="T11" fmla="*/ 51 h 52"/>
                <a:gd name="T12" fmla="*/ 2 w 4"/>
                <a:gd name="T13" fmla="*/ 51 h 52"/>
                <a:gd name="T14" fmla="*/ 2 w 4"/>
                <a:gd name="T15" fmla="*/ 50 h 52"/>
                <a:gd name="T16" fmla="*/ 2 w 4"/>
                <a:gd name="T17" fmla="*/ 50 h 52"/>
                <a:gd name="T18" fmla="*/ 2 w 4"/>
                <a:gd name="T19" fmla="*/ 50 h 52"/>
                <a:gd name="T20" fmla="*/ 2 w 4"/>
                <a:gd name="T21" fmla="*/ 49 h 52"/>
                <a:gd name="T22" fmla="*/ 2 w 4"/>
                <a:gd name="T23" fmla="*/ 49 h 52"/>
                <a:gd name="T24" fmla="*/ 2 w 4"/>
                <a:gd name="T25" fmla="*/ 49 h 52"/>
                <a:gd name="T26" fmla="*/ 2 w 4"/>
                <a:gd name="T27" fmla="*/ 49 h 52"/>
                <a:gd name="T28" fmla="*/ 2 w 4"/>
                <a:gd name="T29" fmla="*/ 49 h 52"/>
                <a:gd name="T30" fmla="*/ 2 w 4"/>
                <a:gd name="T31" fmla="*/ 49 h 52"/>
                <a:gd name="T32" fmla="*/ 2 w 4"/>
                <a:gd name="T33" fmla="*/ 48 h 52"/>
                <a:gd name="T34" fmla="*/ 2 w 4"/>
                <a:gd name="T35" fmla="*/ 48 h 52"/>
                <a:gd name="T36" fmla="*/ 2 w 4"/>
                <a:gd name="T37" fmla="*/ 48 h 52"/>
                <a:gd name="T38" fmla="*/ 0 w 4"/>
                <a:gd name="T39" fmla="*/ 35 h 52"/>
                <a:gd name="T40" fmla="*/ 0 w 4"/>
                <a:gd name="T41" fmla="*/ 35 h 52"/>
                <a:gd name="T42" fmla="*/ 0 w 4"/>
                <a:gd name="T43" fmla="*/ 35 h 52"/>
                <a:gd name="T44" fmla="*/ 0 w 4"/>
                <a:gd name="T45" fmla="*/ 33 h 52"/>
                <a:gd name="T46" fmla="*/ 0 w 4"/>
                <a:gd name="T47" fmla="*/ 33 h 52"/>
                <a:gd name="T48" fmla="*/ 0 w 4"/>
                <a:gd name="T49" fmla="*/ 33 h 52"/>
                <a:gd name="T50" fmla="*/ 0 w 4"/>
                <a:gd name="T51" fmla="*/ 32 h 52"/>
                <a:gd name="T52" fmla="*/ 0 w 4"/>
                <a:gd name="T53" fmla="*/ 32 h 52"/>
                <a:gd name="T54" fmla="*/ 0 w 4"/>
                <a:gd name="T55" fmla="*/ 32 h 52"/>
                <a:gd name="T56" fmla="*/ 0 w 4"/>
                <a:gd name="T57" fmla="*/ 32 h 52"/>
                <a:gd name="T58" fmla="*/ 0 w 4"/>
                <a:gd name="T59" fmla="*/ 32 h 52"/>
                <a:gd name="T60" fmla="*/ 0 w 4"/>
                <a:gd name="T61" fmla="*/ 32 h 52"/>
                <a:gd name="T62" fmla="*/ 0 w 4"/>
                <a:gd name="T63" fmla="*/ 31 h 52"/>
                <a:gd name="T64" fmla="*/ 0 w 4"/>
                <a:gd name="T65" fmla="*/ 31 h 52"/>
                <a:gd name="T66" fmla="*/ 0 w 4"/>
                <a:gd name="T67" fmla="*/ 30 h 52"/>
                <a:gd name="T68" fmla="*/ 0 w 4"/>
                <a:gd name="T69" fmla="*/ 30 h 52"/>
                <a:gd name="T70" fmla="*/ 0 w 4"/>
                <a:gd name="T71" fmla="*/ 30 h 52"/>
                <a:gd name="T72" fmla="*/ 0 w 4"/>
                <a:gd name="T73" fmla="*/ 30 h 52"/>
                <a:gd name="T74" fmla="*/ 0 w 4"/>
                <a:gd name="T75" fmla="*/ 29 h 52"/>
                <a:gd name="T76" fmla="*/ 0 w 4"/>
                <a:gd name="T77" fmla="*/ 29 h 52"/>
                <a:gd name="T78" fmla="*/ 0 w 4"/>
                <a:gd name="T79" fmla="*/ 29 h 52"/>
                <a:gd name="T80" fmla="*/ 0 w 4"/>
                <a:gd name="T81" fmla="*/ 29 h 52"/>
                <a:gd name="T82" fmla="*/ 0 w 4"/>
                <a:gd name="T83" fmla="*/ 29 h 52"/>
                <a:gd name="T84" fmla="*/ 0 w 4"/>
                <a:gd name="T85" fmla="*/ 29 h 52"/>
                <a:gd name="T86" fmla="*/ 0 w 4"/>
                <a:gd name="T87" fmla="*/ 28 h 52"/>
                <a:gd name="T88" fmla="*/ 0 w 4"/>
                <a:gd name="T89" fmla="*/ 28 h 52"/>
                <a:gd name="T90" fmla="*/ 4 w 4"/>
                <a:gd name="T91" fmla="*/ 1 h 52"/>
                <a:gd name="T92" fmla="*/ 4 w 4"/>
                <a:gd name="T93" fmla="*/ 1 h 52"/>
                <a:gd name="T94" fmla="*/ 4 w 4"/>
                <a:gd name="T95" fmla="*/ 1 h 52"/>
                <a:gd name="T96" fmla="*/ 4 w 4"/>
                <a:gd name="T97" fmla="*/ 1 h 52"/>
                <a:gd name="T98" fmla="*/ 4 w 4"/>
                <a:gd name="T99" fmla="*/ 1 h 52"/>
                <a:gd name="T100" fmla="*/ 4 w 4"/>
                <a:gd name="T101" fmla="*/ 1 h 52"/>
                <a:gd name="T102" fmla="*/ 4 w 4"/>
                <a:gd name="T103" fmla="*/ 0 h 52"/>
                <a:gd name="T104" fmla="*/ 4 w 4"/>
                <a:gd name="T105" fmla="*/ 0 h 52"/>
                <a:gd name="T106" fmla="*/ 4 w 4"/>
                <a:gd name="T107" fmla="*/ 0 h 52"/>
                <a:gd name="T108" fmla="*/ 4 w 4"/>
                <a:gd name="T109" fmla="*/ 0 h 52"/>
                <a:gd name="T110" fmla="*/ 4 w 4"/>
                <a:gd name="T1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" h="52"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1"/>
                  </a:moveTo>
                  <a:cubicBezTo>
                    <a:pt x="3" y="51"/>
                    <a:pt x="3" y="51"/>
                    <a:pt x="3" y="51"/>
                  </a:cubicBezTo>
                  <a:cubicBezTo>
                    <a:pt x="3" y="51"/>
                    <a:pt x="3" y="51"/>
                    <a:pt x="3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0"/>
                  </a:moveTo>
                  <a:cubicBezTo>
                    <a:pt x="2" y="50"/>
                    <a:pt x="2" y="51"/>
                    <a:pt x="2" y="51"/>
                  </a:cubicBezTo>
                  <a:cubicBezTo>
                    <a:pt x="2" y="51"/>
                    <a:pt x="2" y="50"/>
                    <a:pt x="2" y="50"/>
                  </a:cubicBezTo>
                  <a:moveTo>
                    <a:pt x="2" y="50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moveTo>
                    <a:pt x="2" y="49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8"/>
                  </a:moveTo>
                  <a:cubicBezTo>
                    <a:pt x="2" y="48"/>
                    <a:pt x="2" y="49"/>
                    <a:pt x="2" y="49"/>
                  </a:cubicBezTo>
                  <a:cubicBezTo>
                    <a:pt x="2" y="49"/>
                    <a:pt x="2" y="48"/>
                    <a:pt x="2" y="48"/>
                  </a:cubicBezTo>
                  <a:moveTo>
                    <a:pt x="2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moveTo>
                    <a:pt x="0" y="35"/>
                  </a:moveTo>
                  <a:cubicBezTo>
                    <a:pt x="0" y="40"/>
                    <a:pt x="1" y="44"/>
                    <a:pt x="2" y="48"/>
                  </a:cubicBezTo>
                  <a:cubicBezTo>
                    <a:pt x="1" y="44"/>
                    <a:pt x="0" y="40"/>
                    <a:pt x="0" y="35"/>
                  </a:cubicBezTo>
                  <a:moveTo>
                    <a:pt x="0" y="33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0" y="35"/>
                    <a:pt x="0" y="34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4" y="1"/>
                  </a:moveTo>
                  <a:cubicBezTo>
                    <a:pt x="1" y="10"/>
                    <a:pt x="0" y="19"/>
                    <a:pt x="0" y="28"/>
                  </a:cubicBezTo>
                  <a:cubicBezTo>
                    <a:pt x="0" y="19"/>
                    <a:pt x="1" y="10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" name="Forma libre 91"/>
            <p:cNvSpPr>
              <a:spLocks/>
            </p:cNvSpPr>
            <p:nvPr/>
          </p:nvSpPr>
          <p:spPr bwMode="auto">
            <a:xfrm>
              <a:off x="2555875" y="5416941"/>
              <a:ext cx="190500" cy="428625"/>
            </a:xfrm>
            <a:custGeom>
              <a:avLst/>
              <a:gdLst>
                <a:gd name="T0" fmla="*/ 4 w 78"/>
                <a:gd name="T1" fmla="*/ 54 h 175"/>
                <a:gd name="T2" fmla="*/ 4 w 78"/>
                <a:gd name="T3" fmla="*/ 54 h 175"/>
                <a:gd name="T4" fmla="*/ 4 w 78"/>
                <a:gd name="T5" fmla="*/ 54 h 175"/>
                <a:gd name="T6" fmla="*/ 4 w 78"/>
                <a:gd name="T7" fmla="*/ 55 h 175"/>
                <a:gd name="T8" fmla="*/ 4 w 78"/>
                <a:gd name="T9" fmla="*/ 55 h 175"/>
                <a:gd name="T10" fmla="*/ 4 w 78"/>
                <a:gd name="T11" fmla="*/ 55 h 175"/>
                <a:gd name="T12" fmla="*/ 4 w 78"/>
                <a:gd name="T13" fmla="*/ 55 h 175"/>
                <a:gd name="T14" fmla="*/ 0 w 78"/>
                <a:gd name="T15" fmla="*/ 82 h 175"/>
                <a:gd name="T16" fmla="*/ 0 w 78"/>
                <a:gd name="T17" fmla="*/ 82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4 h 175"/>
                <a:gd name="T26" fmla="*/ 0 w 78"/>
                <a:gd name="T27" fmla="*/ 84 h 175"/>
                <a:gd name="T28" fmla="*/ 0 w 78"/>
                <a:gd name="T29" fmla="*/ 84 h 175"/>
                <a:gd name="T30" fmla="*/ 0 w 78"/>
                <a:gd name="T31" fmla="*/ 85 h 175"/>
                <a:gd name="T32" fmla="*/ 0 w 78"/>
                <a:gd name="T33" fmla="*/ 85 h 175"/>
                <a:gd name="T34" fmla="*/ 0 w 78"/>
                <a:gd name="T35" fmla="*/ 86 h 175"/>
                <a:gd name="T36" fmla="*/ 0 w 78"/>
                <a:gd name="T37" fmla="*/ 86 h 175"/>
                <a:gd name="T38" fmla="*/ 0 w 78"/>
                <a:gd name="T39" fmla="*/ 86 h 175"/>
                <a:gd name="T40" fmla="*/ 0 w 78"/>
                <a:gd name="T41" fmla="*/ 87 h 175"/>
                <a:gd name="T42" fmla="*/ 0 w 78"/>
                <a:gd name="T43" fmla="*/ 87 h 175"/>
                <a:gd name="T44" fmla="*/ 0 w 78"/>
                <a:gd name="T45" fmla="*/ 87 h 175"/>
                <a:gd name="T46" fmla="*/ 0 w 78"/>
                <a:gd name="T47" fmla="*/ 89 h 175"/>
                <a:gd name="T48" fmla="*/ 2 w 78"/>
                <a:gd name="T49" fmla="*/ 102 h 175"/>
                <a:gd name="T50" fmla="*/ 2 w 78"/>
                <a:gd name="T51" fmla="*/ 102 h 175"/>
                <a:gd name="T52" fmla="*/ 2 w 78"/>
                <a:gd name="T53" fmla="*/ 103 h 175"/>
                <a:gd name="T54" fmla="*/ 2 w 78"/>
                <a:gd name="T55" fmla="*/ 103 h 175"/>
                <a:gd name="T56" fmla="*/ 2 w 78"/>
                <a:gd name="T57" fmla="*/ 103 h 175"/>
                <a:gd name="T58" fmla="*/ 2 w 78"/>
                <a:gd name="T59" fmla="*/ 103 h 175"/>
                <a:gd name="T60" fmla="*/ 2 w 78"/>
                <a:gd name="T61" fmla="*/ 104 h 175"/>
                <a:gd name="T62" fmla="*/ 2 w 78"/>
                <a:gd name="T63" fmla="*/ 104 h 175"/>
                <a:gd name="T64" fmla="*/ 2 w 78"/>
                <a:gd name="T65" fmla="*/ 105 h 175"/>
                <a:gd name="T66" fmla="*/ 2 w 78"/>
                <a:gd name="T67" fmla="*/ 105 h 175"/>
                <a:gd name="T68" fmla="*/ 3 w 78"/>
                <a:gd name="T69" fmla="*/ 105 h 175"/>
                <a:gd name="T70" fmla="*/ 3 w 78"/>
                <a:gd name="T71" fmla="*/ 106 h 175"/>
                <a:gd name="T72" fmla="*/ 3 w 78"/>
                <a:gd name="T73" fmla="*/ 106 h 175"/>
                <a:gd name="T74" fmla="*/ 78 w 78"/>
                <a:gd name="T75" fmla="*/ 175 h 175"/>
                <a:gd name="T76" fmla="*/ 19 w 78"/>
                <a:gd name="T77" fmla="*/ 106 h 175"/>
                <a:gd name="T78" fmla="*/ 15 w 78"/>
                <a:gd name="T79" fmla="*/ 77 h 175"/>
                <a:gd name="T80" fmla="*/ 46 w 78"/>
                <a:gd name="T81" fmla="*/ 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28" y="12"/>
                    <a:pt x="12" y="31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1" y="64"/>
                    <a:pt x="0" y="73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4"/>
                    <a:pt x="1" y="98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12" y="141"/>
                    <a:pt x="42" y="169"/>
                    <a:pt x="78" y="175"/>
                  </a:cubicBezTo>
                  <a:cubicBezTo>
                    <a:pt x="66" y="169"/>
                    <a:pt x="56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0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" name="Rectángulo 92"/>
            <p:cNvSpPr>
              <a:spLocks noChangeArrowheads="1"/>
            </p:cNvSpPr>
            <p:nvPr/>
          </p:nvSpPr>
          <p:spPr bwMode="auto">
            <a:xfrm>
              <a:off x="2714625" y="5480441"/>
              <a:ext cx="139700" cy="19367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" name="Rectángulo 93"/>
            <p:cNvSpPr>
              <a:spLocks noChangeArrowheads="1"/>
            </p:cNvSpPr>
            <p:nvPr/>
          </p:nvSpPr>
          <p:spPr bwMode="auto">
            <a:xfrm>
              <a:off x="2665413" y="5421703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30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143C55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6B9F673D-98D0-4896-AED3-5C9C19FBCE7E}"/>
              </a:ext>
            </a:extLst>
          </p:cNvPr>
          <p:cNvGrpSpPr/>
          <p:nvPr/>
        </p:nvGrpSpPr>
        <p:grpSpPr>
          <a:xfrm>
            <a:off x="867966" y="2335109"/>
            <a:ext cx="438150" cy="440531"/>
            <a:chOff x="1157288" y="3113478"/>
            <a:chExt cx="584200" cy="587375"/>
          </a:xfrm>
        </p:grpSpPr>
        <p:sp>
          <p:nvSpPr>
            <p:cNvPr id="206" name="Forma libre 72"/>
            <p:cNvSpPr>
              <a:spLocks/>
            </p:cNvSpPr>
            <p:nvPr/>
          </p:nvSpPr>
          <p:spPr bwMode="auto">
            <a:xfrm>
              <a:off x="1157288" y="3113478"/>
              <a:ext cx="584200" cy="587375"/>
            </a:xfrm>
            <a:custGeom>
              <a:avLst/>
              <a:gdLst>
                <a:gd name="T0" fmla="*/ 126 w 239"/>
                <a:gd name="T1" fmla="*/ 4 h 240"/>
                <a:gd name="T2" fmla="*/ 235 w 239"/>
                <a:gd name="T3" fmla="*/ 127 h 240"/>
                <a:gd name="T4" fmla="*/ 112 w 239"/>
                <a:gd name="T5" fmla="*/ 236 h 240"/>
                <a:gd name="T6" fmla="*/ 3 w 239"/>
                <a:gd name="T7" fmla="*/ 113 h 240"/>
                <a:gd name="T8" fmla="*/ 126 w 239"/>
                <a:gd name="T9" fmla="*/ 4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240">
                  <a:moveTo>
                    <a:pt x="126" y="4"/>
                  </a:moveTo>
                  <a:cubicBezTo>
                    <a:pt x="190" y="8"/>
                    <a:pt x="239" y="63"/>
                    <a:pt x="235" y="127"/>
                  </a:cubicBezTo>
                  <a:cubicBezTo>
                    <a:pt x="231" y="191"/>
                    <a:pt x="176" y="240"/>
                    <a:pt x="112" y="236"/>
                  </a:cubicBezTo>
                  <a:cubicBezTo>
                    <a:pt x="48" y="232"/>
                    <a:pt x="0" y="177"/>
                    <a:pt x="3" y="113"/>
                  </a:cubicBezTo>
                  <a:cubicBezTo>
                    <a:pt x="7" y="49"/>
                    <a:pt x="63" y="0"/>
                    <a:pt x="126" y="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Forma libre 73"/>
            <p:cNvSpPr>
              <a:spLocks/>
            </p:cNvSpPr>
            <p:nvPr/>
          </p:nvSpPr>
          <p:spPr bwMode="auto">
            <a:xfrm>
              <a:off x="1212850" y="3169041"/>
              <a:ext cx="473075" cy="473075"/>
            </a:xfrm>
            <a:custGeom>
              <a:avLst/>
              <a:gdLst>
                <a:gd name="T0" fmla="*/ 102 w 193"/>
                <a:gd name="T1" fmla="*/ 4 h 193"/>
                <a:gd name="T2" fmla="*/ 190 w 193"/>
                <a:gd name="T3" fmla="*/ 103 h 193"/>
                <a:gd name="T4" fmla="*/ 90 w 193"/>
                <a:gd name="T5" fmla="*/ 190 h 193"/>
                <a:gd name="T6" fmla="*/ 3 w 193"/>
                <a:gd name="T7" fmla="*/ 91 h 193"/>
                <a:gd name="T8" fmla="*/ 102 w 193"/>
                <a:gd name="T9" fmla="*/ 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4"/>
                  </a:moveTo>
                  <a:cubicBezTo>
                    <a:pt x="153" y="7"/>
                    <a:pt x="193" y="51"/>
                    <a:pt x="190" y="103"/>
                  </a:cubicBezTo>
                  <a:cubicBezTo>
                    <a:pt x="186" y="154"/>
                    <a:pt x="142" y="193"/>
                    <a:pt x="90" y="190"/>
                  </a:cubicBezTo>
                  <a:cubicBezTo>
                    <a:pt x="39" y="187"/>
                    <a:pt x="0" y="143"/>
                    <a:pt x="3" y="91"/>
                  </a:cubicBezTo>
                  <a:cubicBezTo>
                    <a:pt x="6" y="40"/>
                    <a:pt x="51" y="0"/>
                    <a:pt x="102" y="4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Forma libre 74"/>
            <p:cNvSpPr>
              <a:spLocks noEditPoints="1"/>
            </p:cNvSpPr>
            <p:nvPr/>
          </p:nvSpPr>
          <p:spPr bwMode="auto">
            <a:xfrm>
              <a:off x="1217613" y="3389703"/>
              <a:ext cx="25400" cy="117475"/>
            </a:xfrm>
            <a:custGeom>
              <a:avLst/>
              <a:gdLst>
                <a:gd name="T0" fmla="*/ 10 w 10"/>
                <a:gd name="T1" fmla="*/ 48 h 48"/>
                <a:gd name="T2" fmla="*/ 10 w 10"/>
                <a:gd name="T3" fmla="*/ 48 h 48"/>
                <a:gd name="T4" fmla="*/ 10 w 10"/>
                <a:gd name="T5" fmla="*/ 48 h 48"/>
                <a:gd name="T6" fmla="*/ 10 w 10"/>
                <a:gd name="T7" fmla="*/ 48 h 48"/>
                <a:gd name="T8" fmla="*/ 10 w 10"/>
                <a:gd name="T9" fmla="*/ 47 h 48"/>
                <a:gd name="T10" fmla="*/ 10 w 10"/>
                <a:gd name="T11" fmla="*/ 47 h 48"/>
                <a:gd name="T12" fmla="*/ 10 w 10"/>
                <a:gd name="T13" fmla="*/ 47 h 48"/>
                <a:gd name="T14" fmla="*/ 10 w 10"/>
                <a:gd name="T15" fmla="*/ 47 h 48"/>
                <a:gd name="T16" fmla="*/ 10 w 10"/>
                <a:gd name="T17" fmla="*/ 47 h 48"/>
                <a:gd name="T18" fmla="*/ 10 w 10"/>
                <a:gd name="T19" fmla="*/ 47 h 48"/>
                <a:gd name="T20" fmla="*/ 9 w 10"/>
                <a:gd name="T21" fmla="*/ 46 h 48"/>
                <a:gd name="T22" fmla="*/ 9 w 10"/>
                <a:gd name="T23" fmla="*/ 46 h 48"/>
                <a:gd name="T24" fmla="*/ 9 w 10"/>
                <a:gd name="T25" fmla="*/ 46 h 48"/>
                <a:gd name="T26" fmla="*/ 1 w 10"/>
                <a:gd name="T27" fmla="*/ 4 h 48"/>
                <a:gd name="T28" fmla="*/ 1 w 10"/>
                <a:gd name="T29" fmla="*/ 4 h 48"/>
                <a:gd name="T30" fmla="*/ 1 w 10"/>
                <a:gd name="T31" fmla="*/ 4 h 48"/>
                <a:gd name="T32" fmla="*/ 1 w 10"/>
                <a:gd name="T33" fmla="*/ 3 h 48"/>
                <a:gd name="T34" fmla="*/ 1 w 10"/>
                <a:gd name="T35" fmla="*/ 3 h 48"/>
                <a:gd name="T36" fmla="*/ 1 w 10"/>
                <a:gd name="T37" fmla="*/ 3 h 48"/>
                <a:gd name="T38" fmla="*/ 1 w 10"/>
                <a:gd name="T39" fmla="*/ 2 h 48"/>
                <a:gd name="T40" fmla="*/ 1 w 10"/>
                <a:gd name="T41" fmla="*/ 2 h 48"/>
                <a:gd name="T42" fmla="*/ 1 w 10"/>
                <a:gd name="T43" fmla="*/ 2 h 48"/>
                <a:gd name="T44" fmla="*/ 1 w 10"/>
                <a:gd name="T45" fmla="*/ 2 h 48"/>
                <a:gd name="T46" fmla="*/ 1 w 10"/>
                <a:gd name="T47" fmla="*/ 2 h 48"/>
                <a:gd name="T48" fmla="*/ 1 w 10"/>
                <a:gd name="T49" fmla="*/ 2 h 48"/>
                <a:gd name="T50" fmla="*/ 1 w 10"/>
                <a:gd name="T51" fmla="*/ 1 h 48"/>
                <a:gd name="T52" fmla="*/ 1 w 10"/>
                <a:gd name="T53" fmla="*/ 1 h 48"/>
                <a:gd name="T54" fmla="*/ 1 w 10"/>
                <a:gd name="T55" fmla="*/ 1 h 48"/>
                <a:gd name="T56" fmla="*/ 1 w 10"/>
                <a:gd name="T57" fmla="*/ 1 h 48"/>
                <a:gd name="T58" fmla="*/ 1 w 10"/>
                <a:gd name="T59" fmla="*/ 0 h 48"/>
                <a:gd name="T60" fmla="*/ 1 w 10"/>
                <a:gd name="T61" fmla="*/ 0 h 48"/>
                <a:gd name="T62" fmla="*/ 1 w 10"/>
                <a:gd name="T63" fmla="*/ 0 h 48"/>
                <a:gd name="T64" fmla="*/ 1 w 10"/>
                <a:gd name="T65" fmla="*/ 0 h 48"/>
                <a:gd name="T66" fmla="*/ 1 w 10"/>
                <a:gd name="T67" fmla="*/ 0 h 48"/>
                <a:gd name="T68" fmla="*/ 1 w 10"/>
                <a:gd name="T6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" h="48"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7"/>
                  </a:moveTo>
                  <a:cubicBezTo>
                    <a:pt x="10" y="47"/>
                    <a:pt x="10" y="48"/>
                    <a:pt x="10" y="48"/>
                  </a:cubicBezTo>
                  <a:cubicBezTo>
                    <a:pt x="10" y="48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9" y="46"/>
                  </a:moveTo>
                  <a:cubicBezTo>
                    <a:pt x="10" y="46"/>
                    <a:pt x="10" y="46"/>
                    <a:pt x="10" y="47"/>
                  </a:cubicBezTo>
                  <a:cubicBezTo>
                    <a:pt x="10" y="46"/>
                    <a:pt x="10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1" y="4"/>
                  </a:moveTo>
                  <a:cubicBezTo>
                    <a:pt x="0" y="19"/>
                    <a:pt x="3" y="33"/>
                    <a:pt x="9" y="46"/>
                  </a:cubicBezTo>
                  <a:cubicBezTo>
                    <a:pt x="3" y="33"/>
                    <a:pt x="0" y="19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" name="Forma libre 75"/>
            <p:cNvSpPr>
              <a:spLocks/>
            </p:cNvSpPr>
            <p:nvPr/>
          </p:nvSpPr>
          <p:spPr bwMode="auto">
            <a:xfrm>
              <a:off x="1217613" y="3180153"/>
              <a:ext cx="207963" cy="420688"/>
            </a:xfrm>
            <a:custGeom>
              <a:avLst/>
              <a:gdLst>
                <a:gd name="T0" fmla="*/ 85 w 85"/>
                <a:gd name="T1" fmla="*/ 0 h 172"/>
                <a:gd name="T2" fmla="*/ 1 w 85"/>
                <a:gd name="T3" fmla="*/ 86 h 172"/>
                <a:gd name="T4" fmla="*/ 1 w 85"/>
                <a:gd name="T5" fmla="*/ 86 h 172"/>
                <a:gd name="T6" fmla="*/ 1 w 85"/>
                <a:gd name="T7" fmla="*/ 86 h 172"/>
                <a:gd name="T8" fmla="*/ 1 w 85"/>
                <a:gd name="T9" fmla="*/ 86 h 172"/>
                <a:gd name="T10" fmla="*/ 1 w 85"/>
                <a:gd name="T11" fmla="*/ 86 h 172"/>
                <a:gd name="T12" fmla="*/ 1 w 85"/>
                <a:gd name="T13" fmla="*/ 86 h 172"/>
                <a:gd name="T14" fmla="*/ 1 w 85"/>
                <a:gd name="T15" fmla="*/ 86 h 172"/>
                <a:gd name="T16" fmla="*/ 1 w 85"/>
                <a:gd name="T17" fmla="*/ 86 h 172"/>
                <a:gd name="T18" fmla="*/ 1 w 85"/>
                <a:gd name="T19" fmla="*/ 87 h 172"/>
                <a:gd name="T20" fmla="*/ 1 w 85"/>
                <a:gd name="T21" fmla="*/ 87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7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8 h 172"/>
                <a:gd name="T34" fmla="*/ 1 w 85"/>
                <a:gd name="T35" fmla="*/ 88 h 172"/>
                <a:gd name="T36" fmla="*/ 1 w 85"/>
                <a:gd name="T37" fmla="*/ 88 h 172"/>
                <a:gd name="T38" fmla="*/ 1 w 85"/>
                <a:gd name="T39" fmla="*/ 88 h 172"/>
                <a:gd name="T40" fmla="*/ 1 w 85"/>
                <a:gd name="T41" fmla="*/ 88 h 172"/>
                <a:gd name="T42" fmla="*/ 1 w 85"/>
                <a:gd name="T43" fmla="*/ 89 h 172"/>
                <a:gd name="T44" fmla="*/ 1 w 85"/>
                <a:gd name="T45" fmla="*/ 89 h 172"/>
                <a:gd name="T46" fmla="*/ 1 w 85"/>
                <a:gd name="T47" fmla="*/ 89 h 172"/>
                <a:gd name="T48" fmla="*/ 1 w 85"/>
                <a:gd name="T49" fmla="*/ 89 h 172"/>
                <a:gd name="T50" fmla="*/ 1 w 85"/>
                <a:gd name="T51" fmla="*/ 90 h 172"/>
                <a:gd name="T52" fmla="*/ 1 w 85"/>
                <a:gd name="T53" fmla="*/ 90 h 172"/>
                <a:gd name="T54" fmla="*/ 1 w 85"/>
                <a:gd name="T55" fmla="*/ 90 h 172"/>
                <a:gd name="T56" fmla="*/ 1 w 85"/>
                <a:gd name="T57" fmla="*/ 90 h 172"/>
                <a:gd name="T58" fmla="*/ 9 w 85"/>
                <a:gd name="T59" fmla="*/ 132 h 172"/>
                <a:gd name="T60" fmla="*/ 9 w 85"/>
                <a:gd name="T61" fmla="*/ 132 h 172"/>
                <a:gd name="T62" fmla="*/ 9 w 85"/>
                <a:gd name="T63" fmla="*/ 132 h 172"/>
                <a:gd name="T64" fmla="*/ 9 w 85"/>
                <a:gd name="T65" fmla="*/ 132 h 172"/>
                <a:gd name="T66" fmla="*/ 9 w 85"/>
                <a:gd name="T67" fmla="*/ 132 h 172"/>
                <a:gd name="T68" fmla="*/ 9 w 85"/>
                <a:gd name="T69" fmla="*/ 132 h 172"/>
                <a:gd name="T70" fmla="*/ 10 w 85"/>
                <a:gd name="T71" fmla="*/ 133 h 172"/>
                <a:gd name="T72" fmla="*/ 10 w 85"/>
                <a:gd name="T73" fmla="*/ 133 h 172"/>
                <a:gd name="T74" fmla="*/ 10 w 85"/>
                <a:gd name="T75" fmla="*/ 133 h 172"/>
                <a:gd name="T76" fmla="*/ 10 w 85"/>
                <a:gd name="T77" fmla="*/ 133 h 172"/>
                <a:gd name="T78" fmla="*/ 10 w 85"/>
                <a:gd name="T79" fmla="*/ 133 h 172"/>
                <a:gd name="T80" fmla="*/ 10 w 85"/>
                <a:gd name="T81" fmla="*/ 133 h 172"/>
                <a:gd name="T82" fmla="*/ 10 w 85"/>
                <a:gd name="T83" fmla="*/ 133 h 172"/>
                <a:gd name="T84" fmla="*/ 10 w 85"/>
                <a:gd name="T85" fmla="*/ 133 h 172"/>
                <a:gd name="T86" fmla="*/ 10 w 85"/>
                <a:gd name="T87" fmla="*/ 134 h 172"/>
                <a:gd name="T88" fmla="*/ 10 w 85"/>
                <a:gd name="T89" fmla="*/ 134 h 172"/>
                <a:gd name="T90" fmla="*/ 10 w 85"/>
                <a:gd name="T91" fmla="*/ 134 h 172"/>
                <a:gd name="T92" fmla="*/ 10 w 85"/>
                <a:gd name="T93" fmla="*/ 134 h 172"/>
                <a:gd name="T94" fmla="*/ 10 w 85"/>
                <a:gd name="T95" fmla="*/ 134 h 172"/>
                <a:gd name="T96" fmla="*/ 45 w 85"/>
                <a:gd name="T97" fmla="*/ 172 h 172"/>
                <a:gd name="T98" fmla="*/ 42 w 85"/>
                <a:gd name="T99" fmla="*/ 170 h 172"/>
                <a:gd name="T100" fmla="*/ 27 w 85"/>
                <a:gd name="T101" fmla="*/ 147 h 172"/>
                <a:gd name="T102" fmla="*/ 16 w 85"/>
                <a:gd name="T103" fmla="*/ 93 h 172"/>
                <a:gd name="T104" fmla="*/ 16 w 85"/>
                <a:gd name="T105" fmla="*/ 92 h 172"/>
                <a:gd name="T106" fmla="*/ 22 w 85"/>
                <a:gd name="T107" fmla="*/ 65 h 172"/>
                <a:gd name="T108" fmla="*/ 52 w 85"/>
                <a:gd name="T109" fmla="*/ 20 h 172"/>
                <a:gd name="T110" fmla="*/ 85 w 85"/>
                <a:gd name="T11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" h="172">
                  <a:moveTo>
                    <a:pt x="85" y="0"/>
                  </a:moveTo>
                  <a:cubicBezTo>
                    <a:pt x="41" y="4"/>
                    <a:pt x="5" y="40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0" y="105"/>
                    <a:pt x="3" y="119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10" y="132"/>
                    <a:pt x="10" y="132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8" y="150"/>
                    <a:pt x="30" y="163"/>
                    <a:pt x="45" y="172"/>
                  </a:cubicBezTo>
                  <a:cubicBezTo>
                    <a:pt x="44" y="171"/>
                    <a:pt x="43" y="171"/>
                    <a:pt x="42" y="170"/>
                  </a:cubicBezTo>
                  <a:cubicBezTo>
                    <a:pt x="37" y="162"/>
                    <a:pt x="32" y="155"/>
                    <a:pt x="27" y="147"/>
                  </a:cubicBezTo>
                  <a:cubicBezTo>
                    <a:pt x="19" y="130"/>
                    <a:pt x="15" y="112"/>
                    <a:pt x="16" y="93"/>
                  </a:cubicBezTo>
                  <a:cubicBezTo>
                    <a:pt x="16" y="93"/>
                    <a:pt x="16" y="93"/>
                    <a:pt x="16" y="92"/>
                  </a:cubicBezTo>
                  <a:cubicBezTo>
                    <a:pt x="18" y="83"/>
                    <a:pt x="20" y="74"/>
                    <a:pt x="22" y="65"/>
                  </a:cubicBezTo>
                  <a:cubicBezTo>
                    <a:pt x="28" y="47"/>
                    <a:pt x="38" y="32"/>
                    <a:pt x="52" y="20"/>
                  </a:cubicBezTo>
                  <a:cubicBezTo>
                    <a:pt x="62" y="11"/>
                    <a:pt x="73" y="4"/>
                    <a:pt x="8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" name="Rectángulo 96"/>
            <p:cNvSpPr>
              <a:spLocks noChangeArrowheads="1"/>
            </p:cNvSpPr>
            <p:nvPr/>
          </p:nvSpPr>
          <p:spPr bwMode="auto">
            <a:xfrm>
              <a:off x="1311275" y="3330966"/>
              <a:ext cx="27622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" name="Rectángulo 97"/>
            <p:cNvSpPr>
              <a:spLocks noChangeArrowheads="1"/>
            </p:cNvSpPr>
            <p:nvPr/>
          </p:nvSpPr>
          <p:spPr bwMode="auto">
            <a:xfrm>
              <a:off x="1311275" y="3218253"/>
              <a:ext cx="316325" cy="323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50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143C55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94D47649-C8EF-4DD0-A9C7-4B148138D432}"/>
              </a:ext>
            </a:extLst>
          </p:cNvPr>
          <p:cNvGrpSpPr/>
          <p:nvPr/>
        </p:nvGrpSpPr>
        <p:grpSpPr>
          <a:xfrm>
            <a:off x="871538" y="3435246"/>
            <a:ext cx="427435" cy="426244"/>
            <a:chOff x="1162050" y="4580328"/>
            <a:chExt cx="569913" cy="568325"/>
          </a:xfrm>
        </p:grpSpPr>
        <p:sp>
          <p:nvSpPr>
            <p:cNvPr id="214" name="Forma libre 80"/>
            <p:cNvSpPr>
              <a:spLocks/>
            </p:cNvSpPr>
            <p:nvPr/>
          </p:nvSpPr>
          <p:spPr bwMode="auto">
            <a:xfrm>
              <a:off x="1162050" y="4580328"/>
              <a:ext cx="569913" cy="568325"/>
            </a:xfrm>
            <a:custGeom>
              <a:avLst/>
              <a:gdLst>
                <a:gd name="T0" fmla="*/ 116 w 233"/>
                <a:gd name="T1" fmla="*/ 0 h 232"/>
                <a:gd name="T2" fmla="*/ 232 w 233"/>
                <a:gd name="T3" fmla="*/ 116 h 232"/>
                <a:gd name="T4" fmla="*/ 117 w 233"/>
                <a:gd name="T5" fmla="*/ 232 h 232"/>
                <a:gd name="T6" fmla="*/ 0 w 233"/>
                <a:gd name="T7" fmla="*/ 116 h 232"/>
                <a:gd name="T8" fmla="*/ 116 w 233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32">
                  <a:moveTo>
                    <a:pt x="116" y="0"/>
                  </a:moveTo>
                  <a:cubicBezTo>
                    <a:pt x="180" y="0"/>
                    <a:pt x="232" y="52"/>
                    <a:pt x="232" y="116"/>
                  </a:cubicBezTo>
                  <a:cubicBezTo>
                    <a:pt x="233" y="180"/>
                    <a:pt x="180" y="232"/>
                    <a:pt x="117" y="232"/>
                  </a:cubicBezTo>
                  <a:cubicBezTo>
                    <a:pt x="53" y="232"/>
                    <a:pt x="1" y="180"/>
                    <a:pt x="0" y="116"/>
                  </a:cubicBezTo>
                  <a:cubicBezTo>
                    <a:pt x="0" y="52"/>
                    <a:pt x="52" y="0"/>
                    <a:pt x="116" y="0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" name="Forma libre 81"/>
            <p:cNvSpPr>
              <a:spLocks/>
            </p:cNvSpPr>
            <p:nvPr/>
          </p:nvSpPr>
          <p:spPr bwMode="auto">
            <a:xfrm>
              <a:off x="1217613" y="4637478"/>
              <a:ext cx="457200" cy="457200"/>
            </a:xfrm>
            <a:custGeom>
              <a:avLst/>
              <a:gdLst>
                <a:gd name="T0" fmla="*/ 93 w 187"/>
                <a:gd name="T1" fmla="*/ 0 h 187"/>
                <a:gd name="T2" fmla="*/ 187 w 187"/>
                <a:gd name="T3" fmla="*/ 93 h 187"/>
                <a:gd name="T4" fmla="*/ 94 w 187"/>
                <a:gd name="T5" fmla="*/ 187 h 187"/>
                <a:gd name="T6" fmla="*/ 0 w 187"/>
                <a:gd name="T7" fmla="*/ 93 h 187"/>
                <a:gd name="T8" fmla="*/ 93 w 187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87">
                  <a:moveTo>
                    <a:pt x="93" y="0"/>
                  </a:moveTo>
                  <a:cubicBezTo>
                    <a:pt x="145" y="0"/>
                    <a:pt x="187" y="41"/>
                    <a:pt x="187" y="93"/>
                  </a:cubicBezTo>
                  <a:cubicBezTo>
                    <a:pt x="187" y="144"/>
                    <a:pt x="145" y="187"/>
                    <a:pt x="94" y="187"/>
                  </a:cubicBezTo>
                  <a:cubicBezTo>
                    <a:pt x="42" y="187"/>
                    <a:pt x="0" y="145"/>
                    <a:pt x="0" y="93"/>
                  </a:cubicBezTo>
                  <a:cubicBezTo>
                    <a:pt x="0" y="42"/>
                    <a:pt x="42" y="0"/>
                    <a:pt x="93" y="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" name="Forma libre 82"/>
            <p:cNvSpPr>
              <a:spLocks noEditPoints="1"/>
            </p:cNvSpPr>
            <p:nvPr/>
          </p:nvSpPr>
          <p:spPr bwMode="auto">
            <a:xfrm>
              <a:off x="1217613" y="4827978"/>
              <a:ext cx="17463" cy="123825"/>
            </a:xfrm>
            <a:custGeom>
              <a:avLst/>
              <a:gdLst>
                <a:gd name="T0" fmla="*/ 7 w 7"/>
                <a:gd name="T1" fmla="*/ 51 h 51"/>
                <a:gd name="T2" fmla="*/ 7 w 7"/>
                <a:gd name="T3" fmla="*/ 50 h 51"/>
                <a:gd name="T4" fmla="*/ 7 w 7"/>
                <a:gd name="T5" fmla="*/ 50 h 51"/>
                <a:gd name="T6" fmla="*/ 7 w 7"/>
                <a:gd name="T7" fmla="*/ 50 h 51"/>
                <a:gd name="T8" fmla="*/ 7 w 7"/>
                <a:gd name="T9" fmla="*/ 49 h 51"/>
                <a:gd name="T10" fmla="*/ 0 w 7"/>
                <a:gd name="T11" fmla="*/ 16 h 51"/>
                <a:gd name="T12" fmla="*/ 0 w 7"/>
                <a:gd name="T13" fmla="*/ 16 h 51"/>
                <a:gd name="T14" fmla="*/ 0 w 7"/>
                <a:gd name="T15" fmla="*/ 16 h 51"/>
                <a:gd name="T16" fmla="*/ 0 w 7"/>
                <a:gd name="T17" fmla="*/ 16 h 51"/>
                <a:gd name="T18" fmla="*/ 0 w 7"/>
                <a:gd name="T19" fmla="*/ 15 h 51"/>
                <a:gd name="T20" fmla="*/ 0 w 7"/>
                <a:gd name="T21" fmla="*/ 15 h 51"/>
                <a:gd name="T22" fmla="*/ 0 w 7"/>
                <a:gd name="T23" fmla="*/ 15 h 51"/>
                <a:gd name="T24" fmla="*/ 0 w 7"/>
                <a:gd name="T25" fmla="*/ 14 h 51"/>
                <a:gd name="T26" fmla="*/ 0 w 7"/>
                <a:gd name="T27" fmla="*/ 14 h 51"/>
                <a:gd name="T28" fmla="*/ 0 w 7"/>
                <a:gd name="T29" fmla="*/ 14 h 51"/>
                <a:gd name="T30" fmla="*/ 0 w 7"/>
                <a:gd name="T31" fmla="*/ 14 h 51"/>
                <a:gd name="T32" fmla="*/ 0 w 7"/>
                <a:gd name="T33" fmla="*/ 13 h 51"/>
                <a:gd name="T34" fmla="*/ 0 w 7"/>
                <a:gd name="T35" fmla="*/ 13 h 51"/>
                <a:gd name="T36" fmla="*/ 0 w 7"/>
                <a:gd name="T37" fmla="*/ 13 h 51"/>
                <a:gd name="T38" fmla="*/ 0 w 7"/>
                <a:gd name="T39" fmla="*/ 12 h 51"/>
                <a:gd name="T40" fmla="*/ 0 w 7"/>
                <a:gd name="T41" fmla="*/ 12 h 51"/>
                <a:gd name="T42" fmla="*/ 0 w 7"/>
                <a:gd name="T43" fmla="*/ 12 h 51"/>
                <a:gd name="T44" fmla="*/ 0 w 7"/>
                <a:gd name="T45" fmla="*/ 12 h 51"/>
                <a:gd name="T46" fmla="*/ 0 w 7"/>
                <a:gd name="T47" fmla="*/ 11 h 51"/>
                <a:gd name="T48" fmla="*/ 0 w 7"/>
                <a:gd name="T49" fmla="*/ 11 h 51"/>
                <a:gd name="T50" fmla="*/ 0 w 7"/>
                <a:gd name="T51" fmla="*/ 11 h 51"/>
                <a:gd name="T52" fmla="*/ 0 w 7"/>
                <a:gd name="T53" fmla="*/ 10 h 51"/>
                <a:gd name="T54" fmla="*/ 0 w 7"/>
                <a:gd name="T55" fmla="*/ 10 h 51"/>
                <a:gd name="T56" fmla="*/ 0 w 7"/>
                <a:gd name="T57" fmla="*/ 10 h 51"/>
                <a:gd name="T58" fmla="*/ 0 w 7"/>
                <a:gd name="T59" fmla="*/ 9 h 51"/>
                <a:gd name="T60" fmla="*/ 0 w 7"/>
                <a:gd name="T61" fmla="*/ 9 h 51"/>
                <a:gd name="T62" fmla="*/ 0 w 7"/>
                <a:gd name="T63" fmla="*/ 9 h 51"/>
                <a:gd name="T64" fmla="*/ 0 w 7"/>
                <a:gd name="T65" fmla="*/ 9 h 51"/>
                <a:gd name="T66" fmla="*/ 0 w 7"/>
                <a:gd name="T67" fmla="*/ 8 h 51"/>
                <a:gd name="T68" fmla="*/ 0 w 7"/>
                <a:gd name="T69" fmla="*/ 8 h 51"/>
                <a:gd name="T70" fmla="*/ 0 w 7"/>
                <a:gd name="T71" fmla="*/ 8 h 51"/>
                <a:gd name="T72" fmla="*/ 0 w 7"/>
                <a:gd name="T73" fmla="*/ 7 h 51"/>
                <a:gd name="T74" fmla="*/ 0 w 7"/>
                <a:gd name="T75" fmla="*/ 7 h 51"/>
                <a:gd name="T76" fmla="*/ 0 w 7"/>
                <a:gd name="T77" fmla="*/ 7 h 51"/>
                <a:gd name="T78" fmla="*/ 0 w 7"/>
                <a:gd name="T79" fmla="*/ 6 h 51"/>
                <a:gd name="T80" fmla="*/ 0 w 7"/>
                <a:gd name="T81" fmla="*/ 6 h 51"/>
                <a:gd name="T82" fmla="*/ 0 w 7"/>
                <a:gd name="T83" fmla="*/ 6 h 51"/>
                <a:gd name="T84" fmla="*/ 0 w 7"/>
                <a:gd name="T85" fmla="*/ 6 h 51"/>
                <a:gd name="T86" fmla="*/ 0 w 7"/>
                <a:gd name="T87" fmla="*/ 5 h 51"/>
                <a:gd name="T88" fmla="*/ 1 w 7"/>
                <a:gd name="T89" fmla="*/ 5 h 51"/>
                <a:gd name="T90" fmla="*/ 1 w 7"/>
                <a:gd name="T91" fmla="*/ 5 h 51"/>
                <a:gd name="T92" fmla="*/ 1 w 7"/>
                <a:gd name="T93" fmla="*/ 4 h 51"/>
                <a:gd name="T94" fmla="*/ 1 w 7"/>
                <a:gd name="T95" fmla="*/ 4 h 51"/>
                <a:gd name="T96" fmla="*/ 1 w 7"/>
                <a:gd name="T97" fmla="*/ 3 h 51"/>
                <a:gd name="T98" fmla="*/ 1 w 7"/>
                <a:gd name="T99" fmla="*/ 3 h 51"/>
                <a:gd name="T100" fmla="*/ 1 w 7"/>
                <a:gd name="T101" fmla="*/ 3 h 51"/>
                <a:gd name="T102" fmla="*/ 1 w 7"/>
                <a:gd name="T103" fmla="*/ 3 h 51"/>
                <a:gd name="T104" fmla="*/ 1 w 7"/>
                <a:gd name="T105" fmla="*/ 2 h 51"/>
                <a:gd name="T106" fmla="*/ 1 w 7"/>
                <a:gd name="T107" fmla="*/ 1 h 51"/>
                <a:gd name="T108" fmla="*/ 1 w 7"/>
                <a:gd name="T109" fmla="*/ 1 h 51"/>
                <a:gd name="T110" fmla="*/ 1 w 7"/>
                <a:gd name="T111" fmla="*/ 1 h 51"/>
                <a:gd name="T112" fmla="*/ 1 w 7"/>
                <a:gd name="T113" fmla="*/ 0 h 51"/>
                <a:gd name="T114" fmla="*/ 1 w 7"/>
                <a:gd name="T115" fmla="*/ 0 h 51"/>
                <a:gd name="T116" fmla="*/ 1 w 7"/>
                <a:gd name="T1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" h="51">
                  <a:moveTo>
                    <a:pt x="7" y="51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7" y="51"/>
                    <a:pt x="7" y="51"/>
                    <a:pt x="7" y="51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49"/>
                  </a:moveTo>
                  <a:cubicBezTo>
                    <a:pt x="7" y="49"/>
                    <a:pt x="7" y="50"/>
                    <a:pt x="7" y="50"/>
                  </a:cubicBezTo>
                  <a:cubicBezTo>
                    <a:pt x="7" y="50"/>
                    <a:pt x="7" y="49"/>
                    <a:pt x="7" y="49"/>
                  </a:cubicBezTo>
                  <a:moveTo>
                    <a:pt x="0" y="16"/>
                  </a:moveTo>
                  <a:cubicBezTo>
                    <a:pt x="0" y="28"/>
                    <a:pt x="2" y="39"/>
                    <a:pt x="6" y="49"/>
                  </a:cubicBezTo>
                  <a:cubicBezTo>
                    <a:pt x="2" y="39"/>
                    <a:pt x="0" y="28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" name="Forma libre 83"/>
            <p:cNvSpPr>
              <a:spLocks/>
            </p:cNvSpPr>
            <p:nvPr/>
          </p:nvSpPr>
          <p:spPr bwMode="auto">
            <a:xfrm>
              <a:off x="1217613" y="4639066"/>
              <a:ext cx="190500" cy="425450"/>
            </a:xfrm>
            <a:custGeom>
              <a:avLst/>
              <a:gdLst>
                <a:gd name="T0" fmla="*/ 1 w 78"/>
                <a:gd name="T1" fmla="*/ 77 h 174"/>
                <a:gd name="T2" fmla="*/ 1 w 78"/>
                <a:gd name="T3" fmla="*/ 77 h 174"/>
                <a:gd name="T4" fmla="*/ 1 w 78"/>
                <a:gd name="T5" fmla="*/ 77 h 174"/>
                <a:gd name="T6" fmla="*/ 1 w 78"/>
                <a:gd name="T7" fmla="*/ 78 h 174"/>
                <a:gd name="T8" fmla="*/ 1 w 78"/>
                <a:gd name="T9" fmla="*/ 78 h 174"/>
                <a:gd name="T10" fmla="*/ 1 w 78"/>
                <a:gd name="T11" fmla="*/ 78 h 174"/>
                <a:gd name="T12" fmla="*/ 1 w 78"/>
                <a:gd name="T13" fmla="*/ 79 h 174"/>
                <a:gd name="T14" fmla="*/ 1 w 78"/>
                <a:gd name="T15" fmla="*/ 80 h 174"/>
                <a:gd name="T16" fmla="*/ 1 w 78"/>
                <a:gd name="T17" fmla="*/ 80 h 174"/>
                <a:gd name="T18" fmla="*/ 1 w 78"/>
                <a:gd name="T19" fmla="*/ 80 h 174"/>
                <a:gd name="T20" fmla="*/ 1 w 78"/>
                <a:gd name="T21" fmla="*/ 80 h 174"/>
                <a:gd name="T22" fmla="*/ 1 w 78"/>
                <a:gd name="T23" fmla="*/ 81 h 174"/>
                <a:gd name="T24" fmla="*/ 1 w 78"/>
                <a:gd name="T25" fmla="*/ 81 h 174"/>
                <a:gd name="T26" fmla="*/ 1 w 78"/>
                <a:gd name="T27" fmla="*/ 82 h 174"/>
                <a:gd name="T28" fmla="*/ 1 w 78"/>
                <a:gd name="T29" fmla="*/ 82 h 174"/>
                <a:gd name="T30" fmla="*/ 0 w 78"/>
                <a:gd name="T31" fmla="*/ 82 h 174"/>
                <a:gd name="T32" fmla="*/ 0 w 78"/>
                <a:gd name="T33" fmla="*/ 82 h 174"/>
                <a:gd name="T34" fmla="*/ 0 w 78"/>
                <a:gd name="T35" fmla="*/ 83 h 174"/>
                <a:gd name="T36" fmla="*/ 0 w 78"/>
                <a:gd name="T37" fmla="*/ 83 h 174"/>
                <a:gd name="T38" fmla="*/ 0 w 78"/>
                <a:gd name="T39" fmla="*/ 83 h 174"/>
                <a:gd name="T40" fmla="*/ 0 w 78"/>
                <a:gd name="T41" fmla="*/ 84 h 174"/>
                <a:gd name="T42" fmla="*/ 0 w 78"/>
                <a:gd name="T43" fmla="*/ 84 h 174"/>
                <a:gd name="T44" fmla="*/ 0 w 78"/>
                <a:gd name="T45" fmla="*/ 84 h 174"/>
                <a:gd name="T46" fmla="*/ 0 w 78"/>
                <a:gd name="T47" fmla="*/ 85 h 174"/>
                <a:gd name="T48" fmla="*/ 0 w 78"/>
                <a:gd name="T49" fmla="*/ 85 h 174"/>
                <a:gd name="T50" fmla="*/ 0 w 78"/>
                <a:gd name="T51" fmla="*/ 85 h 174"/>
                <a:gd name="T52" fmla="*/ 0 w 78"/>
                <a:gd name="T53" fmla="*/ 85 h 174"/>
                <a:gd name="T54" fmla="*/ 0 w 78"/>
                <a:gd name="T55" fmla="*/ 86 h 174"/>
                <a:gd name="T56" fmla="*/ 0 w 78"/>
                <a:gd name="T57" fmla="*/ 86 h 174"/>
                <a:gd name="T58" fmla="*/ 0 w 78"/>
                <a:gd name="T59" fmla="*/ 86 h 174"/>
                <a:gd name="T60" fmla="*/ 0 w 78"/>
                <a:gd name="T61" fmla="*/ 87 h 174"/>
                <a:gd name="T62" fmla="*/ 0 w 78"/>
                <a:gd name="T63" fmla="*/ 87 h 174"/>
                <a:gd name="T64" fmla="*/ 0 w 78"/>
                <a:gd name="T65" fmla="*/ 87 h 174"/>
                <a:gd name="T66" fmla="*/ 0 w 78"/>
                <a:gd name="T67" fmla="*/ 87 h 174"/>
                <a:gd name="T68" fmla="*/ 0 w 78"/>
                <a:gd name="T69" fmla="*/ 88 h 174"/>
                <a:gd name="T70" fmla="*/ 0 w 78"/>
                <a:gd name="T71" fmla="*/ 88 h 174"/>
                <a:gd name="T72" fmla="*/ 0 w 78"/>
                <a:gd name="T73" fmla="*/ 88 h 174"/>
                <a:gd name="T74" fmla="*/ 0 w 78"/>
                <a:gd name="T75" fmla="*/ 89 h 174"/>
                <a:gd name="T76" fmla="*/ 0 w 78"/>
                <a:gd name="T77" fmla="*/ 89 h 174"/>
                <a:gd name="T78" fmla="*/ 0 w 78"/>
                <a:gd name="T79" fmla="*/ 89 h 174"/>
                <a:gd name="T80" fmla="*/ 0 w 78"/>
                <a:gd name="T81" fmla="*/ 90 h 174"/>
                <a:gd name="T82" fmla="*/ 0 w 78"/>
                <a:gd name="T83" fmla="*/ 90 h 174"/>
                <a:gd name="T84" fmla="*/ 0 w 78"/>
                <a:gd name="T85" fmla="*/ 90 h 174"/>
                <a:gd name="T86" fmla="*/ 0 w 78"/>
                <a:gd name="T87" fmla="*/ 90 h 174"/>
                <a:gd name="T88" fmla="*/ 0 w 78"/>
                <a:gd name="T89" fmla="*/ 91 h 174"/>
                <a:gd name="T90" fmla="*/ 0 w 78"/>
                <a:gd name="T91" fmla="*/ 91 h 174"/>
                <a:gd name="T92" fmla="*/ 0 w 78"/>
                <a:gd name="T93" fmla="*/ 91 h 174"/>
                <a:gd name="T94" fmla="*/ 0 w 78"/>
                <a:gd name="T95" fmla="*/ 92 h 174"/>
                <a:gd name="T96" fmla="*/ 0 w 78"/>
                <a:gd name="T97" fmla="*/ 92 h 174"/>
                <a:gd name="T98" fmla="*/ 0 w 78"/>
                <a:gd name="T99" fmla="*/ 92 h 174"/>
                <a:gd name="T100" fmla="*/ 0 w 78"/>
                <a:gd name="T101" fmla="*/ 93 h 174"/>
                <a:gd name="T102" fmla="*/ 0 w 78"/>
                <a:gd name="T103" fmla="*/ 93 h 174"/>
                <a:gd name="T104" fmla="*/ 0 w 78"/>
                <a:gd name="T105" fmla="*/ 93 h 174"/>
                <a:gd name="T106" fmla="*/ 0 w 78"/>
                <a:gd name="T107" fmla="*/ 93 h 174"/>
                <a:gd name="T108" fmla="*/ 7 w 78"/>
                <a:gd name="T109" fmla="*/ 126 h 174"/>
                <a:gd name="T110" fmla="*/ 7 w 78"/>
                <a:gd name="T111" fmla="*/ 127 h 174"/>
                <a:gd name="T112" fmla="*/ 7 w 78"/>
                <a:gd name="T113" fmla="*/ 127 h 174"/>
                <a:gd name="T114" fmla="*/ 7 w 78"/>
                <a:gd name="T115" fmla="*/ 127 h 174"/>
                <a:gd name="T116" fmla="*/ 7 w 78"/>
                <a:gd name="T117" fmla="*/ 128 h 174"/>
                <a:gd name="T118" fmla="*/ 49 w 78"/>
                <a:gd name="T119" fmla="*/ 174 h 174"/>
                <a:gd name="T120" fmla="*/ 30 w 78"/>
                <a:gd name="T121" fmla="*/ 151 h 174"/>
                <a:gd name="T122" fmla="*/ 16 w 78"/>
                <a:gd name="T123" fmla="*/ 96 h 174"/>
                <a:gd name="T124" fmla="*/ 46 w 78"/>
                <a:gd name="T125" fmla="*/ 2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" h="174">
                  <a:moveTo>
                    <a:pt x="78" y="0"/>
                  </a:moveTo>
                  <a:cubicBezTo>
                    <a:pt x="39" y="6"/>
                    <a:pt x="8" y="3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5"/>
                    <a:pt x="2" y="116"/>
                    <a:pt x="6" y="126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6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5" y="148"/>
                    <a:pt x="30" y="164"/>
                    <a:pt x="49" y="174"/>
                  </a:cubicBezTo>
                  <a:cubicBezTo>
                    <a:pt x="48" y="174"/>
                    <a:pt x="47" y="173"/>
                    <a:pt x="47" y="172"/>
                  </a:cubicBezTo>
                  <a:cubicBezTo>
                    <a:pt x="41" y="165"/>
                    <a:pt x="36" y="158"/>
                    <a:pt x="30" y="151"/>
                  </a:cubicBezTo>
                  <a:cubicBezTo>
                    <a:pt x="20" y="134"/>
                    <a:pt x="16" y="116"/>
                    <a:pt x="16" y="97"/>
                  </a:cubicBezTo>
                  <a:cubicBezTo>
                    <a:pt x="16" y="97"/>
                    <a:pt x="16" y="97"/>
                    <a:pt x="16" y="96"/>
                  </a:cubicBezTo>
                  <a:cubicBezTo>
                    <a:pt x="17" y="87"/>
                    <a:pt x="18" y="78"/>
                    <a:pt x="19" y="68"/>
                  </a:cubicBezTo>
                  <a:cubicBezTo>
                    <a:pt x="24" y="50"/>
                    <a:pt x="33" y="35"/>
                    <a:pt x="46" y="22"/>
                  </a:cubicBezTo>
                  <a:cubicBezTo>
                    <a:pt x="56" y="12"/>
                    <a:pt x="67" y="5"/>
                    <a:pt x="7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" name="Rectángulo 100"/>
            <p:cNvSpPr>
              <a:spLocks noChangeArrowheads="1"/>
            </p:cNvSpPr>
            <p:nvPr/>
          </p:nvSpPr>
          <p:spPr bwMode="auto">
            <a:xfrm>
              <a:off x="1376363" y="4759716"/>
              <a:ext cx="139700" cy="19050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" name="Rectángulo 101"/>
            <p:cNvSpPr>
              <a:spLocks noChangeArrowheads="1"/>
            </p:cNvSpPr>
            <p:nvPr/>
          </p:nvSpPr>
          <p:spPr bwMode="auto">
            <a:xfrm>
              <a:off x="1328738" y="4699391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40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143C55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241" name="Elipse 107"/>
          <p:cNvSpPr>
            <a:spLocks noChangeArrowheads="1"/>
          </p:cNvSpPr>
          <p:nvPr/>
        </p:nvSpPr>
        <p:spPr bwMode="auto">
          <a:xfrm>
            <a:off x="1950244" y="3031625"/>
            <a:ext cx="204788" cy="207169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2" name="Elipse 108"/>
          <p:cNvSpPr>
            <a:spLocks noChangeArrowheads="1"/>
          </p:cNvSpPr>
          <p:nvPr/>
        </p:nvSpPr>
        <p:spPr bwMode="auto">
          <a:xfrm>
            <a:off x="1994298" y="3078059"/>
            <a:ext cx="116681" cy="115491"/>
          </a:xfrm>
          <a:prstGeom prst="ellipse">
            <a:avLst/>
          </a:pr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3" name="Forma libre 109"/>
          <p:cNvSpPr>
            <a:spLocks/>
          </p:cNvSpPr>
          <p:nvPr/>
        </p:nvSpPr>
        <p:spPr bwMode="auto">
          <a:xfrm>
            <a:off x="1356123" y="976606"/>
            <a:ext cx="283369" cy="242888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4" name="Forma libre 110"/>
          <p:cNvSpPr>
            <a:spLocks/>
          </p:cNvSpPr>
          <p:nvPr/>
        </p:nvSpPr>
        <p:spPr bwMode="auto">
          <a:xfrm>
            <a:off x="1472804" y="913502"/>
            <a:ext cx="284560" cy="244079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5" name="Forma libre 111"/>
          <p:cNvSpPr>
            <a:spLocks/>
          </p:cNvSpPr>
          <p:nvPr/>
        </p:nvSpPr>
        <p:spPr bwMode="auto">
          <a:xfrm>
            <a:off x="22622" y="1654071"/>
            <a:ext cx="258366" cy="267891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6" name="Forma libre 112"/>
          <p:cNvSpPr>
            <a:spLocks/>
          </p:cNvSpPr>
          <p:nvPr/>
        </p:nvSpPr>
        <p:spPr bwMode="auto">
          <a:xfrm>
            <a:off x="-78581" y="1740987"/>
            <a:ext cx="258366" cy="267891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7" name="Forma libre 113"/>
          <p:cNvSpPr>
            <a:spLocks/>
          </p:cNvSpPr>
          <p:nvPr/>
        </p:nvSpPr>
        <p:spPr bwMode="auto">
          <a:xfrm>
            <a:off x="2505075" y="944458"/>
            <a:ext cx="284560" cy="244079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8" name="Forma libre 114"/>
          <p:cNvSpPr>
            <a:spLocks/>
          </p:cNvSpPr>
          <p:nvPr/>
        </p:nvSpPr>
        <p:spPr bwMode="auto">
          <a:xfrm>
            <a:off x="2388394" y="882546"/>
            <a:ext cx="284560" cy="244079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9" name="Forma libre 115"/>
          <p:cNvSpPr>
            <a:spLocks/>
          </p:cNvSpPr>
          <p:nvPr/>
        </p:nvSpPr>
        <p:spPr bwMode="auto">
          <a:xfrm>
            <a:off x="2584848" y="1028994"/>
            <a:ext cx="1169194" cy="989410"/>
          </a:xfrm>
          <a:custGeom>
            <a:avLst/>
            <a:gdLst>
              <a:gd name="T0" fmla="*/ 0 w 638"/>
              <a:gd name="T1" fmla="*/ 194 h 539"/>
              <a:gd name="T2" fmla="*/ 0 w 638"/>
              <a:gd name="T3" fmla="*/ 193 h 539"/>
              <a:gd name="T4" fmla="*/ 444 w 638"/>
              <a:gd name="T5" fmla="*/ 95 h 539"/>
              <a:gd name="T6" fmla="*/ 543 w 638"/>
              <a:gd name="T7" fmla="*/ 539 h 539"/>
              <a:gd name="T8" fmla="*/ 543 w 638"/>
              <a:gd name="T9" fmla="*/ 539 h 539"/>
              <a:gd name="T10" fmla="*/ 0 w 638"/>
              <a:gd name="T11" fmla="*/ 19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39">
                <a:moveTo>
                  <a:pt x="0" y="194"/>
                </a:moveTo>
                <a:cubicBezTo>
                  <a:pt x="0" y="193"/>
                  <a:pt x="0" y="193"/>
                  <a:pt x="0" y="193"/>
                </a:cubicBezTo>
                <a:cubicBezTo>
                  <a:pt x="96" y="44"/>
                  <a:pt x="295" y="0"/>
                  <a:pt x="444" y="95"/>
                </a:cubicBezTo>
                <a:cubicBezTo>
                  <a:pt x="594" y="191"/>
                  <a:pt x="638" y="390"/>
                  <a:pt x="543" y="539"/>
                </a:cubicBezTo>
                <a:cubicBezTo>
                  <a:pt x="543" y="539"/>
                  <a:pt x="543" y="539"/>
                  <a:pt x="543" y="539"/>
                </a:cubicBezTo>
                <a:cubicBezTo>
                  <a:pt x="0" y="194"/>
                  <a:pt x="0" y="194"/>
                  <a:pt x="0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0" name="Forma libre 116"/>
          <p:cNvSpPr>
            <a:spLocks/>
          </p:cNvSpPr>
          <p:nvPr/>
        </p:nvSpPr>
        <p:spPr bwMode="auto">
          <a:xfrm>
            <a:off x="3580210" y="1995781"/>
            <a:ext cx="13097" cy="22622"/>
          </a:xfrm>
          <a:custGeom>
            <a:avLst/>
            <a:gdLst>
              <a:gd name="T0" fmla="*/ 7 w 7"/>
              <a:gd name="T1" fmla="*/ 0 h 12"/>
              <a:gd name="T2" fmla="*/ 0 w 7"/>
              <a:gd name="T3" fmla="*/ 12 h 12"/>
              <a:gd name="T4" fmla="*/ 7 w 7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12">
                <a:moveTo>
                  <a:pt x="7" y="0"/>
                </a:moveTo>
                <a:cubicBezTo>
                  <a:pt x="5" y="4"/>
                  <a:pt x="2" y="8"/>
                  <a:pt x="0" y="12"/>
                </a:cubicBezTo>
                <a:cubicBezTo>
                  <a:pt x="2" y="8"/>
                  <a:pt x="5" y="4"/>
                  <a:pt x="7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1" name="Forma libre 117"/>
          <p:cNvSpPr>
            <a:spLocks/>
          </p:cNvSpPr>
          <p:nvPr/>
        </p:nvSpPr>
        <p:spPr bwMode="auto">
          <a:xfrm>
            <a:off x="3371850" y="1208777"/>
            <a:ext cx="272654" cy="809625"/>
          </a:xfrm>
          <a:custGeom>
            <a:avLst/>
            <a:gdLst>
              <a:gd name="T0" fmla="*/ 0 w 149"/>
              <a:gd name="T1" fmla="*/ 0 h 441"/>
              <a:gd name="T2" fmla="*/ 0 w 149"/>
              <a:gd name="T3" fmla="*/ 2 h 441"/>
              <a:gd name="T4" fmla="*/ 44 w 149"/>
              <a:gd name="T5" fmla="*/ 139 h 441"/>
              <a:gd name="T6" fmla="*/ 39 w 149"/>
              <a:gd name="T7" fmla="*/ 394 h 441"/>
              <a:gd name="T8" fmla="*/ 114 w 149"/>
              <a:gd name="T9" fmla="*/ 441 h 441"/>
              <a:gd name="T10" fmla="*/ 114 w 149"/>
              <a:gd name="T11" fmla="*/ 441 h 441"/>
              <a:gd name="T12" fmla="*/ 114 w 149"/>
              <a:gd name="T13" fmla="*/ 441 h 441"/>
              <a:gd name="T14" fmla="*/ 121 w 149"/>
              <a:gd name="T15" fmla="*/ 429 h 441"/>
              <a:gd name="T16" fmla="*/ 135 w 149"/>
              <a:gd name="T17" fmla="*/ 391 h 441"/>
              <a:gd name="T18" fmla="*/ 143 w 149"/>
              <a:gd name="T19" fmla="*/ 278 h 441"/>
              <a:gd name="T20" fmla="*/ 88 w 149"/>
              <a:gd name="T21" fmla="*/ 95 h 441"/>
              <a:gd name="T22" fmla="*/ 0 w 149"/>
              <a:gd name="T23" fmla="*/ 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1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18" y="47"/>
                  <a:pt x="33" y="91"/>
                  <a:pt x="44" y="139"/>
                </a:cubicBezTo>
                <a:cubicBezTo>
                  <a:pt x="61" y="221"/>
                  <a:pt x="56" y="312"/>
                  <a:pt x="39" y="394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6" y="437"/>
                  <a:pt x="119" y="433"/>
                  <a:pt x="121" y="429"/>
                </a:cubicBezTo>
                <a:cubicBezTo>
                  <a:pt x="128" y="418"/>
                  <a:pt x="133" y="406"/>
                  <a:pt x="135" y="391"/>
                </a:cubicBezTo>
                <a:cubicBezTo>
                  <a:pt x="141" y="359"/>
                  <a:pt x="149" y="327"/>
                  <a:pt x="143" y="278"/>
                </a:cubicBezTo>
                <a:cubicBezTo>
                  <a:pt x="137" y="214"/>
                  <a:pt x="118" y="152"/>
                  <a:pt x="88" y="95"/>
                </a:cubicBezTo>
                <a:cubicBezTo>
                  <a:pt x="68" y="57"/>
                  <a:pt x="32" y="27"/>
                  <a:pt x="0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3" name="Cuadro de texto 102">
            <a:extLst>
              <a:ext uri="{FF2B5EF4-FFF2-40B4-BE49-F238E27FC236}">
                <a16:creationId xmlns:a16="http://schemas.microsoft.com/office/drawing/2014/main" id="{9BE7991E-5364-4EA0-A28D-0BB8D15D8B0D}"/>
              </a:ext>
            </a:extLst>
          </p:cNvPr>
          <p:cNvSpPr txBox="1"/>
          <p:nvPr/>
        </p:nvSpPr>
        <p:spPr>
          <a:xfrm>
            <a:off x="5641159" y="139394"/>
            <a:ext cx="2762296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2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LÍMITE DE TIEMPO: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2 minutos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5406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4"/>
          <p:cNvSpPr txBox="1">
            <a:spLocks noGrp="1"/>
          </p:cNvSpPr>
          <p:nvPr>
            <p:ph type="ctrTitle"/>
          </p:nvPr>
        </p:nvSpPr>
        <p:spPr>
          <a:xfrm>
            <a:off x="858978" y="882503"/>
            <a:ext cx="7426043" cy="234979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6000" b="1" dirty="0">
                <a:solidFill>
                  <a:schemeClr val="tx1"/>
                </a:solidFill>
              </a:rPr>
              <a:t>Encuentra las imágenes iguales al modelo</a:t>
            </a:r>
            <a:endParaRPr sz="6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72999EAF-2B7C-4BDE-BBD7-A50E7B3B4D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419" t="33274" r="26279" b="11299"/>
          <a:stretch/>
        </p:blipFill>
        <p:spPr>
          <a:xfrm>
            <a:off x="620218" y="0"/>
            <a:ext cx="8137479" cy="5143500"/>
          </a:xfrm>
          <a:prstGeom prst="rect">
            <a:avLst/>
          </a:prstGeom>
        </p:spPr>
      </p:pic>
      <p:sp>
        <p:nvSpPr>
          <p:cNvPr id="3" name="Elipse 2">
            <a:extLst>
              <a:ext uri="{FF2B5EF4-FFF2-40B4-BE49-F238E27FC236}">
                <a16:creationId xmlns:a16="http://schemas.microsoft.com/office/drawing/2014/main" id="{9358C57C-A4F0-4418-BF58-00B697160510}"/>
              </a:ext>
            </a:extLst>
          </p:cNvPr>
          <p:cNvSpPr/>
          <p:nvPr/>
        </p:nvSpPr>
        <p:spPr>
          <a:xfrm>
            <a:off x="6645349" y="3487479"/>
            <a:ext cx="1116418" cy="1063256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3DF005AF-BD0B-4615-9D54-D51D34DC6190}"/>
              </a:ext>
            </a:extLst>
          </p:cNvPr>
          <p:cNvSpPr/>
          <p:nvPr/>
        </p:nvSpPr>
        <p:spPr>
          <a:xfrm>
            <a:off x="3661145" y="1726018"/>
            <a:ext cx="1116418" cy="1063256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242772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Autoforma 3"/>
          <p:cNvSpPr>
            <a:spLocks noChangeAspect="1" noChangeArrowheads="1" noTextEdit="1"/>
          </p:cNvSpPr>
          <p:nvPr/>
        </p:nvSpPr>
        <p:spPr bwMode="auto">
          <a:xfrm>
            <a:off x="0" y="882546"/>
            <a:ext cx="3692129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9" name="Rectángulo 5"/>
          <p:cNvSpPr>
            <a:spLocks noChangeArrowheads="1"/>
          </p:cNvSpPr>
          <p:nvPr/>
        </p:nvSpPr>
        <p:spPr bwMode="auto">
          <a:xfrm>
            <a:off x="1991916" y="1306409"/>
            <a:ext cx="102394" cy="278606"/>
          </a:xfrm>
          <a:prstGeom prst="rect">
            <a:avLst/>
          </a:prstGeom>
          <a:solidFill>
            <a:srgbClr val="9E9D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0" name="Rectángulo 6"/>
          <p:cNvSpPr>
            <a:spLocks noChangeArrowheads="1"/>
          </p:cNvSpPr>
          <p:nvPr/>
        </p:nvSpPr>
        <p:spPr bwMode="auto">
          <a:xfrm>
            <a:off x="1991916" y="1306409"/>
            <a:ext cx="102394" cy="278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1" name="Rectángulo 7"/>
          <p:cNvSpPr>
            <a:spLocks noChangeArrowheads="1"/>
          </p:cNvSpPr>
          <p:nvPr/>
        </p:nvSpPr>
        <p:spPr bwMode="auto">
          <a:xfrm>
            <a:off x="1991916" y="1306408"/>
            <a:ext cx="102394" cy="109538"/>
          </a:xfrm>
          <a:prstGeom prst="rect">
            <a:avLst/>
          </a:prstGeom>
          <a:solidFill>
            <a:srgbClr val="8685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2" name="Rectángulo 8"/>
          <p:cNvSpPr>
            <a:spLocks noChangeArrowheads="1"/>
          </p:cNvSpPr>
          <p:nvPr/>
        </p:nvSpPr>
        <p:spPr bwMode="auto">
          <a:xfrm>
            <a:off x="1991916" y="1306408"/>
            <a:ext cx="102394" cy="10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3" name="Forma libre 9"/>
          <p:cNvSpPr>
            <a:spLocks/>
          </p:cNvSpPr>
          <p:nvPr/>
        </p:nvSpPr>
        <p:spPr bwMode="auto">
          <a:xfrm>
            <a:off x="1874044" y="1225447"/>
            <a:ext cx="345281" cy="146447"/>
          </a:xfrm>
          <a:custGeom>
            <a:avLst/>
            <a:gdLst>
              <a:gd name="T0" fmla="*/ 188 w 188"/>
              <a:gd name="T1" fmla="*/ 64 h 80"/>
              <a:gd name="T2" fmla="*/ 172 w 188"/>
              <a:gd name="T3" fmla="*/ 80 h 80"/>
              <a:gd name="T4" fmla="*/ 16 w 188"/>
              <a:gd name="T5" fmla="*/ 80 h 80"/>
              <a:gd name="T6" fmla="*/ 0 w 188"/>
              <a:gd name="T7" fmla="*/ 64 h 80"/>
              <a:gd name="T8" fmla="*/ 0 w 188"/>
              <a:gd name="T9" fmla="*/ 16 h 80"/>
              <a:gd name="T10" fmla="*/ 16 w 188"/>
              <a:gd name="T11" fmla="*/ 0 h 80"/>
              <a:gd name="T12" fmla="*/ 172 w 188"/>
              <a:gd name="T13" fmla="*/ 0 h 80"/>
              <a:gd name="T14" fmla="*/ 188 w 188"/>
              <a:gd name="T15" fmla="*/ 16 h 80"/>
              <a:gd name="T16" fmla="*/ 188 w 188"/>
              <a:gd name="T17" fmla="*/ 6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80">
                <a:moveTo>
                  <a:pt x="188" y="64"/>
                </a:moveTo>
                <a:cubicBezTo>
                  <a:pt x="188" y="73"/>
                  <a:pt x="181" y="80"/>
                  <a:pt x="172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7" y="80"/>
                  <a:pt x="0" y="73"/>
                  <a:pt x="0" y="6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81" y="0"/>
                  <a:pt x="188" y="7"/>
                  <a:pt x="188" y="16"/>
                </a:cubicBezTo>
                <a:lnTo>
                  <a:pt x="188" y="64"/>
                </a:lnTo>
                <a:close/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4" name="Forma libre 10"/>
          <p:cNvSpPr>
            <a:spLocks/>
          </p:cNvSpPr>
          <p:nvPr/>
        </p:nvSpPr>
        <p:spPr bwMode="auto">
          <a:xfrm>
            <a:off x="2644379" y="1411184"/>
            <a:ext cx="683419" cy="832247"/>
          </a:xfrm>
          <a:custGeom>
            <a:avLst/>
            <a:gdLst>
              <a:gd name="T0" fmla="*/ 5 w 372"/>
              <a:gd name="T1" fmla="*/ 378 h 454"/>
              <a:gd name="T2" fmla="*/ 8 w 372"/>
              <a:gd name="T3" fmla="*/ 397 h 454"/>
              <a:gd name="T4" fmla="*/ 80 w 372"/>
              <a:gd name="T5" fmla="*/ 450 h 454"/>
              <a:gd name="T6" fmla="*/ 99 w 372"/>
              <a:gd name="T7" fmla="*/ 447 h 454"/>
              <a:gd name="T8" fmla="*/ 368 w 372"/>
              <a:gd name="T9" fmla="*/ 76 h 454"/>
              <a:gd name="T10" fmla="*/ 364 w 372"/>
              <a:gd name="T11" fmla="*/ 57 h 454"/>
              <a:gd name="T12" fmla="*/ 292 w 372"/>
              <a:gd name="T13" fmla="*/ 5 h 454"/>
              <a:gd name="T14" fmla="*/ 273 w 372"/>
              <a:gd name="T15" fmla="*/ 8 h 454"/>
              <a:gd name="T16" fmla="*/ 5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5" y="378"/>
                </a:moveTo>
                <a:cubicBezTo>
                  <a:pt x="0" y="384"/>
                  <a:pt x="2" y="393"/>
                  <a:pt x="8" y="397"/>
                </a:cubicBezTo>
                <a:cubicBezTo>
                  <a:pt x="80" y="450"/>
                  <a:pt x="80" y="450"/>
                  <a:pt x="80" y="450"/>
                </a:cubicBezTo>
                <a:cubicBezTo>
                  <a:pt x="86" y="454"/>
                  <a:pt x="95" y="453"/>
                  <a:pt x="99" y="447"/>
                </a:cubicBezTo>
                <a:cubicBezTo>
                  <a:pt x="368" y="76"/>
                  <a:pt x="368" y="76"/>
                  <a:pt x="368" y="76"/>
                </a:cubicBezTo>
                <a:cubicBezTo>
                  <a:pt x="372" y="70"/>
                  <a:pt x="371" y="62"/>
                  <a:pt x="364" y="57"/>
                </a:cubicBezTo>
                <a:cubicBezTo>
                  <a:pt x="292" y="5"/>
                  <a:pt x="292" y="5"/>
                  <a:pt x="292" y="5"/>
                </a:cubicBezTo>
                <a:cubicBezTo>
                  <a:pt x="286" y="0"/>
                  <a:pt x="277" y="2"/>
                  <a:pt x="273" y="8"/>
                </a:cubicBezTo>
                <a:cubicBezTo>
                  <a:pt x="5" y="378"/>
                  <a:pt x="5" y="378"/>
                  <a:pt x="5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5" name="Forma libre 11"/>
          <p:cNvSpPr>
            <a:spLocks/>
          </p:cNvSpPr>
          <p:nvPr/>
        </p:nvSpPr>
        <p:spPr bwMode="auto">
          <a:xfrm>
            <a:off x="770335" y="1395706"/>
            <a:ext cx="682229" cy="833438"/>
          </a:xfrm>
          <a:custGeom>
            <a:avLst/>
            <a:gdLst>
              <a:gd name="T0" fmla="*/ 368 w 372"/>
              <a:gd name="T1" fmla="*/ 378 h 454"/>
              <a:gd name="T2" fmla="*/ 365 w 372"/>
              <a:gd name="T3" fmla="*/ 397 h 454"/>
              <a:gd name="T4" fmla="*/ 292 w 372"/>
              <a:gd name="T5" fmla="*/ 449 h 454"/>
              <a:gd name="T6" fmla="*/ 273 w 372"/>
              <a:gd name="T7" fmla="*/ 446 h 454"/>
              <a:gd name="T8" fmla="*/ 5 w 372"/>
              <a:gd name="T9" fmla="*/ 76 h 454"/>
              <a:gd name="T10" fmla="*/ 8 w 372"/>
              <a:gd name="T11" fmla="*/ 57 h 454"/>
              <a:gd name="T12" fmla="*/ 80 w 372"/>
              <a:gd name="T13" fmla="*/ 4 h 454"/>
              <a:gd name="T14" fmla="*/ 100 w 372"/>
              <a:gd name="T15" fmla="*/ 7 h 454"/>
              <a:gd name="T16" fmla="*/ 368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368" y="378"/>
                </a:moveTo>
                <a:cubicBezTo>
                  <a:pt x="372" y="384"/>
                  <a:pt x="371" y="392"/>
                  <a:pt x="365" y="397"/>
                </a:cubicBezTo>
                <a:cubicBezTo>
                  <a:pt x="292" y="449"/>
                  <a:pt x="292" y="449"/>
                  <a:pt x="292" y="449"/>
                </a:cubicBezTo>
                <a:cubicBezTo>
                  <a:pt x="286" y="454"/>
                  <a:pt x="277" y="452"/>
                  <a:pt x="273" y="446"/>
                </a:cubicBezTo>
                <a:cubicBezTo>
                  <a:pt x="5" y="76"/>
                  <a:pt x="5" y="76"/>
                  <a:pt x="5" y="76"/>
                </a:cubicBezTo>
                <a:cubicBezTo>
                  <a:pt x="0" y="70"/>
                  <a:pt x="2" y="61"/>
                  <a:pt x="8" y="57"/>
                </a:cubicBezTo>
                <a:cubicBezTo>
                  <a:pt x="80" y="4"/>
                  <a:pt x="80" y="4"/>
                  <a:pt x="80" y="4"/>
                </a:cubicBezTo>
                <a:cubicBezTo>
                  <a:pt x="86" y="0"/>
                  <a:pt x="95" y="1"/>
                  <a:pt x="100" y="7"/>
                </a:cubicBezTo>
                <a:cubicBezTo>
                  <a:pt x="368" y="378"/>
                  <a:pt x="368" y="378"/>
                  <a:pt x="368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6" name="Forma libre 12"/>
          <p:cNvSpPr>
            <a:spLocks noEditPoints="1"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close/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  <a:close/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7" name="Forma libre 13"/>
          <p:cNvSpPr>
            <a:spLocks noEditPoints="1"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8" name="Forma libre 14"/>
          <p:cNvSpPr>
            <a:spLocks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99 w 111"/>
              <a:gd name="T1" fmla="*/ 0 h 80"/>
              <a:gd name="T2" fmla="*/ 0 w 111"/>
              <a:gd name="T3" fmla="*/ 63 h 80"/>
              <a:gd name="T4" fmla="*/ 12 w 111"/>
              <a:gd name="T5" fmla="*/ 80 h 80"/>
              <a:gd name="T6" fmla="*/ 33 w 111"/>
              <a:gd name="T7" fmla="*/ 66 h 80"/>
              <a:gd name="T8" fmla="*/ 47 w 111"/>
              <a:gd name="T9" fmla="*/ 59 h 80"/>
              <a:gd name="T10" fmla="*/ 85 w 111"/>
              <a:gd name="T11" fmla="*/ 36 h 80"/>
              <a:gd name="T12" fmla="*/ 107 w 111"/>
              <a:gd name="T13" fmla="*/ 19 h 80"/>
              <a:gd name="T14" fmla="*/ 111 w 111"/>
              <a:gd name="T15" fmla="*/ 17 h 80"/>
              <a:gd name="T16" fmla="*/ 99 w 111"/>
              <a:gd name="T1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" h="80">
                <a:moveTo>
                  <a:pt x="99" y="0"/>
                </a:moveTo>
                <a:cubicBezTo>
                  <a:pt x="0" y="63"/>
                  <a:pt x="0" y="63"/>
                  <a:pt x="0" y="63"/>
                </a:cubicBezTo>
                <a:cubicBezTo>
                  <a:pt x="12" y="80"/>
                  <a:pt x="12" y="80"/>
                  <a:pt x="12" y="80"/>
                </a:cubicBezTo>
                <a:cubicBezTo>
                  <a:pt x="19" y="75"/>
                  <a:pt x="26" y="70"/>
                  <a:pt x="33" y="66"/>
                </a:cubicBezTo>
                <a:cubicBezTo>
                  <a:pt x="38" y="64"/>
                  <a:pt x="42" y="61"/>
                  <a:pt x="47" y="59"/>
                </a:cubicBezTo>
                <a:cubicBezTo>
                  <a:pt x="58" y="50"/>
                  <a:pt x="71" y="42"/>
                  <a:pt x="85" y="36"/>
                </a:cubicBezTo>
                <a:cubicBezTo>
                  <a:pt x="92" y="30"/>
                  <a:pt x="99" y="25"/>
                  <a:pt x="107" y="19"/>
                </a:cubicBezTo>
                <a:cubicBezTo>
                  <a:pt x="108" y="19"/>
                  <a:pt x="110" y="18"/>
                  <a:pt x="111" y="17"/>
                </a:cubicBezTo>
                <a:cubicBezTo>
                  <a:pt x="99" y="0"/>
                  <a:pt x="99" y="0"/>
                  <a:pt x="99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9" name="Forma libre 15"/>
          <p:cNvSpPr>
            <a:spLocks/>
          </p:cNvSpPr>
          <p:nvPr/>
        </p:nvSpPr>
        <p:spPr bwMode="auto">
          <a:xfrm>
            <a:off x="3149204" y="1757656"/>
            <a:ext cx="22622" cy="28575"/>
          </a:xfrm>
          <a:custGeom>
            <a:avLst/>
            <a:gdLst>
              <a:gd name="T0" fmla="*/ 11 w 12"/>
              <a:gd name="T1" fmla="*/ 0 h 16"/>
              <a:gd name="T2" fmla="*/ 0 w 12"/>
              <a:gd name="T3" fmla="*/ 15 h 16"/>
              <a:gd name="T4" fmla="*/ 1 w 12"/>
              <a:gd name="T5" fmla="*/ 16 h 16"/>
              <a:gd name="T6" fmla="*/ 12 w 12"/>
              <a:gd name="T7" fmla="*/ 0 h 16"/>
              <a:gd name="T8" fmla="*/ 11 w 12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6">
                <a:moveTo>
                  <a:pt x="11" y="0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5"/>
                  <a:pt x="1" y="16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0" name="Forma libre 16"/>
          <p:cNvSpPr>
            <a:spLocks/>
          </p:cNvSpPr>
          <p:nvPr/>
        </p:nvSpPr>
        <p:spPr bwMode="auto">
          <a:xfrm>
            <a:off x="2969419" y="1642165"/>
            <a:ext cx="200025" cy="142875"/>
          </a:xfrm>
          <a:custGeom>
            <a:avLst/>
            <a:gdLst>
              <a:gd name="T0" fmla="*/ 11 w 109"/>
              <a:gd name="T1" fmla="*/ 0 h 78"/>
              <a:gd name="T2" fmla="*/ 0 w 109"/>
              <a:gd name="T3" fmla="*/ 16 h 78"/>
              <a:gd name="T4" fmla="*/ 4 w 109"/>
              <a:gd name="T5" fmla="*/ 18 h 78"/>
              <a:gd name="T6" fmla="*/ 26 w 109"/>
              <a:gd name="T7" fmla="*/ 35 h 78"/>
              <a:gd name="T8" fmla="*/ 64 w 109"/>
              <a:gd name="T9" fmla="*/ 58 h 78"/>
              <a:gd name="T10" fmla="*/ 78 w 109"/>
              <a:gd name="T11" fmla="*/ 65 h 78"/>
              <a:gd name="T12" fmla="*/ 98 w 109"/>
              <a:gd name="T13" fmla="*/ 78 h 78"/>
              <a:gd name="T14" fmla="*/ 109 w 109"/>
              <a:gd name="T15" fmla="*/ 63 h 78"/>
              <a:gd name="T16" fmla="*/ 11 w 109"/>
              <a:gd name="T1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" h="78">
                <a:moveTo>
                  <a:pt x="11" y="0"/>
                </a:moveTo>
                <a:cubicBezTo>
                  <a:pt x="0" y="16"/>
                  <a:pt x="0" y="16"/>
                  <a:pt x="0" y="16"/>
                </a:cubicBezTo>
                <a:cubicBezTo>
                  <a:pt x="1" y="17"/>
                  <a:pt x="3" y="18"/>
                  <a:pt x="4" y="18"/>
                </a:cubicBezTo>
                <a:cubicBezTo>
                  <a:pt x="11" y="24"/>
                  <a:pt x="19" y="29"/>
                  <a:pt x="26" y="35"/>
                </a:cubicBezTo>
                <a:cubicBezTo>
                  <a:pt x="40" y="41"/>
                  <a:pt x="52" y="49"/>
                  <a:pt x="64" y="58"/>
                </a:cubicBezTo>
                <a:cubicBezTo>
                  <a:pt x="68" y="61"/>
                  <a:pt x="73" y="63"/>
                  <a:pt x="78" y="65"/>
                </a:cubicBezTo>
                <a:cubicBezTo>
                  <a:pt x="85" y="69"/>
                  <a:pt x="92" y="73"/>
                  <a:pt x="98" y="78"/>
                </a:cubicBezTo>
                <a:cubicBezTo>
                  <a:pt x="109" y="63"/>
                  <a:pt x="109" y="63"/>
                  <a:pt x="109" y="63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1" name="Forma libre 17"/>
          <p:cNvSpPr>
            <a:spLocks/>
          </p:cNvSpPr>
          <p:nvPr/>
        </p:nvSpPr>
        <p:spPr bwMode="auto">
          <a:xfrm>
            <a:off x="342900" y="1012325"/>
            <a:ext cx="1170385" cy="990600"/>
          </a:xfrm>
          <a:custGeom>
            <a:avLst/>
            <a:gdLst>
              <a:gd name="T0" fmla="*/ 638 w 638"/>
              <a:gd name="T1" fmla="*/ 194 h 540"/>
              <a:gd name="T2" fmla="*/ 638 w 638"/>
              <a:gd name="T3" fmla="*/ 194 h 540"/>
              <a:gd name="T4" fmla="*/ 194 w 638"/>
              <a:gd name="T5" fmla="*/ 96 h 540"/>
              <a:gd name="T6" fmla="*/ 96 w 638"/>
              <a:gd name="T7" fmla="*/ 540 h 540"/>
              <a:gd name="T8" fmla="*/ 96 w 638"/>
              <a:gd name="T9" fmla="*/ 540 h 540"/>
              <a:gd name="T10" fmla="*/ 638 w 638"/>
              <a:gd name="T11" fmla="*/ 194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40">
                <a:moveTo>
                  <a:pt x="638" y="194"/>
                </a:moveTo>
                <a:cubicBezTo>
                  <a:pt x="638" y="194"/>
                  <a:pt x="638" y="194"/>
                  <a:pt x="638" y="194"/>
                </a:cubicBezTo>
                <a:cubicBezTo>
                  <a:pt x="543" y="44"/>
                  <a:pt x="344" y="0"/>
                  <a:pt x="194" y="96"/>
                </a:cubicBezTo>
                <a:cubicBezTo>
                  <a:pt x="44" y="191"/>
                  <a:pt x="0" y="390"/>
                  <a:pt x="96" y="540"/>
                </a:cubicBezTo>
                <a:cubicBezTo>
                  <a:pt x="96" y="540"/>
                  <a:pt x="96" y="540"/>
                  <a:pt x="96" y="540"/>
                </a:cubicBezTo>
                <a:cubicBezTo>
                  <a:pt x="638" y="194"/>
                  <a:pt x="638" y="194"/>
                  <a:pt x="638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2" name="Forma libre 18"/>
          <p:cNvSpPr>
            <a:spLocks noEditPoints="1"/>
          </p:cNvSpPr>
          <p:nvPr/>
        </p:nvSpPr>
        <p:spPr bwMode="auto">
          <a:xfrm>
            <a:off x="504825" y="1914819"/>
            <a:ext cx="152400" cy="88106"/>
          </a:xfrm>
          <a:custGeom>
            <a:avLst/>
            <a:gdLst>
              <a:gd name="T0" fmla="*/ 0 w 83"/>
              <a:gd name="T1" fmla="*/ 36 h 48"/>
              <a:gd name="T2" fmla="*/ 8 w 83"/>
              <a:gd name="T3" fmla="*/ 48 h 48"/>
              <a:gd name="T4" fmla="*/ 0 w 83"/>
              <a:gd name="T5" fmla="*/ 36 h 48"/>
              <a:gd name="T6" fmla="*/ 83 w 83"/>
              <a:gd name="T7" fmla="*/ 0 h 48"/>
              <a:gd name="T8" fmla="*/ 8 w 83"/>
              <a:gd name="T9" fmla="*/ 48 h 48"/>
              <a:gd name="T10" fmla="*/ 83 w 83"/>
              <a:gd name="T11" fmla="*/ 0 h 48"/>
              <a:gd name="T12" fmla="*/ 83 w 83"/>
              <a:gd name="T1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48">
                <a:moveTo>
                  <a:pt x="0" y="36"/>
                </a:moveTo>
                <a:cubicBezTo>
                  <a:pt x="3" y="40"/>
                  <a:pt x="5" y="44"/>
                  <a:pt x="8" y="48"/>
                </a:cubicBezTo>
                <a:cubicBezTo>
                  <a:pt x="5" y="44"/>
                  <a:pt x="3" y="40"/>
                  <a:pt x="0" y="36"/>
                </a:cubicBezTo>
                <a:moveTo>
                  <a:pt x="83" y="0"/>
                </a:moveTo>
                <a:cubicBezTo>
                  <a:pt x="8" y="48"/>
                  <a:pt x="8" y="48"/>
                  <a:pt x="8" y="48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3" name="Forma libre 19"/>
          <p:cNvSpPr>
            <a:spLocks/>
          </p:cNvSpPr>
          <p:nvPr/>
        </p:nvSpPr>
        <p:spPr bwMode="auto">
          <a:xfrm>
            <a:off x="454819" y="1192109"/>
            <a:ext cx="273844" cy="810816"/>
          </a:xfrm>
          <a:custGeom>
            <a:avLst/>
            <a:gdLst>
              <a:gd name="T0" fmla="*/ 149 w 149"/>
              <a:gd name="T1" fmla="*/ 0 h 442"/>
              <a:gd name="T2" fmla="*/ 60 w 149"/>
              <a:gd name="T3" fmla="*/ 95 h 442"/>
              <a:gd name="T4" fmla="*/ 5 w 149"/>
              <a:gd name="T5" fmla="*/ 278 h 442"/>
              <a:gd name="T6" fmla="*/ 13 w 149"/>
              <a:gd name="T7" fmla="*/ 391 h 442"/>
              <a:gd name="T8" fmla="*/ 27 w 149"/>
              <a:gd name="T9" fmla="*/ 430 h 442"/>
              <a:gd name="T10" fmla="*/ 35 w 149"/>
              <a:gd name="T11" fmla="*/ 442 h 442"/>
              <a:gd name="T12" fmla="*/ 35 w 149"/>
              <a:gd name="T13" fmla="*/ 442 h 442"/>
              <a:gd name="T14" fmla="*/ 35 w 149"/>
              <a:gd name="T15" fmla="*/ 442 h 442"/>
              <a:gd name="T16" fmla="*/ 110 w 149"/>
              <a:gd name="T17" fmla="*/ 394 h 442"/>
              <a:gd name="T18" fmla="*/ 105 w 149"/>
              <a:gd name="T19" fmla="*/ 139 h 442"/>
              <a:gd name="T20" fmla="*/ 148 w 149"/>
              <a:gd name="T21" fmla="*/ 2 h 442"/>
              <a:gd name="T22" fmla="*/ 149 w 149"/>
              <a:gd name="T23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2">
                <a:moveTo>
                  <a:pt x="149" y="0"/>
                </a:moveTo>
                <a:cubicBezTo>
                  <a:pt x="117" y="27"/>
                  <a:pt x="80" y="57"/>
                  <a:pt x="60" y="95"/>
                </a:cubicBezTo>
                <a:cubicBezTo>
                  <a:pt x="31" y="152"/>
                  <a:pt x="12" y="215"/>
                  <a:pt x="5" y="278"/>
                </a:cubicBezTo>
                <a:cubicBezTo>
                  <a:pt x="0" y="328"/>
                  <a:pt x="7" y="359"/>
                  <a:pt x="13" y="391"/>
                </a:cubicBezTo>
                <a:cubicBezTo>
                  <a:pt x="16" y="407"/>
                  <a:pt x="21" y="418"/>
                  <a:pt x="27" y="430"/>
                </a:cubicBezTo>
                <a:cubicBezTo>
                  <a:pt x="30" y="434"/>
                  <a:pt x="32" y="438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110" y="394"/>
                  <a:pt x="110" y="394"/>
                  <a:pt x="110" y="394"/>
                </a:cubicBezTo>
                <a:cubicBezTo>
                  <a:pt x="92" y="312"/>
                  <a:pt x="87" y="222"/>
                  <a:pt x="105" y="139"/>
                </a:cubicBezTo>
                <a:cubicBezTo>
                  <a:pt x="115" y="91"/>
                  <a:pt x="130" y="47"/>
                  <a:pt x="148" y="2"/>
                </a:cubicBezTo>
                <a:cubicBezTo>
                  <a:pt x="148" y="2"/>
                  <a:pt x="149" y="1"/>
                  <a:pt x="149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4" name="Forma libre 20"/>
          <p:cNvSpPr>
            <a:spLocks/>
          </p:cNvSpPr>
          <p:nvPr/>
        </p:nvSpPr>
        <p:spPr bwMode="auto">
          <a:xfrm>
            <a:off x="801292" y="4221059"/>
            <a:ext cx="573881" cy="706041"/>
          </a:xfrm>
          <a:custGeom>
            <a:avLst/>
            <a:gdLst>
              <a:gd name="T0" fmla="*/ 140 w 313"/>
              <a:gd name="T1" fmla="*/ 366 h 385"/>
              <a:gd name="T2" fmla="*/ 112 w 313"/>
              <a:gd name="T3" fmla="*/ 381 h 385"/>
              <a:gd name="T4" fmla="*/ 13 w 313"/>
              <a:gd name="T5" fmla="*/ 378 h 385"/>
              <a:gd name="T6" fmla="*/ 6 w 313"/>
              <a:gd name="T7" fmla="*/ 350 h 385"/>
              <a:gd name="T8" fmla="*/ 174 w 313"/>
              <a:gd name="T9" fmla="*/ 13 h 385"/>
              <a:gd name="T10" fmla="*/ 201 w 313"/>
              <a:gd name="T11" fmla="*/ 6 h 385"/>
              <a:gd name="T12" fmla="*/ 301 w 313"/>
              <a:gd name="T13" fmla="*/ 66 h 385"/>
              <a:gd name="T14" fmla="*/ 308 w 313"/>
              <a:gd name="T15" fmla="*/ 93 h 385"/>
              <a:gd name="T16" fmla="*/ 140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40" y="366"/>
                </a:moveTo>
                <a:cubicBezTo>
                  <a:pt x="134" y="376"/>
                  <a:pt x="129" y="381"/>
                  <a:pt x="112" y="381"/>
                </a:cubicBezTo>
                <a:cubicBezTo>
                  <a:pt x="112" y="381"/>
                  <a:pt x="36" y="385"/>
                  <a:pt x="13" y="378"/>
                </a:cubicBezTo>
                <a:cubicBezTo>
                  <a:pt x="2" y="375"/>
                  <a:pt x="0" y="360"/>
                  <a:pt x="6" y="350"/>
                </a:cubicBezTo>
                <a:cubicBezTo>
                  <a:pt x="174" y="13"/>
                  <a:pt x="174" y="13"/>
                  <a:pt x="174" y="13"/>
                </a:cubicBezTo>
                <a:cubicBezTo>
                  <a:pt x="179" y="4"/>
                  <a:pt x="192" y="0"/>
                  <a:pt x="201" y="6"/>
                </a:cubicBezTo>
                <a:cubicBezTo>
                  <a:pt x="301" y="66"/>
                  <a:pt x="301" y="66"/>
                  <a:pt x="301" y="66"/>
                </a:cubicBezTo>
                <a:cubicBezTo>
                  <a:pt x="310" y="71"/>
                  <a:pt x="313" y="84"/>
                  <a:pt x="308" y="93"/>
                </a:cubicBezTo>
                <a:cubicBezTo>
                  <a:pt x="140" y="366"/>
                  <a:pt x="140" y="366"/>
                  <a:pt x="140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5" name="Forma libre 21"/>
          <p:cNvSpPr>
            <a:spLocks noEditPoints="1"/>
          </p:cNvSpPr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close/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6" name="Forma libre 22"/>
          <p:cNvSpPr>
            <a:spLocks noEditPoints="1"/>
          </p:cNvSpPr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7" name="Forma libre 23"/>
          <p:cNvSpPr>
            <a:spLocks/>
          </p:cNvSpPr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15 w 136"/>
              <a:gd name="T1" fmla="*/ 0 h 97"/>
              <a:gd name="T2" fmla="*/ 0 w 136"/>
              <a:gd name="T3" fmla="*/ 29 h 97"/>
              <a:gd name="T4" fmla="*/ 59 w 136"/>
              <a:gd name="T5" fmla="*/ 64 h 97"/>
              <a:gd name="T6" fmla="*/ 127 w 136"/>
              <a:gd name="T7" fmla="*/ 97 h 97"/>
              <a:gd name="T8" fmla="*/ 136 w 136"/>
              <a:gd name="T9" fmla="*/ 81 h 97"/>
              <a:gd name="T10" fmla="*/ 15 w 136"/>
              <a:gd name="T1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6" h="97">
                <a:moveTo>
                  <a:pt x="15" y="0"/>
                </a:moveTo>
                <a:cubicBezTo>
                  <a:pt x="0" y="29"/>
                  <a:pt x="0" y="29"/>
                  <a:pt x="0" y="29"/>
                </a:cubicBezTo>
                <a:cubicBezTo>
                  <a:pt x="20" y="40"/>
                  <a:pt x="40" y="52"/>
                  <a:pt x="59" y="64"/>
                </a:cubicBezTo>
                <a:cubicBezTo>
                  <a:pt x="82" y="74"/>
                  <a:pt x="105" y="85"/>
                  <a:pt x="127" y="97"/>
                </a:cubicBezTo>
                <a:cubicBezTo>
                  <a:pt x="136" y="81"/>
                  <a:pt x="136" y="81"/>
                  <a:pt x="136" y="81"/>
                </a:cubicBezTo>
                <a:cubicBezTo>
                  <a:pt x="94" y="57"/>
                  <a:pt x="53" y="30"/>
                  <a:pt x="15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8" name="Forma libre 24"/>
          <p:cNvSpPr>
            <a:spLocks/>
          </p:cNvSpPr>
          <p:nvPr/>
        </p:nvSpPr>
        <p:spPr bwMode="auto">
          <a:xfrm>
            <a:off x="2725342" y="4221059"/>
            <a:ext cx="573881" cy="706041"/>
          </a:xfrm>
          <a:custGeom>
            <a:avLst/>
            <a:gdLst>
              <a:gd name="T0" fmla="*/ 173 w 313"/>
              <a:gd name="T1" fmla="*/ 366 h 385"/>
              <a:gd name="T2" fmla="*/ 201 w 313"/>
              <a:gd name="T3" fmla="*/ 381 h 385"/>
              <a:gd name="T4" fmla="*/ 300 w 313"/>
              <a:gd name="T5" fmla="*/ 378 h 385"/>
              <a:gd name="T6" fmla="*/ 307 w 313"/>
              <a:gd name="T7" fmla="*/ 350 h 385"/>
              <a:gd name="T8" fmla="*/ 139 w 313"/>
              <a:gd name="T9" fmla="*/ 13 h 385"/>
              <a:gd name="T10" fmla="*/ 112 w 313"/>
              <a:gd name="T11" fmla="*/ 6 h 385"/>
              <a:gd name="T12" fmla="*/ 12 w 313"/>
              <a:gd name="T13" fmla="*/ 66 h 385"/>
              <a:gd name="T14" fmla="*/ 5 w 313"/>
              <a:gd name="T15" fmla="*/ 93 h 385"/>
              <a:gd name="T16" fmla="*/ 173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73" y="366"/>
                </a:moveTo>
                <a:cubicBezTo>
                  <a:pt x="179" y="376"/>
                  <a:pt x="184" y="381"/>
                  <a:pt x="201" y="381"/>
                </a:cubicBezTo>
                <a:cubicBezTo>
                  <a:pt x="201" y="381"/>
                  <a:pt x="277" y="385"/>
                  <a:pt x="300" y="378"/>
                </a:cubicBezTo>
                <a:cubicBezTo>
                  <a:pt x="311" y="375"/>
                  <a:pt x="313" y="360"/>
                  <a:pt x="307" y="350"/>
                </a:cubicBezTo>
                <a:cubicBezTo>
                  <a:pt x="139" y="13"/>
                  <a:pt x="139" y="13"/>
                  <a:pt x="139" y="13"/>
                </a:cubicBezTo>
                <a:cubicBezTo>
                  <a:pt x="134" y="4"/>
                  <a:pt x="121" y="0"/>
                  <a:pt x="112" y="6"/>
                </a:cubicBezTo>
                <a:cubicBezTo>
                  <a:pt x="12" y="66"/>
                  <a:pt x="12" y="66"/>
                  <a:pt x="12" y="66"/>
                </a:cubicBezTo>
                <a:cubicBezTo>
                  <a:pt x="3" y="71"/>
                  <a:pt x="0" y="84"/>
                  <a:pt x="5" y="93"/>
                </a:cubicBezTo>
                <a:cubicBezTo>
                  <a:pt x="173" y="366"/>
                  <a:pt x="173" y="366"/>
                  <a:pt x="173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9" name="Forma libre 25"/>
          <p:cNvSpPr>
            <a:spLocks/>
          </p:cNvSpPr>
          <p:nvPr/>
        </p:nvSpPr>
        <p:spPr bwMode="auto">
          <a:xfrm>
            <a:off x="3070623" y="4424656"/>
            <a:ext cx="27385" cy="54769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0" name="Forma libre 26"/>
          <p:cNvSpPr>
            <a:spLocks/>
          </p:cNvSpPr>
          <p:nvPr/>
        </p:nvSpPr>
        <p:spPr bwMode="auto">
          <a:xfrm>
            <a:off x="3070623" y="4424656"/>
            <a:ext cx="27385" cy="54769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1" name="Forma libre 27"/>
          <p:cNvSpPr>
            <a:spLocks/>
          </p:cNvSpPr>
          <p:nvPr/>
        </p:nvSpPr>
        <p:spPr bwMode="auto">
          <a:xfrm>
            <a:off x="2846785" y="4424656"/>
            <a:ext cx="251222" cy="179785"/>
          </a:xfrm>
          <a:custGeom>
            <a:avLst/>
            <a:gdLst>
              <a:gd name="T0" fmla="*/ 122 w 137"/>
              <a:gd name="T1" fmla="*/ 0 h 98"/>
              <a:gd name="T2" fmla="*/ 0 w 137"/>
              <a:gd name="T3" fmla="*/ 81 h 98"/>
              <a:gd name="T4" fmla="*/ 10 w 137"/>
              <a:gd name="T5" fmla="*/ 98 h 98"/>
              <a:gd name="T6" fmla="*/ 78 w 137"/>
              <a:gd name="T7" fmla="*/ 65 h 98"/>
              <a:gd name="T8" fmla="*/ 137 w 137"/>
              <a:gd name="T9" fmla="*/ 30 h 98"/>
              <a:gd name="T10" fmla="*/ 122 w 137"/>
              <a:gd name="T1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7" h="98">
                <a:moveTo>
                  <a:pt x="122" y="0"/>
                </a:moveTo>
                <a:cubicBezTo>
                  <a:pt x="83" y="30"/>
                  <a:pt x="43" y="58"/>
                  <a:pt x="0" y="81"/>
                </a:cubicBezTo>
                <a:cubicBezTo>
                  <a:pt x="10" y="98"/>
                  <a:pt x="10" y="98"/>
                  <a:pt x="10" y="98"/>
                </a:cubicBezTo>
                <a:cubicBezTo>
                  <a:pt x="32" y="86"/>
                  <a:pt x="55" y="75"/>
                  <a:pt x="78" y="65"/>
                </a:cubicBezTo>
                <a:cubicBezTo>
                  <a:pt x="97" y="53"/>
                  <a:pt x="117" y="41"/>
                  <a:pt x="137" y="30"/>
                </a:cubicBezTo>
                <a:cubicBezTo>
                  <a:pt x="122" y="0"/>
                  <a:pt x="122" y="0"/>
                  <a:pt x="122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4" name="Vuelta de reloj de mano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613172" y="1698124"/>
            <a:ext cx="2871788" cy="2872979"/>
            <a:chOff x="817563" y="2264166"/>
            <a:chExt cx="3829050" cy="3830638"/>
          </a:xfrm>
        </p:grpSpPr>
        <p:sp>
          <p:nvSpPr>
            <p:cNvPr id="162" name="Elipse 28"/>
            <p:cNvSpPr>
              <a:spLocks noChangeArrowheads="1"/>
            </p:cNvSpPr>
            <p:nvPr/>
          </p:nvSpPr>
          <p:spPr bwMode="auto">
            <a:xfrm>
              <a:off x="817563" y="2264166"/>
              <a:ext cx="3829050" cy="3830638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" name="manecilla horaria"/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3" name="Forma libre 29"/>
          <p:cNvSpPr>
            <a:spLocks noEditPoints="1"/>
          </p:cNvSpPr>
          <p:nvPr/>
        </p:nvSpPr>
        <p:spPr bwMode="auto">
          <a:xfrm>
            <a:off x="403622" y="1489765"/>
            <a:ext cx="3290888" cy="3288506"/>
          </a:xfrm>
          <a:custGeom>
            <a:avLst/>
            <a:gdLst>
              <a:gd name="T0" fmla="*/ 897 w 1794"/>
              <a:gd name="T1" fmla="*/ 1793 h 1793"/>
              <a:gd name="T2" fmla="*/ 263 w 1794"/>
              <a:gd name="T3" fmla="*/ 1531 h 1793"/>
              <a:gd name="T4" fmla="*/ 0 w 1794"/>
              <a:gd name="T5" fmla="*/ 897 h 1793"/>
              <a:gd name="T6" fmla="*/ 263 w 1794"/>
              <a:gd name="T7" fmla="*/ 262 h 1793"/>
              <a:gd name="T8" fmla="*/ 897 w 1794"/>
              <a:gd name="T9" fmla="*/ 0 h 1793"/>
              <a:gd name="T10" fmla="*/ 1531 w 1794"/>
              <a:gd name="T11" fmla="*/ 262 h 1793"/>
              <a:gd name="T12" fmla="*/ 1794 w 1794"/>
              <a:gd name="T13" fmla="*/ 897 h 1793"/>
              <a:gd name="T14" fmla="*/ 1531 w 1794"/>
              <a:gd name="T15" fmla="*/ 1531 h 1793"/>
              <a:gd name="T16" fmla="*/ 897 w 1794"/>
              <a:gd name="T17" fmla="*/ 1793 h 1793"/>
              <a:gd name="T18" fmla="*/ 897 w 1794"/>
              <a:gd name="T19" fmla="*/ 79 h 1793"/>
              <a:gd name="T20" fmla="*/ 79 w 1794"/>
              <a:gd name="T21" fmla="*/ 897 h 1793"/>
              <a:gd name="T22" fmla="*/ 897 w 1794"/>
              <a:gd name="T23" fmla="*/ 1714 h 1793"/>
              <a:gd name="T24" fmla="*/ 1715 w 1794"/>
              <a:gd name="T25" fmla="*/ 897 h 1793"/>
              <a:gd name="T26" fmla="*/ 897 w 1794"/>
              <a:gd name="T27" fmla="*/ 79 h 1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94" h="1793">
                <a:moveTo>
                  <a:pt x="897" y="1793"/>
                </a:moveTo>
                <a:cubicBezTo>
                  <a:pt x="658" y="1793"/>
                  <a:pt x="432" y="1700"/>
                  <a:pt x="263" y="1531"/>
                </a:cubicBezTo>
                <a:cubicBezTo>
                  <a:pt x="94" y="1361"/>
                  <a:pt x="0" y="1136"/>
                  <a:pt x="0" y="897"/>
                </a:cubicBezTo>
                <a:cubicBezTo>
                  <a:pt x="0" y="657"/>
                  <a:pt x="94" y="432"/>
                  <a:pt x="263" y="262"/>
                </a:cubicBezTo>
                <a:cubicBezTo>
                  <a:pt x="432" y="93"/>
                  <a:pt x="658" y="0"/>
                  <a:pt x="897" y="0"/>
                </a:cubicBezTo>
                <a:cubicBezTo>
                  <a:pt x="1137" y="0"/>
                  <a:pt x="1362" y="93"/>
                  <a:pt x="1531" y="262"/>
                </a:cubicBezTo>
                <a:cubicBezTo>
                  <a:pt x="1701" y="432"/>
                  <a:pt x="1794" y="657"/>
                  <a:pt x="1794" y="897"/>
                </a:cubicBezTo>
                <a:cubicBezTo>
                  <a:pt x="1794" y="1136"/>
                  <a:pt x="1701" y="1361"/>
                  <a:pt x="1531" y="1531"/>
                </a:cubicBezTo>
                <a:cubicBezTo>
                  <a:pt x="1362" y="1700"/>
                  <a:pt x="1137" y="1793"/>
                  <a:pt x="897" y="1793"/>
                </a:cubicBezTo>
                <a:moveTo>
                  <a:pt x="897" y="79"/>
                </a:moveTo>
                <a:cubicBezTo>
                  <a:pt x="446" y="79"/>
                  <a:pt x="79" y="446"/>
                  <a:pt x="79" y="897"/>
                </a:cubicBezTo>
                <a:cubicBezTo>
                  <a:pt x="79" y="1348"/>
                  <a:pt x="446" y="1714"/>
                  <a:pt x="897" y="1714"/>
                </a:cubicBezTo>
                <a:cubicBezTo>
                  <a:pt x="1348" y="1714"/>
                  <a:pt x="1715" y="1348"/>
                  <a:pt x="1715" y="897"/>
                </a:cubicBezTo>
                <a:cubicBezTo>
                  <a:pt x="1715" y="446"/>
                  <a:pt x="1348" y="79"/>
                  <a:pt x="897" y="79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4" name="Forma libre 30"/>
          <p:cNvSpPr>
            <a:spLocks noEditPoints="1"/>
          </p:cNvSpPr>
          <p:nvPr/>
        </p:nvSpPr>
        <p:spPr bwMode="auto">
          <a:xfrm>
            <a:off x="533401" y="1618353"/>
            <a:ext cx="3032522" cy="3031331"/>
          </a:xfrm>
          <a:custGeom>
            <a:avLst/>
            <a:gdLst>
              <a:gd name="T0" fmla="*/ 826 w 1653"/>
              <a:gd name="T1" fmla="*/ 1653 h 1653"/>
              <a:gd name="T2" fmla="*/ 0 w 1653"/>
              <a:gd name="T3" fmla="*/ 827 h 1653"/>
              <a:gd name="T4" fmla="*/ 826 w 1653"/>
              <a:gd name="T5" fmla="*/ 0 h 1653"/>
              <a:gd name="T6" fmla="*/ 1653 w 1653"/>
              <a:gd name="T7" fmla="*/ 827 h 1653"/>
              <a:gd name="T8" fmla="*/ 826 w 1653"/>
              <a:gd name="T9" fmla="*/ 1653 h 1653"/>
              <a:gd name="T10" fmla="*/ 826 w 1653"/>
              <a:gd name="T11" fmla="*/ 49 h 1653"/>
              <a:gd name="T12" fmla="*/ 48 w 1653"/>
              <a:gd name="T13" fmla="*/ 827 h 1653"/>
              <a:gd name="T14" fmla="*/ 826 w 1653"/>
              <a:gd name="T15" fmla="*/ 1605 h 1653"/>
              <a:gd name="T16" fmla="*/ 1604 w 1653"/>
              <a:gd name="T17" fmla="*/ 827 h 1653"/>
              <a:gd name="T18" fmla="*/ 826 w 1653"/>
              <a:gd name="T19" fmla="*/ 49 h 1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53" h="1653">
                <a:moveTo>
                  <a:pt x="826" y="1653"/>
                </a:moveTo>
                <a:cubicBezTo>
                  <a:pt x="371" y="1653"/>
                  <a:pt x="0" y="1282"/>
                  <a:pt x="0" y="827"/>
                </a:cubicBezTo>
                <a:cubicBezTo>
                  <a:pt x="0" y="371"/>
                  <a:pt x="371" y="0"/>
                  <a:pt x="826" y="0"/>
                </a:cubicBezTo>
                <a:cubicBezTo>
                  <a:pt x="1282" y="0"/>
                  <a:pt x="1653" y="371"/>
                  <a:pt x="1653" y="827"/>
                </a:cubicBezTo>
                <a:cubicBezTo>
                  <a:pt x="1653" y="1282"/>
                  <a:pt x="1282" y="1653"/>
                  <a:pt x="826" y="1653"/>
                </a:cubicBezTo>
                <a:moveTo>
                  <a:pt x="826" y="49"/>
                </a:moveTo>
                <a:cubicBezTo>
                  <a:pt x="397" y="49"/>
                  <a:pt x="48" y="398"/>
                  <a:pt x="48" y="827"/>
                </a:cubicBezTo>
                <a:cubicBezTo>
                  <a:pt x="48" y="1256"/>
                  <a:pt x="397" y="1605"/>
                  <a:pt x="826" y="1605"/>
                </a:cubicBezTo>
                <a:cubicBezTo>
                  <a:pt x="1255" y="1605"/>
                  <a:pt x="1604" y="1256"/>
                  <a:pt x="1604" y="827"/>
                </a:cubicBezTo>
                <a:cubicBezTo>
                  <a:pt x="1604" y="398"/>
                  <a:pt x="1255" y="49"/>
                  <a:pt x="826" y="49"/>
                </a:cubicBezTo>
              </a:path>
            </a:pathLst>
          </a:custGeom>
          <a:solidFill>
            <a:srgbClr val="DFDE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5" name="Forma libre 31"/>
          <p:cNvSpPr>
            <a:spLocks noEditPoints="1"/>
          </p:cNvSpPr>
          <p:nvPr/>
        </p:nvSpPr>
        <p:spPr bwMode="auto">
          <a:xfrm>
            <a:off x="465535" y="1550487"/>
            <a:ext cx="3165872" cy="3167063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841897" y="1808852"/>
            <a:ext cx="425054" cy="425054"/>
            <a:chOff x="2455863" y="2411803"/>
            <a:chExt cx="566738" cy="566738"/>
          </a:xfrm>
        </p:grpSpPr>
        <p:sp>
          <p:nvSpPr>
            <p:cNvPr id="166" name="Elipse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Elipse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Forma libre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Forma libre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Rectángulo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Rectángulo 37"/>
            <p:cNvSpPr>
              <a:spLocks noChangeArrowheads="1"/>
            </p:cNvSpPr>
            <p:nvPr/>
          </p:nvSpPr>
          <p:spPr bwMode="auto">
            <a:xfrm>
              <a:off x="2593975" y="2499116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60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143C55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174" name="Forma libre 40"/>
          <p:cNvSpPr>
            <a:spLocks noEditPoints="1"/>
          </p:cNvSpPr>
          <p:nvPr/>
        </p:nvSpPr>
        <p:spPr bwMode="auto">
          <a:xfrm>
            <a:off x="2433637" y="2138656"/>
            <a:ext cx="15479" cy="91679"/>
          </a:xfrm>
          <a:custGeom>
            <a:avLst/>
            <a:gdLst>
              <a:gd name="T0" fmla="*/ 8 w 8"/>
              <a:gd name="T1" fmla="*/ 50 h 50"/>
              <a:gd name="T2" fmla="*/ 8 w 8"/>
              <a:gd name="T3" fmla="*/ 50 h 50"/>
              <a:gd name="T4" fmla="*/ 8 w 8"/>
              <a:gd name="T5" fmla="*/ 50 h 50"/>
              <a:gd name="T6" fmla="*/ 8 w 8"/>
              <a:gd name="T7" fmla="*/ 50 h 50"/>
              <a:gd name="T8" fmla="*/ 0 w 8"/>
              <a:gd name="T9" fmla="*/ 11 h 50"/>
              <a:gd name="T10" fmla="*/ 0 w 8"/>
              <a:gd name="T11" fmla="*/ 11 h 50"/>
              <a:gd name="T12" fmla="*/ 0 w 8"/>
              <a:gd name="T13" fmla="*/ 11 h 50"/>
              <a:gd name="T14" fmla="*/ 0 w 8"/>
              <a:gd name="T15" fmla="*/ 11 h 50"/>
              <a:gd name="T16" fmla="*/ 0 w 8"/>
              <a:gd name="T17" fmla="*/ 11 h 50"/>
              <a:gd name="T18" fmla="*/ 0 w 8"/>
              <a:gd name="T19" fmla="*/ 11 h 50"/>
              <a:gd name="T20" fmla="*/ 0 w 8"/>
              <a:gd name="T21" fmla="*/ 10 h 50"/>
              <a:gd name="T22" fmla="*/ 0 w 8"/>
              <a:gd name="T23" fmla="*/ 10 h 50"/>
              <a:gd name="T24" fmla="*/ 0 w 8"/>
              <a:gd name="T25" fmla="*/ 10 h 50"/>
              <a:gd name="T26" fmla="*/ 0 w 8"/>
              <a:gd name="T27" fmla="*/ 10 h 50"/>
              <a:gd name="T28" fmla="*/ 0 w 8"/>
              <a:gd name="T29" fmla="*/ 9 h 50"/>
              <a:gd name="T30" fmla="*/ 0 w 8"/>
              <a:gd name="T31" fmla="*/ 9 h 50"/>
              <a:gd name="T32" fmla="*/ 0 w 8"/>
              <a:gd name="T33" fmla="*/ 9 h 50"/>
              <a:gd name="T34" fmla="*/ 0 w 8"/>
              <a:gd name="T35" fmla="*/ 9 h 50"/>
              <a:gd name="T36" fmla="*/ 0 w 8"/>
              <a:gd name="T37" fmla="*/ 9 h 50"/>
              <a:gd name="T38" fmla="*/ 0 w 8"/>
              <a:gd name="T39" fmla="*/ 9 h 50"/>
              <a:gd name="T40" fmla="*/ 0 w 8"/>
              <a:gd name="T41" fmla="*/ 8 h 50"/>
              <a:gd name="T42" fmla="*/ 0 w 8"/>
              <a:gd name="T43" fmla="*/ 8 h 50"/>
              <a:gd name="T44" fmla="*/ 0 w 8"/>
              <a:gd name="T45" fmla="*/ 8 h 50"/>
              <a:gd name="T46" fmla="*/ 0 w 8"/>
              <a:gd name="T47" fmla="*/ 7 h 50"/>
              <a:gd name="T48" fmla="*/ 0 w 8"/>
              <a:gd name="T49" fmla="*/ 7 h 50"/>
              <a:gd name="T50" fmla="*/ 0 w 8"/>
              <a:gd name="T51" fmla="*/ 7 h 50"/>
              <a:gd name="T52" fmla="*/ 0 w 8"/>
              <a:gd name="T53" fmla="*/ 7 h 50"/>
              <a:gd name="T54" fmla="*/ 0 w 8"/>
              <a:gd name="T55" fmla="*/ 7 h 50"/>
              <a:gd name="T56" fmla="*/ 0 w 8"/>
              <a:gd name="T57" fmla="*/ 7 h 50"/>
              <a:gd name="T58" fmla="*/ 0 w 8"/>
              <a:gd name="T59" fmla="*/ 6 h 50"/>
              <a:gd name="T60" fmla="*/ 0 w 8"/>
              <a:gd name="T61" fmla="*/ 6 h 50"/>
              <a:gd name="T62" fmla="*/ 0 w 8"/>
              <a:gd name="T63" fmla="*/ 6 h 50"/>
              <a:gd name="T64" fmla="*/ 0 w 8"/>
              <a:gd name="T65" fmla="*/ 6 h 50"/>
              <a:gd name="T66" fmla="*/ 0 w 8"/>
              <a:gd name="T67" fmla="*/ 6 h 50"/>
              <a:gd name="T68" fmla="*/ 0 w 8"/>
              <a:gd name="T69" fmla="*/ 6 h 50"/>
              <a:gd name="T70" fmla="*/ 0 w 8"/>
              <a:gd name="T71" fmla="*/ 5 h 50"/>
              <a:gd name="T72" fmla="*/ 0 w 8"/>
              <a:gd name="T73" fmla="*/ 5 h 50"/>
              <a:gd name="T74" fmla="*/ 0 w 8"/>
              <a:gd name="T75" fmla="*/ 5 h 50"/>
              <a:gd name="T76" fmla="*/ 0 w 8"/>
              <a:gd name="T77" fmla="*/ 5 h 50"/>
              <a:gd name="T78" fmla="*/ 0 w 8"/>
              <a:gd name="T79" fmla="*/ 5 h 50"/>
              <a:gd name="T80" fmla="*/ 0 w 8"/>
              <a:gd name="T81" fmla="*/ 4 h 50"/>
              <a:gd name="T82" fmla="*/ 0 w 8"/>
              <a:gd name="T83" fmla="*/ 4 h 50"/>
              <a:gd name="T84" fmla="*/ 0 w 8"/>
              <a:gd name="T85" fmla="*/ 4 h 50"/>
              <a:gd name="T86" fmla="*/ 0 w 8"/>
              <a:gd name="T87" fmla="*/ 4 h 50"/>
              <a:gd name="T88" fmla="*/ 0 w 8"/>
              <a:gd name="T89" fmla="*/ 3 h 50"/>
              <a:gd name="T90" fmla="*/ 0 w 8"/>
              <a:gd name="T91" fmla="*/ 3 h 50"/>
              <a:gd name="T92" fmla="*/ 0 w 8"/>
              <a:gd name="T93" fmla="*/ 3 h 50"/>
              <a:gd name="T94" fmla="*/ 0 w 8"/>
              <a:gd name="T95" fmla="*/ 3 h 50"/>
              <a:gd name="T96" fmla="*/ 0 w 8"/>
              <a:gd name="T97" fmla="*/ 3 h 50"/>
              <a:gd name="T98" fmla="*/ 0 w 8"/>
              <a:gd name="T99" fmla="*/ 3 h 50"/>
              <a:gd name="T100" fmla="*/ 0 w 8"/>
              <a:gd name="T101" fmla="*/ 2 h 50"/>
              <a:gd name="T102" fmla="*/ 0 w 8"/>
              <a:gd name="T103" fmla="*/ 2 h 50"/>
              <a:gd name="T104" fmla="*/ 0 w 8"/>
              <a:gd name="T105" fmla="*/ 2 h 50"/>
              <a:gd name="T106" fmla="*/ 0 w 8"/>
              <a:gd name="T107" fmla="*/ 2 h 50"/>
              <a:gd name="T108" fmla="*/ 0 w 8"/>
              <a:gd name="T109" fmla="*/ 2 h 50"/>
              <a:gd name="T110" fmla="*/ 0 w 8"/>
              <a:gd name="T111" fmla="*/ 1 h 50"/>
              <a:gd name="T112" fmla="*/ 0 w 8"/>
              <a:gd name="T113" fmla="*/ 0 h 50"/>
              <a:gd name="T114" fmla="*/ 0 w 8"/>
              <a:gd name="T115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" h="50"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49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49"/>
                </a:cubicBezTo>
                <a:moveTo>
                  <a:pt x="0" y="11"/>
                </a:moveTo>
                <a:cubicBezTo>
                  <a:pt x="0" y="25"/>
                  <a:pt x="2" y="38"/>
                  <a:pt x="8" y="49"/>
                </a:cubicBezTo>
                <a:cubicBezTo>
                  <a:pt x="2" y="38"/>
                  <a:pt x="0" y="25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9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3"/>
                  <a:pt x="0" y="4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F02CE7F1-42A5-4819-B9D5-4D6F794C1023}"/>
              </a:ext>
            </a:extLst>
          </p:cNvPr>
          <p:cNvGrpSpPr/>
          <p:nvPr/>
        </p:nvGrpSpPr>
        <p:grpSpPr>
          <a:xfrm>
            <a:off x="2792016" y="2335109"/>
            <a:ext cx="439341" cy="440531"/>
            <a:chOff x="3722688" y="3113478"/>
            <a:chExt cx="585788" cy="587375"/>
          </a:xfrm>
        </p:grpSpPr>
        <p:sp>
          <p:nvSpPr>
            <p:cNvPr id="178" name="Forma libre 44"/>
            <p:cNvSpPr>
              <a:spLocks/>
            </p:cNvSpPr>
            <p:nvPr/>
          </p:nvSpPr>
          <p:spPr bwMode="auto">
            <a:xfrm>
              <a:off x="3722688" y="3113478"/>
              <a:ext cx="585788" cy="587375"/>
            </a:xfrm>
            <a:custGeom>
              <a:avLst/>
              <a:gdLst>
                <a:gd name="T0" fmla="*/ 127 w 240"/>
                <a:gd name="T1" fmla="*/ 236 h 240"/>
                <a:gd name="T2" fmla="*/ 236 w 240"/>
                <a:gd name="T3" fmla="*/ 113 h 240"/>
                <a:gd name="T4" fmla="*/ 113 w 240"/>
                <a:gd name="T5" fmla="*/ 4 h 240"/>
                <a:gd name="T6" fmla="*/ 4 w 240"/>
                <a:gd name="T7" fmla="*/ 127 h 240"/>
                <a:gd name="T8" fmla="*/ 127 w 240"/>
                <a:gd name="T9" fmla="*/ 23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127" y="236"/>
                  </a:moveTo>
                  <a:cubicBezTo>
                    <a:pt x="191" y="232"/>
                    <a:pt x="240" y="177"/>
                    <a:pt x="236" y="113"/>
                  </a:cubicBezTo>
                  <a:cubicBezTo>
                    <a:pt x="232" y="49"/>
                    <a:pt x="177" y="0"/>
                    <a:pt x="113" y="4"/>
                  </a:cubicBezTo>
                  <a:cubicBezTo>
                    <a:pt x="49" y="8"/>
                    <a:pt x="0" y="63"/>
                    <a:pt x="4" y="127"/>
                  </a:cubicBezTo>
                  <a:cubicBezTo>
                    <a:pt x="8" y="191"/>
                    <a:pt x="63" y="240"/>
                    <a:pt x="127" y="236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Forma libre 45"/>
            <p:cNvSpPr>
              <a:spLocks/>
            </p:cNvSpPr>
            <p:nvPr/>
          </p:nvSpPr>
          <p:spPr bwMode="auto">
            <a:xfrm>
              <a:off x="3781425" y="3169041"/>
              <a:ext cx="471488" cy="473075"/>
            </a:xfrm>
            <a:custGeom>
              <a:avLst/>
              <a:gdLst>
                <a:gd name="T0" fmla="*/ 102 w 193"/>
                <a:gd name="T1" fmla="*/ 190 h 193"/>
                <a:gd name="T2" fmla="*/ 189 w 193"/>
                <a:gd name="T3" fmla="*/ 91 h 193"/>
                <a:gd name="T4" fmla="*/ 90 w 193"/>
                <a:gd name="T5" fmla="*/ 4 h 193"/>
                <a:gd name="T6" fmla="*/ 3 w 193"/>
                <a:gd name="T7" fmla="*/ 103 h 193"/>
                <a:gd name="T8" fmla="*/ 102 w 193"/>
                <a:gd name="T9" fmla="*/ 19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190"/>
                  </a:moveTo>
                  <a:cubicBezTo>
                    <a:pt x="153" y="187"/>
                    <a:pt x="193" y="143"/>
                    <a:pt x="189" y="91"/>
                  </a:cubicBezTo>
                  <a:cubicBezTo>
                    <a:pt x="186" y="40"/>
                    <a:pt x="142" y="0"/>
                    <a:pt x="90" y="4"/>
                  </a:cubicBezTo>
                  <a:cubicBezTo>
                    <a:pt x="39" y="7"/>
                    <a:pt x="0" y="51"/>
                    <a:pt x="3" y="103"/>
                  </a:cubicBezTo>
                  <a:cubicBezTo>
                    <a:pt x="6" y="154"/>
                    <a:pt x="50" y="193"/>
                    <a:pt x="102" y="19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Forma libre 46"/>
            <p:cNvSpPr>
              <a:spLocks noEditPoints="1"/>
            </p:cNvSpPr>
            <p:nvPr/>
          </p:nvSpPr>
          <p:spPr bwMode="auto">
            <a:xfrm>
              <a:off x="3786188" y="3272228"/>
              <a:ext cx="46038" cy="188913"/>
            </a:xfrm>
            <a:custGeom>
              <a:avLst/>
              <a:gdLst>
                <a:gd name="T0" fmla="*/ 3 w 19"/>
                <a:gd name="T1" fmla="*/ 76 h 77"/>
                <a:gd name="T2" fmla="*/ 3 w 19"/>
                <a:gd name="T3" fmla="*/ 76 h 77"/>
                <a:gd name="T4" fmla="*/ 3 w 19"/>
                <a:gd name="T5" fmla="*/ 76 h 77"/>
                <a:gd name="T6" fmla="*/ 3 w 19"/>
                <a:gd name="T7" fmla="*/ 75 h 77"/>
                <a:gd name="T8" fmla="*/ 3 w 19"/>
                <a:gd name="T9" fmla="*/ 75 h 77"/>
                <a:gd name="T10" fmla="*/ 3 w 19"/>
                <a:gd name="T11" fmla="*/ 75 h 77"/>
                <a:gd name="T12" fmla="*/ 3 w 19"/>
                <a:gd name="T13" fmla="*/ 74 h 77"/>
                <a:gd name="T14" fmla="*/ 3 w 19"/>
                <a:gd name="T15" fmla="*/ 74 h 77"/>
                <a:gd name="T16" fmla="*/ 3 w 19"/>
                <a:gd name="T17" fmla="*/ 74 h 77"/>
                <a:gd name="T18" fmla="*/ 2 w 19"/>
                <a:gd name="T19" fmla="*/ 73 h 77"/>
                <a:gd name="T20" fmla="*/ 2 w 19"/>
                <a:gd name="T21" fmla="*/ 73 h 77"/>
                <a:gd name="T22" fmla="*/ 2 w 19"/>
                <a:gd name="T23" fmla="*/ 72 h 77"/>
                <a:gd name="T24" fmla="*/ 2 w 19"/>
                <a:gd name="T25" fmla="*/ 72 h 77"/>
                <a:gd name="T26" fmla="*/ 2 w 19"/>
                <a:gd name="T27" fmla="*/ 71 h 77"/>
                <a:gd name="T28" fmla="*/ 2 w 19"/>
                <a:gd name="T29" fmla="*/ 71 h 77"/>
                <a:gd name="T30" fmla="*/ 2 w 19"/>
                <a:gd name="T31" fmla="*/ 71 h 77"/>
                <a:gd name="T32" fmla="*/ 2 w 19"/>
                <a:gd name="T33" fmla="*/ 70 h 77"/>
                <a:gd name="T34" fmla="*/ 2 w 19"/>
                <a:gd name="T35" fmla="*/ 70 h 77"/>
                <a:gd name="T36" fmla="*/ 2 w 19"/>
                <a:gd name="T37" fmla="*/ 69 h 77"/>
                <a:gd name="T38" fmla="*/ 2 w 19"/>
                <a:gd name="T39" fmla="*/ 69 h 77"/>
                <a:gd name="T40" fmla="*/ 2 w 19"/>
                <a:gd name="T41" fmla="*/ 69 h 77"/>
                <a:gd name="T42" fmla="*/ 2 w 19"/>
                <a:gd name="T43" fmla="*/ 68 h 77"/>
                <a:gd name="T44" fmla="*/ 2 w 19"/>
                <a:gd name="T45" fmla="*/ 68 h 77"/>
                <a:gd name="T46" fmla="*/ 2 w 19"/>
                <a:gd name="T47" fmla="*/ 68 h 77"/>
                <a:gd name="T48" fmla="*/ 1 w 19"/>
                <a:gd name="T49" fmla="*/ 67 h 77"/>
                <a:gd name="T50" fmla="*/ 1 w 19"/>
                <a:gd name="T51" fmla="*/ 67 h 77"/>
                <a:gd name="T52" fmla="*/ 1 w 19"/>
                <a:gd name="T53" fmla="*/ 67 h 77"/>
                <a:gd name="T54" fmla="*/ 1 w 19"/>
                <a:gd name="T55" fmla="*/ 66 h 77"/>
                <a:gd name="T56" fmla="*/ 1 w 19"/>
                <a:gd name="T57" fmla="*/ 66 h 77"/>
                <a:gd name="T58" fmla="*/ 1 w 19"/>
                <a:gd name="T59" fmla="*/ 65 h 77"/>
                <a:gd name="T60" fmla="*/ 1 w 19"/>
                <a:gd name="T61" fmla="*/ 65 h 77"/>
                <a:gd name="T62" fmla="*/ 1 w 19"/>
                <a:gd name="T63" fmla="*/ 65 h 77"/>
                <a:gd name="T64" fmla="*/ 1 w 19"/>
                <a:gd name="T65" fmla="*/ 64 h 77"/>
                <a:gd name="T66" fmla="*/ 1 w 19"/>
                <a:gd name="T67" fmla="*/ 64 h 77"/>
                <a:gd name="T68" fmla="*/ 1 w 19"/>
                <a:gd name="T69" fmla="*/ 64 h 77"/>
                <a:gd name="T70" fmla="*/ 1 w 19"/>
                <a:gd name="T71" fmla="*/ 63 h 77"/>
                <a:gd name="T72" fmla="*/ 1 w 19"/>
                <a:gd name="T73" fmla="*/ 63 h 77"/>
                <a:gd name="T74" fmla="*/ 1 w 19"/>
                <a:gd name="T75" fmla="*/ 62 h 77"/>
                <a:gd name="T76" fmla="*/ 1 w 19"/>
                <a:gd name="T77" fmla="*/ 62 h 77"/>
                <a:gd name="T78" fmla="*/ 1 w 19"/>
                <a:gd name="T79" fmla="*/ 61 h 77"/>
                <a:gd name="T80" fmla="*/ 1 w 19"/>
                <a:gd name="T81" fmla="*/ 61 h 77"/>
                <a:gd name="T82" fmla="*/ 1 w 19"/>
                <a:gd name="T83" fmla="*/ 61 h 77"/>
                <a:gd name="T84" fmla="*/ 1 w 19"/>
                <a:gd name="T85" fmla="*/ 60 h 77"/>
                <a:gd name="T86" fmla="*/ 1 w 19"/>
                <a:gd name="T87" fmla="*/ 60 h 77"/>
                <a:gd name="T88" fmla="*/ 1 w 19"/>
                <a:gd name="T89" fmla="*/ 60 h 77"/>
                <a:gd name="T90" fmla="*/ 18 w 19"/>
                <a:gd name="T91" fmla="*/ 0 h 77"/>
                <a:gd name="T92" fmla="*/ 18 w 19"/>
                <a:gd name="T93" fmla="*/ 0 h 77"/>
                <a:gd name="T94" fmla="*/ 19 w 19"/>
                <a:gd name="T95" fmla="*/ 0 h 77"/>
                <a:gd name="T96" fmla="*/ 19 w 19"/>
                <a:gd name="T9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" h="77">
                  <a:moveTo>
                    <a:pt x="3" y="77"/>
                  </a:moveTo>
                  <a:cubicBezTo>
                    <a:pt x="3" y="77"/>
                    <a:pt x="3" y="77"/>
                    <a:pt x="3" y="77"/>
                  </a:cubicBezTo>
                  <a:cubicBezTo>
                    <a:pt x="3" y="77"/>
                    <a:pt x="3" y="77"/>
                    <a:pt x="3" y="77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4"/>
                  </a:moveTo>
                  <a:cubicBezTo>
                    <a:pt x="3" y="74"/>
                    <a:pt x="3" y="75"/>
                    <a:pt x="3" y="75"/>
                  </a:cubicBezTo>
                  <a:cubicBezTo>
                    <a:pt x="3" y="75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3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69"/>
                  </a:moveTo>
                  <a:cubicBezTo>
                    <a:pt x="2" y="69"/>
                    <a:pt x="2" y="70"/>
                    <a:pt x="2" y="70"/>
                  </a:cubicBezTo>
                  <a:cubicBezTo>
                    <a:pt x="2" y="70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8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8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5"/>
                  </a:moveTo>
                  <a:cubicBezTo>
                    <a:pt x="1" y="65"/>
                    <a:pt x="1" y="66"/>
                    <a:pt x="1" y="66"/>
                  </a:cubicBezTo>
                  <a:cubicBezTo>
                    <a:pt x="1" y="66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4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4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1"/>
                  </a:moveTo>
                  <a:cubicBezTo>
                    <a:pt x="1" y="61"/>
                    <a:pt x="1" y="62"/>
                    <a:pt x="1" y="62"/>
                  </a:cubicBezTo>
                  <a:cubicBezTo>
                    <a:pt x="1" y="62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0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8" y="1"/>
                  </a:moveTo>
                  <a:cubicBezTo>
                    <a:pt x="6" y="17"/>
                    <a:pt x="0" y="38"/>
                    <a:pt x="1" y="60"/>
                  </a:cubicBezTo>
                  <a:cubicBezTo>
                    <a:pt x="0" y="38"/>
                    <a:pt x="6" y="17"/>
                    <a:pt x="18" y="1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1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9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Forma libre 47"/>
            <p:cNvSpPr>
              <a:spLocks/>
            </p:cNvSpPr>
            <p:nvPr/>
          </p:nvSpPr>
          <p:spPr bwMode="auto">
            <a:xfrm>
              <a:off x="3786188" y="3213491"/>
              <a:ext cx="207963" cy="420688"/>
            </a:xfrm>
            <a:custGeom>
              <a:avLst/>
              <a:gdLst>
                <a:gd name="T0" fmla="*/ 19 w 85"/>
                <a:gd name="T1" fmla="*/ 24 h 172"/>
                <a:gd name="T2" fmla="*/ 19 w 85"/>
                <a:gd name="T3" fmla="*/ 24 h 172"/>
                <a:gd name="T4" fmla="*/ 18 w 85"/>
                <a:gd name="T5" fmla="*/ 24 h 172"/>
                <a:gd name="T6" fmla="*/ 18 w 85"/>
                <a:gd name="T7" fmla="*/ 25 h 172"/>
                <a:gd name="T8" fmla="*/ 1 w 85"/>
                <a:gd name="T9" fmla="*/ 84 h 172"/>
                <a:gd name="T10" fmla="*/ 1 w 85"/>
                <a:gd name="T11" fmla="*/ 84 h 172"/>
                <a:gd name="T12" fmla="*/ 1 w 85"/>
                <a:gd name="T13" fmla="*/ 85 h 172"/>
                <a:gd name="T14" fmla="*/ 1 w 85"/>
                <a:gd name="T15" fmla="*/ 85 h 172"/>
                <a:gd name="T16" fmla="*/ 1 w 85"/>
                <a:gd name="T17" fmla="*/ 85 h 172"/>
                <a:gd name="T18" fmla="*/ 1 w 85"/>
                <a:gd name="T19" fmla="*/ 86 h 172"/>
                <a:gd name="T20" fmla="*/ 1 w 85"/>
                <a:gd name="T21" fmla="*/ 86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8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9 h 172"/>
                <a:gd name="T34" fmla="*/ 1 w 85"/>
                <a:gd name="T35" fmla="*/ 89 h 172"/>
                <a:gd name="T36" fmla="*/ 1 w 85"/>
                <a:gd name="T37" fmla="*/ 90 h 172"/>
                <a:gd name="T38" fmla="*/ 1 w 85"/>
                <a:gd name="T39" fmla="*/ 90 h 172"/>
                <a:gd name="T40" fmla="*/ 1 w 85"/>
                <a:gd name="T41" fmla="*/ 91 h 172"/>
                <a:gd name="T42" fmla="*/ 1 w 85"/>
                <a:gd name="T43" fmla="*/ 91 h 172"/>
                <a:gd name="T44" fmla="*/ 1 w 85"/>
                <a:gd name="T45" fmla="*/ 91 h 172"/>
                <a:gd name="T46" fmla="*/ 2 w 85"/>
                <a:gd name="T47" fmla="*/ 92 h 172"/>
                <a:gd name="T48" fmla="*/ 2 w 85"/>
                <a:gd name="T49" fmla="*/ 92 h 172"/>
                <a:gd name="T50" fmla="*/ 2 w 85"/>
                <a:gd name="T51" fmla="*/ 93 h 172"/>
                <a:gd name="T52" fmla="*/ 2 w 85"/>
                <a:gd name="T53" fmla="*/ 93 h 172"/>
                <a:gd name="T54" fmla="*/ 2 w 85"/>
                <a:gd name="T55" fmla="*/ 94 h 172"/>
                <a:gd name="T56" fmla="*/ 2 w 85"/>
                <a:gd name="T57" fmla="*/ 94 h 172"/>
                <a:gd name="T58" fmla="*/ 2 w 85"/>
                <a:gd name="T59" fmla="*/ 94 h 172"/>
                <a:gd name="T60" fmla="*/ 2 w 85"/>
                <a:gd name="T61" fmla="*/ 95 h 172"/>
                <a:gd name="T62" fmla="*/ 2 w 85"/>
                <a:gd name="T63" fmla="*/ 95 h 172"/>
                <a:gd name="T64" fmla="*/ 2 w 85"/>
                <a:gd name="T65" fmla="*/ 96 h 172"/>
                <a:gd name="T66" fmla="*/ 2 w 85"/>
                <a:gd name="T67" fmla="*/ 96 h 172"/>
                <a:gd name="T68" fmla="*/ 2 w 85"/>
                <a:gd name="T69" fmla="*/ 96 h 172"/>
                <a:gd name="T70" fmla="*/ 2 w 85"/>
                <a:gd name="T71" fmla="*/ 97 h 172"/>
                <a:gd name="T72" fmla="*/ 3 w 85"/>
                <a:gd name="T73" fmla="*/ 98 h 172"/>
                <a:gd name="T74" fmla="*/ 3 w 85"/>
                <a:gd name="T75" fmla="*/ 98 h 172"/>
                <a:gd name="T76" fmla="*/ 3 w 85"/>
                <a:gd name="T77" fmla="*/ 98 h 172"/>
                <a:gd name="T78" fmla="*/ 3 w 85"/>
                <a:gd name="T79" fmla="*/ 99 h 172"/>
                <a:gd name="T80" fmla="*/ 3 w 85"/>
                <a:gd name="T81" fmla="*/ 99 h 172"/>
                <a:gd name="T82" fmla="*/ 3 w 85"/>
                <a:gd name="T83" fmla="*/ 100 h 172"/>
                <a:gd name="T84" fmla="*/ 3 w 85"/>
                <a:gd name="T85" fmla="*/ 100 h 172"/>
                <a:gd name="T86" fmla="*/ 3 w 85"/>
                <a:gd name="T87" fmla="*/ 100 h 172"/>
                <a:gd name="T88" fmla="*/ 85 w 85"/>
                <a:gd name="T89" fmla="*/ 172 h 172"/>
                <a:gd name="T90" fmla="*/ 16 w 85"/>
                <a:gd name="T91" fmla="*/ 80 h 172"/>
                <a:gd name="T92" fmla="*/ 42 w 85"/>
                <a:gd name="T93" fmla="*/ 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5" h="172">
                  <a:moveTo>
                    <a:pt x="45" y="0"/>
                  </a:moveTo>
                  <a:cubicBezTo>
                    <a:pt x="35" y="6"/>
                    <a:pt x="26" y="1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6" y="41"/>
                    <a:pt x="0" y="62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2"/>
                  </a:cubicBezTo>
                  <a:cubicBezTo>
                    <a:pt x="1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1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12" y="139"/>
                    <a:pt x="45" y="168"/>
                    <a:pt x="85" y="172"/>
                  </a:cubicBezTo>
                  <a:cubicBezTo>
                    <a:pt x="73" y="168"/>
                    <a:pt x="61" y="161"/>
                    <a:pt x="52" y="152"/>
                  </a:cubicBezTo>
                  <a:cubicBezTo>
                    <a:pt x="38" y="140"/>
                    <a:pt x="28" y="125"/>
                    <a:pt x="22" y="107"/>
                  </a:cubicBezTo>
                  <a:cubicBezTo>
                    <a:pt x="20" y="98"/>
                    <a:pt x="18" y="89"/>
                    <a:pt x="16" y="80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5" y="60"/>
                    <a:pt x="19" y="42"/>
                    <a:pt x="27" y="24"/>
                  </a:cubicBezTo>
                  <a:cubicBezTo>
                    <a:pt x="32" y="17"/>
                    <a:pt x="37" y="10"/>
                    <a:pt x="42" y="2"/>
                  </a:cubicBezTo>
                  <a:cubicBezTo>
                    <a:pt x="43" y="1"/>
                    <a:pt x="44" y="1"/>
                    <a:pt x="4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" name="Rectángulo 48"/>
            <p:cNvSpPr>
              <a:spLocks noChangeArrowheads="1"/>
            </p:cNvSpPr>
            <p:nvPr/>
          </p:nvSpPr>
          <p:spPr bwMode="auto">
            <a:xfrm>
              <a:off x="3941763" y="3299216"/>
              <a:ext cx="14287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" name="Rectángulo 49"/>
            <p:cNvSpPr>
              <a:spLocks noChangeArrowheads="1"/>
            </p:cNvSpPr>
            <p:nvPr/>
          </p:nvSpPr>
          <p:spPr bwMode="auto">
            <a:xfrm>
              <a:off x="3886343" y="3216666"/>
              <a:ext cx="316325" cy="323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10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143C55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186" name="Forma libre 52"/>
          <p:cNvSpPr>
            <a:spLocks noEditPoints="1"/>
          </p:cNvSpPr>
          <p:nvPr/>
        </p:nvSpPr>
        <p:spPr bwMode="auto">
          <a:xfrm>
            <a:off x="2995613" y="2983999"/>
            <a:ext cx="45244" cy="119063"/>
          </a:xfrm>
          <a:custGeom>
            <a:avLst/>
            <a:gdLst>
              <a:gd name="T0" fmla="*/ 0 w 25"/>
              <a:gd name="T1" fmla="*/ 65 h 65"/>
              <a:gd name="T2" fmla="*/ 0 w 25"/>
              <a:gd name="T3" fmla="*/ 65 h 65"/>
              <a:gd name="T4" fmla="*/ 0 w 25"/>
              <a:gd name="T5" fmla="*/ 65 h 65"/>
              <a:gd name="T6" fmla="*/ 0 w 25"/>
              <a:gd name="T7" fmla="*/ 65 h 65"/>
              <a:gd name="T8" fmla="*/ 0 w 25"/>
              <a:gd name="T9" fmla="*/ 65 h 65"/>
              <a:gd name="T10" fmla="*/ 0 w 25"/>
              <a:gd name="T11" fmla="*/ 65 h 65"/>
              <a:gd name="T12" fmla="*/ 0 w 25"/>
              <a:gd name="T13" fmla="*/ 64 h 65"/>
              <a:gd name="T14" fmla="*/ 0 w 25"/>
              <a:gd name="T15" fmla="*/ 64 h 65"/>
              <a:gd name="T16" fmla="*/ 0 w 25"/>
              <a:gd name="T17" fmla="*/ 64 h 65"/>
              <a:gd name="T18" fmla="*/ 0 w 25"/>
              <a:gd name="T19" fmla="*/ 64 h 65"/>
              <a:gd name="T20" fmla="*/ 0 w 25"/>
              <a:gd name="T21" fmla="*/ 64 h 65"/>
              <a:gd name="T22" fmla="*/ 0 w 25"/>
              <a:gd name="T23" fmla="*/ 64 h 65"/>
              <a:gd name="T24" fmla="*/ 0 w 25"/>
              <a:gd name="T25" fmla="*/ 64 h 65"/>
              <a:gd name="T26" fmla="*/ 0 w 25"/>
              <a:gd name="T27" fmla="*/ 64 h 65"/>
              <a:gd name="T28" fmla="*/ 0 w 25"/>
              <a:gd name="T29" fmla="*/ 64 h 65"/>
              <a:gd name="T30" fmla="*/ 0 w 25"/>
              <a:gd name="T31" fmla="*/ 63 h 65"/>
              <a:gd name="T32" fmla="*/ 0 w 25"/>
              <a:gd name="T33" fmla="*/ 64 h 65"/>
              <a:gd name="T34" fmla="*/ 0 w 25"/>
              <a:gd name="T35" fmla="*/ 64 h 65"/>
              <a:gd name="T36" fmla="*/ 0 w 25"/>
              <a:gd name="T37" fmla="*/ 63 h 65"/>
              <a:gd name="T38" fmla="*/ 25 w 25"/>
              <a:gd name="T39" fmla="*/ 0 h 65"/>
              <a:gd name="T40" fmla="*/ 0 w 25"/>
              <a:gd name="T41" fmla="*/ 63 h 65"/>
              <a:gd name="T42" fmla="*/ 25 w 25"/>
              <a:gd name="T43" fmla="*/ 0 h 65"/>
              <a:gd name="T44" fmla="*/ 25 w 25"/>
              <a:gd name="T45" fmla="*/ 0 h 65"/>
              <a:gd name="T46" fmla="*/ 25 w 25"/>
              <a:gd name="T47" fmla="*/ 0 h 65"/>
              <a:gd name="T48" fmla="*/ 25 w 25"/>
              <a:gd name="T49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5" h="65"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3"/>
                </a:moveTo>
                <a:cubicBezTo>
                  <a:pt x="0" y="63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3"/>
                  <a:pt x="0" y="63"/>
                </a:cubicBezTo>
                <a:moveTo>
                  <a:pt x="25" y="0"/>
                </a:moveTo>
                <a:cubicBezTo>
                  <a:pt x="10" y="17"/>
                  <a:pt x="0" y="39"/>
                  <a:pt x="0" y="63"/>
                </a:cubicBezTo>
                <a:cubicBezTo>
                  <a:pt x="0" y="39"/>
                  <a:pt x="10" y="17"/>
                  <a:pt x="25" y="0"/>
                </a:cubicBezTo>
                <a:moveTo>
                  <a:pt x="25" y="0"/>
                </a:moveTo>
                <a:cubicBezTo>
                  <a:pt x="25" y="0"/>
                  <a:pt x="25" y="0"/>
                  <a:pt x="25" y="0"/>
                </a:cubicBezTo>
                <a:cubicBezTo>
                  <a:pt x="25" y="0"/>
                  <a:pt x="25" y="0"/>
                  <a:pt x="25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9C879497-4400-4FD9-9864-4EBB91C4A066}"/>
              </a:ext>
            </a:extLst>
          </p:cNvPr>
          <p:cNvGrpSpPr/>
          <p:nvPr/>
        </p:nvGrpSpPr>
        <p:grpSpPr>
          <a:xfrm>
            <a:off x="2815828" y="3438819"/>
            <a:ext cx="425054" cy="426244"/>
            <a:chOff x="3754438" y="4585091"/>
            <a:chExt cx="566738" cy="568325"/>
          </a:xfrm>
        </p:grpSpPr>
        <p:sp>
          <p:nvSpPr>
            <p:cNvPr id="190" name="Forma libre 56"/>
            <p:cNvSpPr>
              <a:spLocks/>
            </p:cNvSpPr>
            <p:nvPr/>
          </p:nvSpPr>
          <p:spPr bwMode="auto">
            <a:xfrm>
              <a:off x="3754438" y="4585091"/>
              <a:ext cx="566738" cy="568325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79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Elipse 57"/>
            <p:cNvSpPr>
              <a:spLocks noChangeArrowheads="1"/>
            </p:cNvSpPr>
            <p:nvPr/>
          </p:nvSpPr>
          <p:spPr bwMode="auto">
            <a:xfrm>
              <a:off x="3810000" y="4639066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Forma libre 58"/>
            <p:cNvSpPr>
              <a:spLocks noEditPoints="1"/>
            </p:cNvSpPr>
            <p:nvPr/>
          </p:nvSpPr>
          <p:spPr bwMode="auto">
            <a:xfrm>
              <a:off x="3810000" y="4732728"/>
              <a:ext cx="44450" cy="222250"/>
            </a:xfrm>
            <a:custGeom>
              <a:avLst/>
              <a:gdLst>
                <a:gd name="T0" fmla="*/ 7 w 18"/>
                <a:gd name="T1" fmla="*/ 91 h 91"/>
                <a:gd name="T2" fmla="*/ 7 w 18"/>
                <a:gd name="T3" fmla="*/ 91 h 91"/>
                <a:gd name="T4" fmla="*/ 7 w 18"/>
                <a:gd name="T5" fmla="*/ 91 h 91"/>
                <a:gd name="T6" fmla="*/ 7 w 18"/>
                <a:gd name="T7" fmla="*/ 91 h 91"/>
                <a:gd name="T8" fmla="*/ 7 w 18"/>
                <a:gd name="T9" fmla="*/ 91 h 91"/>
                <a:gd name="T10" fmla="*/ 7 w 18"/>
                <a:gd name="T11" fmla="*/ 91 h 91"/>
                <a:gd name="T12" fmla="*/ 7 w 18"/>
                <a:gd name="T13" fmla="*/ 91 h 91"/>
                <a:gd name="T14" fmla="*/ 7 w 18"/>
                <a:gd name="T15" fmla="*/ 91 h 91"/>
                <a:gd name="T16" fmla="*/ 7 w 18"/>
                <a:gd name="T17" fmla="*/ 91 h 91"/>
                <a:gd name="T18" fmla="*/ 7 w 18"/>
                <a:gd name="T19" fmla="*/ 91 h 91"/>
                <a:gd name="T20" fmla="*/ 7 w 18"/>
                <a:gd name="T21" fmla="*/ 91 h 91"/>
                <a:gd name="T22" fmla="*/ 7 w 18"/>
                <a:gd name="T23" fmla="*/ 91 h 91"/>
                <a:gd name="T24" fmla="*/ 6 w 18"/>
                <a:gd name="T25" fmla="*/ 90 h 91"/>
                <a:gd name="T26" fmla="*/ 7 w 18"/>
                <a:gd name="T27" fmla="*/ 91 h 91"/>
                <a:gd name="T28" fmla="*/ 6 w 18"/>
                <a:gd name="T29" fmla="*/ 90 h 91"/>
                <a:gd name="T30" fmla="*/ 0 w 18"/>
                <a:gd name="T31" fmla="*/ 57 h 91"/>
                <a:gd name="T32" fmla="*/ 6 w 18"/>
                <a:gd name="T33" fmla="*/ 90 h 91"/>
                <a:gd name="T34" fmla="*/ 0 w 18"/>
                <a:gd name="T35" fmla="*/ 57 h 91"/>
                <a:gd name="T36" fmla="*/ 0 w 18"/>
                <a:gd name="T37" fmla="*/ 57 h 91"/>
                <a:gd name="T38" fmla="*/ 0 w 18"/>
                <a:gd name="T39" fmla="*/ 57 h 91"/>
                <a:gd name="T40" fmla="*/ 0 w 18"/>
                <a:gd name="T41" fmla="*/ 57 h 91"/>
                <a:gd name="T42" fmla="*/ 0 w 18"/>
                <a:gd name="T43" fmla="*/ 57 h 91"/>
                <a:gd name="T44" fmla="*/ 0 w 18"/>
                <a:gd name="T45" fmla="*/ 57 h 91"/>
                <a:gd name="T46" fmla="*/ 0 w 18"/>
                <a:gd name="T47" fmla="*/ 57 h 91"/>
                <a:gd name="T48" fmla="*/ 0 w 18"/>
                <a:gd name="T49" fmla="*/ 56 h 91"/>
                <a:gd name="T50" fmla="*/ 0 w 18"/>
                <a:gd name="T51" fmla="*/ 57 h 91"/>
                <a:gd name="T52" fmla="*/ 0 w 18"/>
                <a:gd name="T53" fmla="*/ 56 h 91"/>
                <a:gd name="T54" fmla="*/ 0 w 18"/>
                <a:gd name="T55" fmla="*/ 56 h 91"/>
                <a:gd name="T56" fmla="*/ 0 w 18"/>
                <a:gd name="T57" fmla="*/ 56 h 91"/>
                <a:gd name="T58" fmla="*/ 0 w 18"/>
                <a:gd name="T59" fmla="*/ 56 h 91"/>
                <a:gd name="T60" fmla="*/ 0 w 18"/>
                <a:gd name="T61" fmla="*/ 56 h 91"/>
                <a:gd name="T62" fmla="*/ 0 w 18"/>
                <a:gd name="T63" fmla="*/ 56 h 91"/>
                <a:gd name="T64" fmla="*/ 0 w 18"/>
                <a:gd name="T65" fmla="*/ 56 h 91"/>
                <a:gd name="T66" fmla="*/ 0 w 18"/>
                <a:gd name="T67" fmla="*/ 56 h 91"/>
                <a:gd name="T68" fmla="*/ 0 w 18"/>
                <a:gd name="T69" fmla="*/ 56 h 91"/>
                <a:gd name="T70" fmla="*/ 0 w 18"/>
                <a:gd name="T71" fmla="*/ 56 h 91"/>
                <a:gd name="T72" fmla="*/ 0 w 18"/>
                <a:gd name="T73" fmla="*/ 55 h 91"/>
                <a:gd name="T74" fmla="*/ 0 w 18"/>
                <a:gd name="T75" fmla="*/ 56 h 91"/>
                <a:gd name="T76" fmla="*/ 0 w 18"/>
                <a:gd name="T77" fmla="*/ 56 h 91"/>
                <a:gd name="T78" fmla="*/ 0 w 18"/>
                <a:gd name="T79" fmla="*/ 55 h 91"/>
                <a:gd name="T80" fmla="*/ 18 w 18"/>
                <a:gd name="T81" fmla="*/ 0 h 91"/>
                <a:gd name="T82" fmla="*/ 0 w 18"/>
                <a:gd name="T83" fmla="*/ 55 h 91"/>
                <a:gd name="T84" fmla="*/ 18 w 18"/>
                <a:gd name="T85" fmla="*/ 0 h 91"/>
                <a:gd name="T86" fmla="*/ 18 w 18"/>
                <a:gd name="T87" fmla="*/ 0 h 91"/>
                <a:gd name="T88" fmla="*/ 18 w 18"/>
                <a:gd name="T89" fmla="*/ 0 h 91"/>
                <a:gd name="T90" fmla="*/ 18 w 18"/>
                <a:gd name="T91" fmla="*/ 0 h 91"/>
                <a:gd name="T92" fmla="*/ 18 w 18"/>
                <a:gd name="T93" fmla="*/ 0 h 91"/>
                <a:gd name="T94" fmla="*/ 18 w 18"/>
                <a:gd name="T95" fmla="*/ 0 h 91"/>
                <a:gd name="T96" fmla="*/ 18 w 18"/>
                <a:gd name="T9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" h="91"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6" y="90"/>
                  </a:moveTo>
                  <a:cubicBezTo>
                    <a:pt x="6" y="90"/>
                    <a:pt x="6" y="90"/>
                    <a:pt x="7" y="91"/>
                  </a:cubicBezTo>
                  <a:cubicBezTo>
                    <a:pt x="6" y="90"/>
                    <a:pt x="6" y="90"/>
                    <a:pt x="6" y="90"/>
                  </a:cubicBezTo>
                  <a:moveTo>
                    <a:pt x="0" y="57"/>
                  </a:moveTo>
                  <a:cubicBezTo>
                    <a:pt x="0" y="69"/>
                    <a:pt x="2" y="80"/>
                    <a:pt x="6" y="90"/>
                  </a:cubicBezTo>
                  <a:cubicBezTo>
                    <a:pt x="2" y="80"/>
                    <a:pt x="0" y="69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6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5"/>
                  </a:moveTo>
                  <a:cubicBezTo>
                    <a:pt x="0" y="55"/>
                    <a:pt x="0" y="55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5"/>
                    <a:pt x="0" y="55"/>
                    <a:pt x="0" y="55"/>
                  </a:cubicBezTo>
                  <a:moveTo>
                    <a:pt x="18" y="0"/>
                  </a:moveTo>
                  <a:cubicBezTo>
                    <a:pt x="7" y="15"/>
                    <a:pt x="0" y="35"/>
                    <a:pt x="0" y="55"/>
                  </a:cubicBezTo>
                  <a:cubicBezTo>
                    <a:pt x="0" y="35"/>
                    <a:pt x="7" y="15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Forma libre 59"/>
            <p:cNvSpPr>
              <a:spLocks/>
            </p:cNvSpPr>
            <p:nvPr/>
          </p:nvSpPr>
          <p:spPr bwMode="auto">
            <a:xfrm>
              <a:off x="3810000" y="4666053"/>
              <a:ext cx="190500" cy="428625"/>
            </a:xfrm>
            <a:custGeom>
              <a:avLst/>
              <a:gdLst>
                <a:gd name="T0" fmla="*/ 49 w 78"/>
                <a:gd name="T1" fmla="*/ 0 h 175"/>
                <a:gd name="T2" fmla="*/ 18 w 78"/>
                <a:gd name="T3" fmla="*/ 27 h 175"/>
                <a:gd name="T4" fmla="*/ 18 w 78"/>
                <a:gd name="T5" fmla="*/ 27 h 175"/>
                <a:gd name="T6" fmla="*/ 18 w 78"/>
                <a:gd name="T7" fmla="*/ 27 h 175"/>
                <a:gd name="T8" fmla="*/ 18 w 78"/>
                <a:gd name="T9" fmla="*/ 27 h 175"/>
                <a:gd name="T10" fmla="*/ 18 w 78"/>
                <a:gd name="T11" fmla="*/ 27 h 175"/>
                <a:gd name="T12" fmla="*/ 0 w 78"/>
                <a:gd name="T13" fmla="*/ 82 h 175"/>
                <a:gd name="T14" fmla="*/ 0 w 78"/>
                <a:gd name="T15" fmla="*/ 82 h 175"/>
                <a:gd name="T16" fmla="*/ 0 w 78"/>
                <a:gd name="T17" fmla="*/ 83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3 h 175"/>
                <a:gd name="T26" fmla="*/ 0 w 78"/>
                <a:gd name="T27" fmla="*/ 83 h 175"/>
                <a:gd name="T28" fmla="*/ 0 w 78"/>
                <a:gd name="T29" fmla="*/ 83 h 175"/>
                <a:gd name="T30" fmla="*/ 0 w 78"/>
                <a:gd name="T31" fmla="*/ 83 h 175"/>
                <a:gd name="T32" fmla="*/ 0 w 78"/>
                <a:gd name="T33" fmla="*/ 84 h 175"/>
                <a:gd name="T34" fmla="*/ 0 w 78"/>
                <a:gd name="T35" fmla="*/ 84 h 175"/>
                <a:gd name="T36" fmla="*/ 0 w 78"/>
                <a:gd name="T37" fmla="*/ 84 h 175"/>
                <a:gd name="T38" fmla="*/ 0 w 78"/>
                <a:gd name="T39" fmla="*/ 84 h 175"/>
                <a:gd name="T40" fmla="*/ 0 w 78"/>
                <a:gd name="T41" fmla="*/ 84 h 175"/>
                <a:gd name="T42" fmla="*/ 0 w 78"/>
                <a:gd name="T43" fmla="*/ 84 h 175"/>
                <a:gd name="T44" fmla="*/ 6 w 78"/>
                <a:gd name="T45" fmla="*/ 117 h 175"/>
                <a:gd name="T46" fmla="*/ 6 w 78"/>
                <a:gd name="T47" fmla="*/ 117 h 175"/>
                <a:gd name="T48" fmla="*/ 7 w 78"/>
                <a:gd name="T49" fmla="*/ 118 h 175"/>
                <a:gd name="T50" fmla="*/ 7 w 78"/>
                <a:gd name="T51" fmla="*/ 118 h 175"/>
                <a:gd name="T52" fmla="*/ 7 w 78"/>
                <a:gd name="T53" fmla="*/ 118 h 175"/>
                <a:gd name="T54" fmla="*/ 7 w 78"/>
                <a:gd name="T55" fmla="*/ 118 h 175"/>
                <a:gd name="T56" fmla="*/ 7 w 78"/>
                <a:gd name="T57" fmla="*/ 118 h 175"/>
                <a:gd name="T58" fmla="*/ 7 w 78"/>
                <a:gd name="T59" fmla="*/ 118 h 175"/>
                <a:gd name="T60" fmla="*/ 7 w 78"/>
                <a:gd name="T61" fmla="*/ 118 h 175"/>
                <a:gd name="T62" fmla="*/ 7 w 78"/>
                <a:gd name="T63" fmla="*/ 118 h 175"/>
                <a:gd name="T64" fmla="*/ 7 w 78"/>
                <a:gd name="T65" fmla="*/ 118 h 175"/>
                <a:gd name="T66" fmla="*/ 78 w 78"/>
                <a:gd name="T67" fmla="*/ 175 h 175"/>
                <a:gd name="T68" fmla="*/ 46 w 78"/>
                <a:gd name="T69" fmla="*/ 153 h 175"/>
                <a:gd name="T70" fmla="*/ 19 w 78"/>
                <a:gd name="T71" fmla="*/ 106 h 175"/>
                <a:gd name="T72" fmla="*/ 15 w 78"/>
                <a:gd name="T73" fmla="*/ 78 h 175"/>
                <a:gd name="T74" fmla="*/ 15 w 78"/>
                <a:gd name="T75" fmla="*/ 77 h 175"/>
                <a:gd name="T76" fmla="*/ 30 w 78"/>
                <a:gd name="T77" fmla="*/ 24 h 175"/>
                <a:gd name="T78" fmla="*/ 46 w 78"/>
                <a:gd name="T79" fmla="*/ 3 h 175"/>
                <a:gd name="T80" fmla="*/ 49 w 78"/>
                <a:gd name="T81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37" y="7"/>
                    <a:pt x="27" y="16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7" y="42"/>
                    <a:pt x="0" y="6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96"/>
                    <a:pt x="2" y="107"/>
                    <a:pt x="6" y="117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6" y="117"/>
                    <a:pt x="6" y="117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19" y="148"/>
                    <a:pt x="46" y="170"/>
                    <a:pt x="78" y="175"/>
                  </a:cubicBezTo>
                  <a:cubicBezTo>
                    <a:pt x="66" y="170"/>
                    <a:pt x="55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1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Rectángulo 60"/>
            <p:cNvSpPr>
              <a:spLocks noChangeArrowheads="1"/>
            </p:cNvSpPr>
            <p:nvPr/>
          </p:nvSpPr>
          <p:spPr bwMode="auto">
            <a:xfrm>
              <a:off x="3967163" y="4769241"/>
              <a:ext cx="139700" cy="18573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Rectángulo 61"/>
            <p:cNvSpPr>
              <a:spLocks noChangeArrowheads="1"/>
            </p:cNvSpPr>
            <p:nvPr/>
          </p:nvSpPr>
          <p:spPr bwMode="auto">
            <a:xfrm>
              <a:off x="3911600" y="4672403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20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143C55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198" name="Forma libre 64"/>
          <p:cNvSpPr>
            <a:spLocks noEditPoints="1"/>
          </p:cNvSpPr>
          <p:nvPr/>
        </p:nvSpPr>
        <p:spPr bwMode="auto">
          <a:xfrm>
            <a:off x="2461023" y="3994840"/>
            <a:ext cx="13097" cy="126206"/>
          </a:xfrm>
          <a:custGeom>
            <a:avLst/>
            <a:gdLst>
              <a:gd name="T0" fmla="*/ 7 w 7"/>
              <a:gd name="T1" fmla="*/ 69 h 69"/>
              <a:gd name="T2" fmla="*/ 7 w 7"/>
              <a:gd name="T3" fmla="*/ 69 h 69"/>
              <a:gd name="T4" fmla="*/ 7 w 7"/>
              <a:gd name="T5" fmla="*/ 69 h 69"/>
              <a:gd name="T6" fmla="*/ 7 w 7"/>
              <a:gd name="T7" fmla="*/ 68 h 69"/>
              <a:gd name="T8" fmla="*/ 6 w 7"/>
              <a:gd name="T9" fmla="*/ 67 h 69"/>
              <a:gd name="T10" fmla="*/ 6 w 7"/>
              <a:gd name="T11" fmla="*/ 66 h 69"/>
              <a:gd name="T12" fmla="*/ 6 w 7"/>
              <a:gd name="T13" fmla="*/ 66 h 69"/>
              <a:gd name="T14" fmla="*/ 6 w 7"/>
              <a:gd name="T15" fmla="*/ 66 h 69"/>
              <a:gd name="T16" fmla="*/ 6 w 7"/>
              <a:gd name="T17" fmla="*/ 66 h 69"/>
              <a:gd name="T18" fmla="*/ 5 w 7"/>
              <a:gd name="T19" fmla="*/ 65 h 69"/>
              <a:gd name="T20" fmla="*/ 5 w 7"/>
              <a:gd name="T21" fmla="*/ 65 h 69"/>
              <a:gd name="T22" fmla="*/ 5 w 7"/>
              <a:gd name="T23" fmla="*/ 65 h 69"/>
              <a:gd name="T24" fmla="*/ 5 w 7"/>
              <a:gd name="T25" fmla="*/ 64 h 69"/>
              <a:gd name="T26" fmla="*/ 5 w 7"/>
              <a:gd name="T27" fmla="*/ 64 h 69"/>
              <a:gd name="T28" fmla="*/ 5 w 7"/>
              <a:gd name="T29" fmla="*/ 63 h 69"/>
              <a:gd name="T30" fmla="*/ 5 w 7"/>
              <a:gd name="T31" fmla="*/ 63 h 69"/>
              <a:gd name="T32" fmla="*/ 5 w 7"/>
              <a:gd name="T33" fmla="*/ 63 h 69"/>
              <a:gd name="T34" fmla="*/ 5 w 7"/>
              <a:gd name="T35" fmla="*/ 62 h 69"/>
              <a:gd name="T36" fmla="*/ 4 w 7"/>
              <a:gd name="T37" fmla="*/ 62 h 69"/>
              <a:gd name="T38" fmla="*/ 4 w 7"/>
              <a:gd name="T39" fmla="*/ 62 h 69"/>
              <a:gd name="T40" fmla="*/ 4 w 7"/>
              <a:gd name="T41" fmla="*/ 61 h 69"/>
              <a:gd name="T42" fmla="*/ 4 w 7"/>
              <a:gd name="T43" fmla="*/ 60 h 69"/>
              <a:gd name="T44" fmla="*/ 4 w 7"/>
              <a:gd name="T45" fmla="*/ 60 h 69"/>
              <a:gd name="T46" fmla="*/ 4 w 7"/>
              <a:gd name="T47" fmla="*/ 60 h 69"/>
              <a:gd name="T48" fmla="*/ 4 w 7"/>
              <a:gd name="T49" fmla="*/ 60 h 69"/>
              <a:gd name="T50" fmla="*/ 4 w 7"/>
              <a:gd name="T51" fmla="*/ 59 h 69"/>
              <a:gd name="T52" fmla="*/ 4 w 7"/>
              <a:gd name="T53" fmla="*/ 59 h 69"/>
              <a:gd name="T54" fmla="*/ 3 w 7"/>
              <a:gd name="T55" fmla="*/ 59 h 69"/>
              <a:gd name="T56" fmla="*/ 3 w 7"/>
              <a:gd name="T57" fmla="*/ 57 h 69"/>
              <a:gd name="T58" fmla="*/ 3 w 7"/>
              <a:gd name="T59" fmla="*/ 57 h 69"/>
              <a:gd name="T60" fmla="*/ 3 w 7"/>
              <a:gd name="T61" fmla="*/ 56 h 69"/>
              <a:gd name="T62" fmla="*/ 3 w 7"/>
              <a:gd name="T63" fmla="*/ 56 h 69"/>
              <a:gd name="T64" fmla="*/ 3 w 7"/>
              <a:gd name="T65" fmla="*/ 56 h 69"/>
              <a:gd name="T66" fmla="*/ 0 w 7"/>
              <a:gd name="T67" fmla="*/ 40 h 69"/>
              <a:gd name="T68" fmla="*/ 0 w 7"/>
              <a:gd name="T69" fmla="*/ 40 h 69"/>
              <a:gd name="T70" fmla="*/ 0 w 7"/>
              <a:gd name="T71" fmla="*/ 40 h 69"/>
              <a:gd name="T72" fmla="*/ 0 w 7"/>
              <a:gd name="T73" fmla="*/ 40 h 69"/>
              <a:gd name="T74" fmla="*/ 0 w 7"/>
              <a:gd name="T75" fmla="*/ 39 h 69"/>
              <a:gd name="T76" fmla="*/ 0 w 7"/>
              <a:gd name="T77" fmla="*/ 39 h 69"/>
              <a:gd name="T78" fmla="*/ 0 w 7"/>
              <a:gd name="T79" fmla="*/ 39 h 69"/>
              <a:gd name="T80" fmla="*/ 0 w 7"/>
              <a:gd name="T81" fmla="*/ 38 h 69"/>
              <a:gd name="T82" fmla="*/ 0 w 7"/>
              <a:gd name="T83" fmla="*/ 38 h 69"/>
              <a:gd name="T84" fmla="*/ 0 w 7"/>
              <a:gd name="T85" fmla="*/ 38 h 69"/>
              <a:gd name="T86" fmla="*/ 7 w 7"/>
              <a:gd name="T87" fmla="*/ 0 h 69"/>
              <a:gd name="T88" fmla="*/ 7 w 7"/>
              <a:gd name="T89" fmla="*/ 0 h 69"/>
              <a:gd name="T90" fmla="*/ 7 w 7"/>
              <a:gd name="T91" fmla="*/ 0 h 69"/>
              <a:gd name="T92" fmla="*/ 7 w 7"/>
              <a:gd name="T93" fmla="*/ 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" h="69"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8"/>
                </a:moveTo>
                <a:cubicBezTo>
                  <a:pt x="7" y="68"/>
                  <a:pt x="7" y="68"/>
                  <a:pt x="7" y="68"/>
                </a:cubicBezTo>
                <a:cubicBezTo>
                  <a:pt x="7" y="68"/>
                  <a:pt x="7" y="68"/>
                  <a:pt x="7" y="68"/>
                </a:cubicBezTo>
                <a:moveTo>
                  <a:pt x="6" y="67"/>
                </a:moveTo>
                <a:cubicBezTo>
                  <a:pt x="6" y="67"/>
                  <a:pt x="6" y="67"/>
                  <a:pt x="6" y="67"/>
                </a:cubicBezTo>
                <a:cubicBezTo>
                  <a:pt x="6" y="67"/>
                  <a:pt x="6" y="67"/>
                  <a:pt x="6" y="67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5" y="65"/>
                </a:moveTo>
                <a:cubicBezTo>
                  <a:pt x="5" y="65"/>
                  <a:pt x="6" y="65"/>
                  <a:pt x="6" y="66"/>
                </a:cubicBezTo>
                <a:cubicBezTo>
                  <a:pt x="6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2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1"/>
                </a:moveTo>
                <a:cubicBezTo>
                  <a:pt x="4" y="61"/>
                  <a:pt x="4" y="61"/>
                  <a:pt x="4" y="61"/>
                </a:cubicBezTo>
                <a:cubicBezTo>
                  <a:pt x="4" y="61"/>
                  <a:pt x="4" y="61"/>
                  <a:pt x="4" y="61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3" y="59"/>
                </a:moveTo>
                <a:cubicBezTo>
                  <a:pt x="3" y="59"/>
                  <a:pt x="3" y="59"/>
                  <a:pt x="3" y="59"/>
                </a:cubicBezTo>
                <a:cubicBezTo>
                  <a:pt x="3" y="59"/>
                  <a:pt x="3" y="59"/>
                  <a:pt x="3" y="59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6"/>
                </a:moveTo>
                <a:cubicBezTo>
                  <a:pt x="3" y="56"/>
                  <a:pt x="3" y="57"/>
                  <a:pt x="3" y="57"/>
                </a:cubicBezTo>
                <a:cubicBezTo>
                  <a:pt x="3" y="57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8"/>
                </a:moveTo>
                <a:cubicBezTo>
                  <a:pt x="0" y="38"/>
                  <a:pt x="0" y="39"/>
                  <a:pt x="0" y="39"/>
                </a:cubicBezTo>
                <a:cubicBezTo>
                  <a:pt x="0" y="39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7" y="0"/>
                </a:moveTo>
                <a:cubicBezTo>
                  <a:pt x="2" y="12"/>
                  <a:pt x="0" y="24"/>
                  <a:pt x="0" y="38"/>
                </a:cubicBezTo>
                <a:cubicBezTo>
                  <a:pt x="0" y="24"/>
                  <a:pt x="2" y="12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4" name="Forma libre 70"/>
          <p:cNvSpPr>
            <a:spLocks noEditPoints="1"/>
          </p:cNvSpPr>
          <p:nvPr/>
        </p:nvSpPr>
        <p:spPr bwMode="auto">
          <a:xfrm>
            <a:off x="1322785" y="2144609"/>
            <a:ext cx="1191" cy="41672"/>
          </a:xfrm>
          <a:custGeom>
            <a:avLst/>
            <a:gdLst>
              <a:gd name="T0" fmla="*/ 1 w 1"/>
              <a:gd name="T1" fmla="*/ 23 h 23"/>
              <a:gd name="T2" fmla="*/ 1 w 1"/>
              <a:gd name="T3" fmla="*/ 22 h 23"/>
              <a:gd name="T4" fmla="*/ 1 w 1"/>
              <a:gd name="T5" fmla="*/ 22 h 23"/>
              <a:gd name="T6" fmla="*/ 1 w 1"/>
              <a:gd name="T7" fmla="*/ 21 h 23"/>
              <a:gd name="T8" fmla="*/ 1 w 1"/>
              <a:gd name="T9" fmla="*/ 20 h 23"/>
              <a:gd name="T10" fmla="*/ 1 w 1"/>
              <a:gd name="T11" fmla="*/ 20 h 23"/>
              <a:gd name="T12" fmla="*/ 0 w 1"/>
              <a:gd name="T13" fmla="*/ 20 h 23"/>
              <a:gd name="T14" fmla="*/ 0 w 1"/>
              <a:gd name="T15" fmla="*/ 19 h 23"/>
              <a:gd name="T16" fmla="*/ 0 w 1"/>
              <a:gd name="T17" fmla="*/ 19 h 23"/>
              <a:gd name="T18" fmla="*/ 0 w 1"/>
              <a:gd name="T19" fmla="*/ 18 h 23"/>
              <a:gd name="T20" fmla="*/ 0 w 1"/>
              <a:gd name="T21" fmla="*/ 18 h 23"/>
              <a:gd name="T22" fmla="*/ 0 w 1"/>
              <a:gd name="T23" fmla="*/ 18 h 23"/>
              <a:gd name="T24" fmla="*/ 0 w 1"/>
              <a:gd name="T25" fmla="*/ 17 h 23"/>
              <a:gd name="T26" fmla="*/ 0 w 1"/>
              <a:gd name="T27" fmla="*/ 17 h 23"/>
              <a:gd name="T28" fmla="*/ 0 w 1"/>
              <a:gd name="T29" fmla="*/ 17 h 23"/>
              <a:gd name="T30" fmla="*/ 0 w 1"/>
              <a:gd name="T31" fmla="*/ 16 h 23"/>
              <a:gd name="T32" fmla="*/ 0 w 1"/>
              <a:gd name="T33" fmla="*/ 16 h 23"/>
              <a:gd name="T34" fmla="*/ 0 w 1"/>
              <a:gd name="T35" fmla="*/ 15 h 23"/>
              <a:gd name="T36" fmla="*/ 0 w 1"/>
              <a:gd name="T37" fmla="*/ 15 h 23"/>
              <a:gd name="T38" fmla="*/ 0 w 1"/>
              <a:gd name="T39" fmla="*/ 15 h 23"/>
              <a:gd name="T40" fmla="*/ 0 w 1"/>
              <a:gd name="T41" fmla="*/ 14 h 23"/>
              <a:gd name="T42" fmla="*/ 0 w 1"/>
              <a:gd name="T43" fmla="*/ 14 h 23"/>
              <a:gd name="T44" fmla="*/ 0 w 1"/>
              <a:gd name="T45" fmla="*/ 13 h 23"/>
              <a:gd name="T46" fmla="*/ 0 w 1"/>
              <a:gd name="T47" fmla="*/ 13 h 23"/>
              <a:gd name="T48" fmla="*/ 0 w 1"/>
              <a:gd name="T49" fmla="*/ 12 h 23"/>
              <a:gd name="T50" fmla="*/ 0 w 1"/>
              <a:gd name="T51" fmla="*/ 12 h 23"/>
              <a:gd name="T52" fmla="*/ 0 w 1"/>
              <a:gd name="T53" fmla="*/ 12 h 23"/>
              <a:gd name="T54" fmla="*/ 0 w 1"/>
              <a:gd name="T55" fmla="*/ 11 h 23"/>
              <a:gd name="T56" fmla="*/ 0 w 1"/>
              <a:gd name="T57" fmla="*/ 11 h 23"/>
              <a:gd name="T58" fmla="*/ 0 w 1"/>
              <a:gd name="T59" fmla="*/ 11 h 23"/>
              <a:gd name="T60" fmla="*/ 0 w 1"/>
              <a:gd name="T61" fmla="*/ 10 h 23"/>
              <a:gd name="T62" fmla="*/ 0 w 1"/>
              <a:gd name="T63" fmla="*/ 10 h 23"/>
              <a:gd name="T64" fmla="*/ 0 w 1"/>
              <a:gd name="T65" fmla="*/ 9 h 23"/>
              <a:gd name="T66" fmla="*/ 0 w 1"/>
              <a:gd name="T67" fmla="*/ 9 h 23"/>
              <a:gd name="T68" fmla="*/ 0 w 1"/>
              <a:gd name="T69" fmla="*/ 9 h 23"/>
              <a:gd name="T70" fmla="*/ 0 w 1"/>
              <a:gd name="T71" fmla="*/ 8 h 23"/>
              <a:gd name="T72" fmla="*/ 0 w 1"/>
              <a:gd name="T73" fmla="*/ 8 h 23"/>
              <a:gd name="T74" fmla="*/ 0 w 1"/>
              <a:gd name="T75" fmla="*/ 8 h 23"/>
              <a:gd name="T76" fmla="*/ 0 w 1"/>
              <a:gd name="T77" fmla="*/ 7 h 23"/>
              <a:gd name="T78" fmla="*/ 0 w 1"/>
              <a:gd name="T79" fmla="*/ 6 h 23"/>
              <a:gd name="T80" fmla="*/ 0 w 1"/>
              <a:gd name="T81" fmla="*/ 6 h 23"/>
              <a:gd name="T82" fmla="*/ 0 w 1"/>
              <a:gd name="T83" fmla="*/ 6 h 23"/>
              <a:gd name="T84" fmla="*/ 0 w 1"/>
              <a:gd name="T85" fmla="*/ 5 h 23"/>
              <a:gd name="T86" fmla="*/ 0 w 1"/>
              <a:gd name="T87" fmla="*/ 5 h 23"/>
              <a:gd name="T88" fmla="*/ 0 w 1"/>
              <a:gd name="T89" fmla="*/ 5 h 23"/>
              <a:gd name="T90" fmla="*/ 0 w 1"/>
              <a:gd name="T91" fmla="*/ 4 h 23"/>
              <a:gd name="T92" fmla="*/ 0 w 1"/>
              <a:gd name="T93" fmla="*/ 4 h 23"/>
              <a:gd name="T94" fmla="*/ 0 w 1"/>
              <a:gd name="T95" fmla="*/ 3 h 23"/>
              <a:gd name="T96" fmla="*/ 0 w 1"/>
              <a:gd name="T97" fmla="*/ 3 h 23"/>
              <a:gd name="T98" fmla="*/ 0 w 1"/>
              <a:gd name="T99" fmla="*/ 3 h 23"/>
              <a:gd name="T100" fmla="*/ 0 w 1"/>
              <a:gd name="T101" fmla="*/ 2 h 23"/>
              <a:gd name="T102" fmla="*/ 0 w 1"/>
              <a:gd name="T103" fmla="*/ 1 h 23"/>
              <a:gd name="T104" fmla="*/ 0 w 1"/>
              <a:gd name="T105" fmla="*/ 1 h 23"/>
              <a:gd name="T106" fmla="*/ 0 w 1"/>
              <a:gd name="T107" fmla="*/ 1 h 23"/>
              <a:gd name="T108" fmla="*/ 0 w 1"/>
              <a:gd name="T109" fmla="*/ 0 h 23"/>
              <a:gd name="T110" fmla="*/ 0 w 1"/>
              <a:gd name="T111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" h="23"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8"/>
                  <a:pt x="0" y="18"/>
                </a:cubicBezTo>
                <a:cubicBezTo>
                  <a:pt x="0" y="18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5"/>
                </a:moveTo>
                <a:cubicBezTo>
                  <a:pt x="0" y="15"/>
                  <a:pt x="0" y="15"/>
                  <a:pt x="0" y="16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4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2"/>
                </a:moveTo>
                <a:cubicBezTo>
                  <a:pt x="0" y="12"/>
                  <a:pt x="0" y="13"/>
                  <a:pt x="0" y="13"/>
                </a:cubicBezTo>
                <a:cubicBezTo>
                  <a:pt x="0" y="13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1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0"/>
                  <a:pt x="0" y="10"/>
                  <a:pt x="0" y="11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10"/>
                  <a:pt x="0" y="10"/>
                </a:cubicBezTo>
                <a:cubicBezTo>
                  <a:pt x="0" y="10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7"/>
                  <a:pt x="0" y="7"/>
                  <a:pt x="0" y="8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7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4"/>
                  <a:pt x="0" y="4"/>
                </a:cubicBezTo>
                <a:cubicBezTo>
                  <a:pt x="0" y="4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2" name="Forma libre 78"/>
          <p:cNvSpPr>
            <a:spLocks noEditPoints="1"/>
          </p:cNvSpPr>
          <p:nvPr/>
        </p:nvSpPr>
        <p:spPr bwMode="auto">
          <a:xfrm>
            <a:off x="759619" y="3099490"/>
            <a:ext cx="33338" cy="101204"/>
          </a:xfrm>
          <a:custGeom>
            <a:avLst/>
            <a:gdLst>
              <a:gd name="T0" fmla="*/ 18 w 18"/>
              <a:gd name="T1" fmla="*/ 55 h 55"/>
              <a:gd name="T2" fmla="*/ 18 w 18"/>
              <a:gd name="T3" fmla="*/ 55 h 55"/>
              <a:gd name="T4" fmla="*/ 18 w 18"/>
              <a:gd name="T5" fmla="*/ 55 h 55"/>
              <a:gd name="T6" fmla="*/ 18 w 18"/>
              <a:gd name="T7" fmla="*/ 55 h 55"/>
              <a:gd name="T8" fmla="*/ 18 w 18"/>
              <a:gd name="T9" fmla="*/ 55 h 55"/>
              <a:gd name="T10" fmla="*/ 18 w 18"/>
              <a:gd name="T11" fmla="*/ 55 h 55"/>
              <a:gd name="T12" fmla="*/ 17 w 18"/>
              <a:gd name="T13" fmla="*/ 55 h 55"/>
              <a:gd name="T14" fmla="*/ 18 w 18"/>
              <a:gd name="T15" fmla="*/ 55 h 55"/>
              <a:gd name="T16" fmla="*/ 17 w 18"/>
              <a:gd name="T17" fmla="*/ 55 h 55"/>
              <a:gd name="T18" fmla="*/ 0 w 18"/>
              <a:gd name="T19" fmla="*/ 1 h 55"/>
              <a:gd name="T20" fmla="*/ 17 w 18"/>
              <a:gd name="T21" fmla="*/ 55 h 55"/>
              <a:gd name="T22" fmla="*/ 0 w 18"/>
              <a:gd name="T23" fmla="*/ 1 h 55"/>
              <a:gd name="T24" fmla="*/ 0 w 18"/>
              <a:gd name="T25" fmla="*/ 1 h 55"/>
              <a:gd name="T26" fmla="*/ 0 w 18"/>
              <a:gd name="T27" fmla="*/ 1 h 55"/>
              <a:gd name="T28" fmla="*/ 0 w 18"/>
              <a:gd name="T29" fmla="*/ 1 h 55"/>
              <a:gd name="T30" fmla="*/ 0 w 18"/>
              <a:gd name="T31" fmla="*/ 1 h 55"/>
              <a:gd name="T32" fmla="*/ 0 w 18"/>
              <a:gd name="T33" fmla="*/ 1 h 55"/>
              <a:gd name="T34" fmla="*/ 0 w 18"/>
              <a:gd name="T35" fmla="*/ 1 h 55"/>
              <a:gd name="T36" fmla="*/ 0 w 18"/>
              <a:gd name="T37" fmla="*/ 0 h 55"/>
              <a:gd name="T38" fmla="*/ 0 w 18"/>
              <a:gd name="T39" fmla="*/ 1 h 55"/>
              <a:gd name="T40" fmla="*/ 0 w 18"/>
              <a:gd name="T41" fmla="*/ 1 h 55"/>
              <a:gd name="T42" fmla="*/ 0 w 18"/>
              <a:gd name="T43" fmla="*/ 0 h 55"/>
              <a:gd name="T44" fmla="*/ 0 w 18"/>
              <a:gd name="T45" fmla="*/ 0 h 55"/>
              <a:gd name="T46" fmla="*/ 0 w 18"/>
              <a:gd name="T47" fmla="*/ 0 h 55"/>
              <a:gd name="T48" fmla="*/ 0 w 18"/>
              <a:gd name="T49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" h="55"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7" y="55"/>
                </a:moveTo>
                <a:cubicBezTo>
                  <a:pt x="17" y="55"/>
                  <a:pt x="18" y="55"/>
                  <a:pt x="18" y="55"/>
                </a:cubicBezTo>
                <a:cubicBezTo>
                  <a:pt x="18" y="55"/>
                  <a:pt x="17" y="55"/>
                  <a:pt x="17" y="55"/>
                </a:cubicBezTo>
                <a:moveTo>
                  <a:pt x="0" y="1"/>
                </a:moveTo>
                <a:cubicBezTo>
                  <a:pt x="0" y="21"/>
                  <a:pt x="7" y="40"/>
                  <a:pt x="17" y="55"/>
                </a:cubicBezTo>
                <a:cubicBezTo>
                  <a:pt x="7" y="40"/>
                  <a:pt x="0" y="2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0" name="Forma libre 86"/>
          <p:cNvSpPr>
            <a:spLocks noEditPoints="1"/>
          </p:cNvSpPr>
          <p:nvPr/>
        </p:nvSpPr>
        <p:spPr bwMode="auto">
          <a:xfrm>
            <a:off x="1293019" y="4011509"/>
            <a:ext cx="7144" cy="88106"/>
          </a:xfrm>
          <a:custGeom>
            <a:avLst/>
            <a:gdLst>
              <a:gd name="T0" fmla="*/ 3 w 4"/>
              <a:gd name="T1" fmla="*/ 47 h 48"/>
              <a:gd name="T2" fmla="*/ 3 w 4"/>
              <a:gd name="T3" fmla="*/ 47 h 48"/>
              <a:gd name="T4" fmla="*/ 2 w 4"/>
              <a:gd name="T5" fmla="*/ 47 h 48"/>
              <a:gd name="T6" fmla="*/ 2 w 4"/>
              <a:gd name="T7" fmla="*/ 46 h 48"/>
              <a:gd name="T8" fmla="*/ 2 w 4"/>
              <a:gd name="T9" fmla="*/ 46 h 48"/>
              <a:gd name="T10" fmla="*/ 0 w 4"/>
              <a:gd name="T11" fmla="*/ 23 h 48"/>
              <a:gd name="T12" fmla="*/ 0 w 4"/>
              <a:gd name="T13" fmla="*/ 22 h 48"/>
              <a:gd name="T14" fmla="*/ 0 w 4"/>
              <a:gd name="T15" fmla="*/ 22 h 48"/>
              <a:gd name="T16" fmla="*/ 0 w 4"/>
              <a:gd name="T17" fmla="*/ 22 h 48"/>
              <a:gd name="T18" fmla="*/ 0 w 4"/>
              <a:gd name="T19" fmla="*/ 22 h 48"/>
              <a:gd name="T20" fmla="*/ 0 w 4"/>
              <a:gd name="T21" fmla="*/ 21 h 48"/>
              <a:gd name="T22" fmla="*/ 0 w 4"/>
              <a:gd name="T23" fmla="*/ 20 h 48"/>
              <a:gd name="T24" fmla="*/ 0 w 4"/>
              <a:gd name="T25" fmla="*/ 20 h 48"/>
              <a:gd name="T26" fmla="*/ 0 w 4"/>
              <a:gd name="T27" fmla="*/ 20 h 48"/>
              <a:gd name="T28" fmla="*/ 0 w 4"/>
              <a:gd name="T29" fmla="*/ 19 h 48"/>
              <a:gd name="T30" fmla="*/ 0 w 4"/>
              <a:gd name="T31" fmla="*/ 19 h 48"/>
              <a:gd name="T32" fmla="*/ 0 w 4"/>
              <a:gd name="T33" fmla="*/ 19 h 48"/>
              <a:gd name="T34" fmla="*/ 0 w 4"/>
              <a:gd name="T35" fmla="*/ 18 h 48"/>
              <a:gd name="T36" fmla="*/ 0 w 4"/>
              <a:gd name="T37" fmla="*/ 18 h 48"/>
              <a:gd name="T38" fmla="*/ 0 w 4"/>
              <a:gd name="T39" fmla="*/ 18 h 48"/>
              <a:gd name="T40" fmla="*/ 1 w 4"/>
              <a:gd name="T41" fmla="*/ 17 h 48"/>
              <a:gd name="T42" fmla="*/ 1 w 4"/>
              <a:gd name="T43" fmla="*/ 17 h 48"/>
              <a:gd name="T44" fmla="*/ 1 w 4"/>
              <a:gd name="T45" fmla="*/ 16 h 48"/>
              <a:gd name="T46" fmla="*/ 1 w 4"/>
              <a:gd name="T47" fmla="*/ 15 h 48"/>
              <a:gd name="T48" fmla="*/ 1 w 4"/>
              <a:gd name="T49" fmla="*/ 15 h 48"/>
              <a:gd name="T50" fmla="*/ 1 w 4"/>
              <a:gd name="T51" fmla="*/ 15 h 48"/>
              <a:gd name="T52" fmla="*/ 1 w 4"/>
              <a:gd name="T53" fmla="*/ 14 h 48"/>
              <a:gd name="T54" fmla="*/ 1 w 4"/>
              <a:gd name="T55" fmla="*/ 14 h 48"/>
              <a:gd name="T56" fmla="*/ 1 w 4"/>
              <a:gd name="T57" fmla="*/ 14 h 48"/>
              <a:gd name="T58" fmla="*/ 1 w 4"/>
              <a:gd name="T59" fmla="*/ 13 h 48"/>
              <a:gd name="T60" fmla="*/ 1 w 4"/>
              <a:gd name="T61" fmla="*/ 13 h 48"/>
              <a:gd name="T62" fmla="*/ 1 w 4"/>
              <a:gd name="T63" fmla="*/ 11 h 48"/>
              <a:gd name="T64" fmla="*/ 1 w 4"/>
              <a:gd name="T65" fmla="*/ 11 h 48"/>
              <a:gd name="T66" fmla="*/ 1 w 4"/>
              <a:gd name="T67" fmla="*/ 11 h 48"/>
              <a:gd name="T68" fmla="*/ 1 w 4"/>
              <a:gd name="T69" fmla="*/ 10 h 48"/>
              <a:gd name="T70" fmla="*/ 1 w 4"/>
              <a:gd name="T71" fmla="*/ 10 h 48"/>
              <a:gd name="T72" fmla="*/ 1 w 4"/>
              <a:gd name="T73" fmla="*/ 10 h 48"/>
              <a:gd name="T74" fmla="*/ 2 w 4"/>
              <a:gd name="T75" fmla="*/ 9 h 48"/>
              <a:gd name="T76" fmla="*/ 2 w 4"/>
              <a:gd name="T77" fmla="*/ 8 h 48"/>
              <a:gd name="T78" fmla="*/ 2 w 4"/>
              <a:gd name="T79" fmla="*/ 8 h 48"/>
              <a:gd name="T80" fmla="*/ 2 w 4"/>
              <a:gd name="T81" fmla="*/ 8 h 48"/>
              <a:gd name="T82" fmla="*/ 2 w 4"/>
              <a:gd name="T83" fmla="*/ 7 h 48"/>
              <a:gd name="T84" fmla="*/ 2 w 4"/>
              <a:gd name="T85" fmla="*/ 7 h 48"/>
              <a:gd name="T86" fmla="*/ 2 w 4"/>
              <a:gd name="T87" fmla="*/ 6 h 48"/>
              <a:gd name="T88" fmla="*/ 2 w 4"/>
              <a:gd name="T89" fmla="*/ 5 h 48"/>
              <a:gd name="T90" fmla="*/ 2 w 4"/>
              <a:gd name="T91" fmla="*/ 5 h 48"/>
              <a:gd name="T92" fmla="*/ 2 w 4"/>
              <a:gd name="T93" fmla="*/ 5 h 48"/>
              <a:gd name="T94" fmla="*/ 3 w 4"/>
              <a:gd name="T95" fmla="*/ 4 h 48"/>
              <a:gd name="T96" fmla="*/ 3 w 4"/>
              <a:gd name="T97" fmla="*/ 4 h 48"/>
              <a:gd name="T98" fmla="*/ 3 w 4"/>
              <a:gd name="T99" fmla="*/ 4 h 48"/>
              <a:gd name="T100" fmla="*/ 3 w 4"/>
              <a:gd name="T101" fmla="*/ 3 h 48"/>
              <a:gd name="T102" fmla="*/ 3 w 4"/>
              <a:gd name="T103" fmla="*/ 3 h 48"/>
              <a:gd name="T104" fmla="*/ 3 w 4"/>
              <a:gd name="T105" fmla="*/ 3 h 48"/>
              <a:gd name="T106" fmla="*/ 3 w 4"/>
              <a:gd name="T107" fmla="*/ 2 h 48"/>
              <a:gd name="T108" fmla="*/ 3 w 4"/>
              <a:gd name="T109" fmla="*/ 2 h 48"/>
              <a:gd name="T110" fmla="*/ 3 w 4"/>
              <a:gd name="T111" fmla="*/ 1 h 48"/>
              <a:gd name="T112" fmla="*/ 3 w 4"/>
              <a:gd name="T113" fmla="*/ 1 h 48"/>
              <a:gd name="T114" fmla="*/ 4 w 4"/>
              <a:gd name="T115" fmla="*/ 1 h 48"/>
              <a:gd name="T116" fmla="*/ 4 w 4"/>
              <a:gd name="T117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" h="48">
                <a:moveTo>
                  <a:pt x="3" y="48"/>
                </a:move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moveTo>
                  <a:pt x="3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3" y="47"/>
                </a:cubicBezTo>
                <a:moveTo>
                  <a:pt x="2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2" y="47"/>
                </a:cubicBezTo>
                <a:moveTo>
                  <a:pt x="2" y="47"/>
                </a:moveTo>
                <a:cubicBezTo>
                  <a:pt x="2" y="47"/>
                  <a:pt x="2" y="47"/>
                  <a:pt x="2" y="47"/>
                </a:cubicBezTo>
                <a:cubicBezTo>
                  <a:pt x="2" y="47"/>
                  <a:pt x="2" y="47"/>
                  <a:pt x="2" y="47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5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5"/>
                </a:cubicBezTo>
                <a:moveTo>
                  <a:pt x="0" y="23"/>
                </a:moveTo>
                <a:cubicBezTo>
                  <a:pt x="0" y="31"/>
                  <a:pt x="1" y="38"/>
                  <a:pt x="2" y="45"/>
                </a:cubicBezTo>
                <a:cubicBezTo>
                  <a:pt x="1" y="38"/>
                  <a:pt x="0" y="31"/>
                  <a:pt x="0" y="23"/>
                </a:cubicBezTo>
                <a:moveTo>
                  <a:pt x="0" y="23"/>
                </a:move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1"/>
                </a:moveTo>
                <a:cubicBezTo>
                  <a:pt x="0" y="21"/>
                  <a:pt x="0" y="21"/>
                  <a:pt x="0" y="22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0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20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9"/>
                  <a:pt x="0" y="19"/>
                </a:cubicBezTo>
                <a:cubicBezTo>
                  <a:pt x="0" y="19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1" y="17"/>
                </a:moveTo>
                <a:cubicBezTo>
                  <a:pt x="1" y="17"/>
                  <a:pt x="0" y="17"/>
                  <a:pt x="0" y="17"/>
                </a:cubicBezTo>
                <a:cubicBezTo>
                  <a:pt x="0" y="17"/>
                  <a:pt x="1" y="17"/>
                  <a:pt x="1" y="17"/>
                </a:cubicBezTo>
                <a:moveTo>
                  <a:pt x="1" y="17"/>
                </a:move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moveTo>
                  <a:pt x="1" y="16"/>
                </a:moveTo>
                <a:cubicBezTo>
                  <a:pt x="1" y="16"/>
                  <a:pt x="1" y="17"/>
                  <a:pt x="1" y="17"/>
                </a:cubicBezTo>
                <a:cubicBezTo>
                  <a:pt x="1" y="17"/>
                  <a:pt x="1" y="16"/>
                  <a:pt x="1" y="16"/>
                </a:cubicBezTo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1" y="15"/>
                </a:moveTo>
                <a:cubicBezTo>
                  <a:pt x="1" y="15"/>
                  <a:pt x="1" y="16"/>
                  <a:pt x="1" y="16"/>
                </a:cubicBezTo>
                <a:cubicBezTo>
                  <a:pt x="1" y="16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4"/>
                </a:moveTo>
                <a:cubicBezTo>
                  <a:pt x="1" y="14"/>
                  <a:pt x="1" y="14"/>
                  <a:pt x="1" y="15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2"/>
                </a:moveTo>
                <a:cubicBezTo>
                  <a:pt x="1" y="12"/>
                  <a:pt x="1" y="13"/>
                  <a:pt x="1" y="13"/>
                </a:cubicBezTo>
                <a:cubicBezTo>
                  <a:pt x="1" y="13"/>
                  <a:pt x="1" y="12"/>
                  <a:pt x="1" y="12"/>
                </a:cubicBezTo>
                <a:moveTo>
                  <a:pt x="1" y="11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0"/>
                </a:moveTo>
                <a:cubicBezTo>
                  <a:pt x="1" y="10"/>
                  <a:pt x="1" y="11"/>
                  <a:pt x="1" y="11"/>
                </a:cubicBezTo>
                <a:cubicBezTo>
                  <a:pt x="1" y="11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2" y="9"/>
                </a:moveTo>
                <a:cubicBezTo>
                  <a:pt x="2" y="10"/>
                  <a:pt x="1" y="10"/>
                  <a:pt x="1" y="10"/>
                </a:cubicBezTo>
                <a:cubicBezTo>
                  <a:pt x="1" y="10"/>
                  <a:pt x="2" y="10"/>
                  <a:pt x="2" y="9"/>
                </a:cubicBezTo>
                <a:moveTo>
                  <a:pt x="2" y="9"/>
                </a:move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moveTo>
                  <a:pt x="2" y="8"/>
                </a:moveTo>
                <a:cubicBezTo>
                  <a:pt x="2" y="8"/>
                  <a:pt x="2" y="9"/>
                  <a:pt x="2" y="9"/>
                </a:cubicBezTo>
                <a:cubicBezTo>
                  <a:pt x="2" y="9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6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6"/>
                </a:cubicBezTo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moveTo>
                  <a:pt x="2" y="5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3" y="4"/>
                </a:move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3"/>
                </a:moveTo>
                <a:cubicBezTo>
                  <a:pt x="3" y="3"/>
                  <a:pt x="3" y="4"/>
                  <a:pt x="3" y="4"/>
                </a:cubicBezTo>
                <a:cubicBezTo>
                  <a:pt x="3" y="4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1"/>
                </a:moveTo>
                <a:cubicBezTo>
                  <a:pt x="3" y="1"/>
                  <a:pt x="3" y="2"/>
                  <a:pt x="3" y="2"/>
                </a:cubicBezTo>
                <a:cubicBezTo>
                  <a:pt x="3" y="2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0"/>
                </a:moveTo>
                <a:cubicBezTo>
                  <a:pt x="4" y="0"/>
                  <a:pt x="4" y="0"/>
                  <a:pt x="4" y="1"/>
                </a:cubicBezTo>
                <a:cubicBezTo>
                  <a:pt x="4" y="0"/>
                  <a:pt x="4" y="0"/>
                  <a:pt x="4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A5B54224-AEC3-4916-93C5-08FCBA5BE603}"/>
              </a:ext>
            </a:extLst>
          </p:cNvPr>
          <p:cNvGrpSpPr/>
          <p:nvPr/>
        </p:nvGrpSpPr>
        <p:grpSpPr>
          <a:xfrm>
            <a:off x="1874044" y="4000793"/>
            <a:ext cx="426244" cy="425054"/>
            <a:chOff x="2498725" y="5334391"/>
            <a:chExt cx="568325" cy="566738"/>
          </a:xfrm>
        </p:grpSpPr>
        <p:sp>
          <p:nvSpPr>
            <p:cNvPr id="222" name="Forma libre 88"/>
            <p:cNvSpPr>
              <a:spLocks/>
            </p:cNvSpPr>
            <p:nvPr/>
          </p:nvSpPr>
          <p:spPr bwMode="auto">
            <a:xfrm>
              <a:off x="2498725" y="5334391"/>
              <a:ext cx="568325" cy="566738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3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" name="Elipse 89"/>
            <p:cNvSpPr>
              <a:spLocks noChangeArrowheads="1"/>
            </p:cNvSpPr>
            <p:nvPr/>
          </p:nvSpPr>
          <p:spPr bwMode="auto">
            <a:xfrm>
              <a:off x="2555875" y="5389953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" name="Forma libre 90"/>
            <p:cNvSpPr>
              <a:spLocks noEditPoints="1"/>
            </p:cNvSpPr>
            <p:nvPr/>
          </p:nvSpPr>
          <p:spPr bwMode="auto">
            <a:xfrm>
              <a:off x="2555875" y="5548703"/>
              <a:ext cx="9525" cy="127000"/>
            </a:xfrm>
            <a:custGeom>
              <a:avLst/>
              <a:gdLst>
                <a:gd name="T0" fmla="*/ 3 w 4"/>
                <a:gd name="T1" fmla="*/ 52 h 52"/>
                <a:gd name="T2" fmla="*/ 3 w 4"/>
                <a:gd name="T3" fmla="*/ 52 h 52"/>
                <a:gd name="T4" fmla="*/ 3 w 4"/>
                <a:gd name="T5" fmla="*/ 52 h 52"/>
                <a:gd name="T6" fmla="*/ 3 w 4"/>
                <a:gd name="T7" fmla="*/ 51 h 52"/>
                <a:gd name="T8" fmla="*/ 2 w 4"/>
                <a:gd name="T9" fmla="*/ 51 h 52"/>
                <a:gd name="T10" fmla="*/ 2 w 4"/>
                <a:gd name="T11" fmla="*/ 51 h 52"/>
                <a:gd name="T12" fmla="*/ 2 w 4"/>
                <a:gd name="T13" fmla="*/ 51 h 52"/>
                <a:gd name="T14" fmla="*/ 2 w 4"/>
                <a:gd name="T15" fmla="*/ 50 h 52"/>
                <a:gd name="T16" fmla="*/ 2 w 4"/>
                <a:gd name="T17" fmla="*/ 50 h 52"/>
                <a:gd name="T18" fmla="*/ 2 w 4"/>
                <a:gd name="T19" fmla="*/ 50 h 52"/>
                <a:gd name="T20" fmla="*/ 2 w 4"/>
                <a:gd name="T21" fmla="*/ 49 h 52"/>
                <a:gd name="T22" fmla="*/ 2 w 4"/>
                <a:gd name="T23" fmla="*/ 49 h 52"/>
                <a:gd name="T24" fmla="*/ 2 w 4"/>
                <a:gd name="T25" fmla="*/ 49 h 52"/>
                <a:gd name="T26" fmla="*/ 2 w 4"/>
                <a:gd name="T27" fmla="*/ 49 h 52"/>
                <a:gd name="T28" fmla="*/ 2 w 4"/>
                <a:gd name="T29" fmla="*/ 49 h 52"/>
                <a:gd name="T30" fmla="*/ 2 w 4"/>
                <a:gd name="T31" fmla="*/ 49 h 52"/>
                <a:gd name="T32" fmla="*/ 2 w 4"/>
                <a:gd name="T33" fmla="*/ 48 h 52"/>
                <a:gd name="T34" fmla="*/ 2 w 4"/>
                <a:gd name="T35" fmla="*/ 48 h 52"/>
                <a:gd name="T36" fmla="*/ 2 w 4"/>
                <a:gd name="T37" fmla="*/ 48 h 52"/>
                <a:gd name="T38" fmla="*/ 0 w 4"/>
                <a:gd name="T39" fmla="*/ 35 h 52"/>
                <a:gd name="T40" fmla="*/ 0 w 4"/>
                <a:gd name="T41" fmla="*/ 35 h 52"/>
                <a:gd name="T42" fmla="*/ 0 w 4"/>
                <a:gd name="T43" fmla="*/ 35 h 52"/>
                <a:gd name="T44" fmla="*/ 0 w 4"/>
                <a:gd name="T45" fmla="*/ 33 h 52"/>
                <a:gd name="T46" fmla="*/ 0 w 4"/>
                <a:gd name="T47" fmla="*/ 33 h 52"/>
                <a:gd name="T48" fmla="*/ 0 w 4"/>
                <a:gd name="T49" fmla="*/ 33 h 52"/>
                <a:gd name="T50" fmla="*/ 0 w 4"/>
                <a:gd name="T51" fmla="*/ 32 h 52"/>
                <a:gd name="T52" fmla="*/ 0 w 4"/>
                <a:gd name="T53" fmla="*/ 32 h 52"/>
                <a:gd name="T54" fmla="*/ 0 w 4"/>
                <a:gd name="T55" fmla="*/ 32 h 52"/>
                <a:gd name="T56" fmla="*/ 0 w 4"/>
                <a:gd name="T57" fmla="*/ 32 h 52"/>
                <a:gd name="T58" fmla="*/ 0 w 4"/>
                <a:gd name="T59" fmla="*/ 32 h 52"/>
                <a:gd name="T60" fmla="*/ 0 w 4"/>
                <a:gd name="T61" fmla="*/ 32 h 52"/>
                <a:gd name="T62" fmla="*/ 0 w 4"/>
                <a:gd name="T63" fmla="*/ 31 h 52"/>
                <a:gd name="T64" fmla="*/ 0 w 4"/>
                <a:gd name="T65" fmla="*/ 31 h 52"/>
                <a:gd name="T66" fmla="*/ 0 w 4"/>
                <a:gd name="T67" fmla="*/ 30 h 52"/>
                <a:gd name="T68" fmla="*/ 0 w 4"/>
                <a:gd name="T69" fmla="*/ 30 h 52"/>
                <a:gd name="T70" fmla="*/ 0 w 4"/>
                <a:gd name="T71" fmla="*/ 30 h 52"/>
                <a:gd name="T72" fmla="*/ 0 w 4"/>
                <a:gd name="T73" fmla="*/ 30 h 52"/>
                <a:gd name="T74" fmla="*/ 0 w 4"/>
                <a:gd name="T75" fmla="*/ 29 h 52"/>
                <a:gd name="T76" fmla="*/ 0 w 4"/>
                <a:gd name="T77" fmla="*/ 29 h 52"/>
                <a:gd name="T78" fmla="*/ 0 w 4"/>
                <a:gd name="T79" fmla="*/ 29 h 52"/>
                <a:gd name="T80" fmla="*/ 0 w 4"/>
                <a:gd name="T81" fmla="*/ 29 h 52"/>
                <a:gd name="T82" fmla="*/ 0 w 4"/>
                <a:gd name="T83" fmla="*/ 29 h 52"/>
                <a:gd name="T84" fmla="*/ 0 w 4"/>
                <a:gd name="T85" fmla="*/ 29 h 52"/>
                <a:gd name="T86" fmla="*/ 0 w 4"/>
                <a:gd name="T87" fmla="*/ 28 h 52"/>
                <a:gd name="T88" fmla="*/ 0 w 4"/>
                <a:gd name="T89" fmla="*/ 28 h 52"/>
                <a:gd name="T90" fmla="*/ 4 w 4"/>
                <a:gd name="T91" fmla="*/ 1 h 52"/>
                <a:gd name="T92" fmla="*/ 4 w 4"/>
                <a:gd name="T93" fmla="*/ 1 h 52"/>
                <a:gd name="T94" fmla="*/ 4 w 4"/>
                <a:gd name="T95" fmla="*/ 1 h 52"/>
                <a:gd name="T96" fmla="*/ 4 w 4"/>
                <a:gd name="T97" fmla="*/ 1 h 52"/>
                <a:gd name="T98" fmla="*/ 4 w 4"/>
                <a:gd name="T99" fmla="*/ 1 h 52"/>
                <a:gd name="T100" fmla="*/ 4 w 4"/>
                <a:gd name="T101" fmla="*/ 1 h 52"/>
                <a:gd name="T102" fmla="*/ 4 w 4"/>
                <a:gd name="T103" fmla="*/ 0 h 52"/>
                <a:gd name="T104" fmla="*/ 4 w 4"/>
                <a:gd name="T105" fmla="*/ 0 h 52"/>
                <a:gd name="T106" fmla="*/ 4 w 4"/>
                <a:gd name="T107" fmla="*/ 0 h 52"/>
                <a:gd name="T108" fmla="*/ 4 w 4"/>
                <a:gd name="T109" fmla="*/ 0 h 52"/>
                <a:gd name="T110" fmla="*/ 4 w 4"/>
                <a:gd name="T1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" h="52"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1"/>
                  </a:moveTo>
                  <a:cubicBezTo>
                    <a:pt x="3" y="51"/>
                    <a:pt x="3" y="51"/>
                    <a:pt x="3" y="51"/>
                  </a:cubicBezTo>
                  <a:cubicBezTo>
                    <a:pt x="3" y="51"/>
                    <a:pt x="3" y="51"/>
                    <a:pt x="3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0"/>
                  </a:moveTo>
                  <a:cubicBezTo>
                    <a:pt x="2" y="50"/>
                    <a:pt x="2" y="51"/>
                    <a:pt x="2" y="51"/>
                  </a:cubicBezTo>
                  <a:cubicBezTo>
                    <a:pt x="2" y="51"/>
                    <a:pt x="2" y="50"/>
                    <a:pt x="2" y="50"/>
                  </a:cubicBezTo>
                  <a:moveTo>
                    <a:pt x="2" y="50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moveTo>
                    <a:pt x="2" y="49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8"/>
                  </a:moveTo>
                  <a:cubicBezTo>
                    <a:pt x="2" y="48"/>
                    <a:pt x="2" y="49"/>
                    <a:pt x="2" y="49"/>
                  </a:cubicBezTo>
                  <a:cubicBezTo>
                    <a:pt x="2" y="49"/>
                    <a:pt x="2" y="48"/>
                    <a:pt x="2" y="48"/>
                  </a:cubicBezTo>
                  <a:moveTo>
                    <a:pt x="2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moveTo>
                    <a:pt x="0" y="35"/>
                  </a:moveTo>
                  <a:cubicBezTo>
                    <a:pt x="0" y="40"/>
                    <a:pt x="1" y="44"/>
                    <a:pt x="2" y="48"/>
                  </a:cubicBezTo>
                  <a:cubicBezTo>
                    <a:pt x="1" y="44"/>
                    <a:pt x="0" y="40"/>
                    <a:pt x="0" y="35"/>
                  </a:cubicBezTo>
                  <a:moveTo>
                    <a:pt x="0" y="33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0" y="35"/>
                    <a:pt x="0" y="34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4" y="1"/>
                  </a:moveTo>
                  <a:cubicBezTo>
                    <a:pt x="1" y="10"/>
                    <a:pt x="0" y="19"/>
                    <a:pt x="0" y="28"/>
                  </a:cubicBezTo>
                  <a:cubicBezTo>
                    <a:pt x="0" y="19"/>
                    <a:pt x="1" y="10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" name="Forma libre 91"/>
            <p:cNvSpPr>
              <a:spLocks/>
            </p:cNvSpPr>
            <p:nvPr/>
          </p:nvSpPr>
          <p:spPr bwMode="auto">
            <a:xfrm>
              <a:off x="2555875" y="5416941"/>
              <a:ext cx="190500" cy="428625"/>
            </a:xfrm>
            <a:custGeom>
              <a:avLst/>
              <a:gdLst>
                <a:gd name="T0" fmla="*/ 4 w 78"/>
                <a:gd name="T1" fmla="*/ 54 h 175"/>
                <a:gd name="T2" fmla="*/ 4 w 78"/>
                <a:gd name="T3" fmla="*/ 54 h 175"/>
                <a:gd name="T4" fmla="*/ 4 w 78"/>
                <a:gd name="T5" fmla="*/ 54 h 175"/>
                <a:gd name="T6" fmla="*/ 4 w 78"/>
                <a:gd name="T7" fmla="*/ 55 h 175"/>
                <a:gd name="T8" fmla="*/ 4 w 78"/>
                <a:gd name="T9" fmla="*/ 55 h 175"/>
                <a:gd name="T10" fmla="*/ 4 w 78"/>
                <a:gd name="T11" fmla="*/ 55 h 175"/>
                <a:gd name="T12" fmla="*/ 4 w 78"/>
                <a:gd name="T13" fmla="*/ 55 h 175"/>
                <a:gd name="T14" fmla="*/ 0 w 78"/>
                <a:gd name="T15" fmla="*/ 82 h 175"/>
                <a:gd name="T16" fmla="*/ 0 w 78"/>
                <a:gd name="T17" fmla="*/ 82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4 h 175"/>
                <a:gd name="T26" fmla="*/ 0 w 78"/>
                <a:gd name="T27" fmla="*/ 84 h 175"/>
                <a:gd name="T28" fmla="*/ 0 w 78"/>
                <a:gd name="T29" fmla="*/ 84 h 175"/>
                <a:gd name="T30" fmla="*/ 0 w 78"/>
                <a:gd name="T31" fmla="*/ 85 h 175"/>
                <a:gd name="T32" fmla="*/ 0 w 78"/>
                <a:gd name="T33" fmla="*/ 85 h 175"/>
                <a:gd name="T34" fmla="*/ 0 w 78"/>
                <a:gd name="T35" fmla="*/ 86 h 175"/>
                <a:gd name="T36" fmla="*/ 0 w 78"/>
                <a:gd name="T37" fmla="*/ 86 h 175"/>
                <a:gd name="T38" fmla="*/ 0 w 78"/>
                <a:gd name="T39" fmla="*/ 86 h 175"/>
                <a:gd name="T40" fmla="*/ 0 w 78"/>
                <a:gd name="T41" fmla="*/ 87 h 175"/>
                <a:gd name="T42" fmla="*/ 0 w 78"/>
                <a:gd name="T43" fmla="*/ 87 h 175"/>
                <a:gd name="T44" fmla="*/ 0 w 78"/>
                <a:gd name="T45" fmla="*/ 87 h 175"/>
                <a:gd name="T46" fmla="*/ 0 w 78"/>
                <a:gd name="T47" fmla="*/ 89 h 175"/>
                <a:gd name="T48" fmla="*/ 2 w 78"/>
                <a:gd name="T49" fmla="*/ 102 h 175"/>
                <a:gd name="T50" fmla="*/ 2 w 78"/>
                <a:gd name="T51" fmla="*/ 102 h 175"/>
                <a:gd name="T52" fmla="*/ 2 w 78"/>
                <a:gd name="T53" fmla="*/ 103 h 175"/>
                <a:gd name="T54" fmla="*/ 2 w 78"/>
                <a:gd name="T55" fmla="*/ 103 h 175"/>
                <a:gd name="T56" fmla="*/ 2 w 78"/>
                <a:gd name="T57" fmla="*/ 103 h 175"/>
                <a:gd name="T58" fmla="*/ 2 w 78"/>
                <a:gd name="T59" fmla="*/ 103 h 175"/>
                <a:gd name="T60" fmla="*/ 2 w 78"/>
                <a:gd name="T61" fmla="*/ 104 h 175"/>
                <a:gd name="T62" fmla="*/ 2 w 78"/>
                <a:gd name="T63" fmla="*/ 104 h 175"/>
                <a:gd name="T64" fmla="*/ 2 w 78"/>
                <a:gd name="T65" fmla="*/ 105 h 175"/>
                <a:gd name="T66" fmla="*/ 2 w 78"/>
                <a:gd name="T67" fmla="*/ 105 h 175"/>
                <a:gd name="T68" fmla="*/ 3 w 78"/>
                <a:gd name="T69" fmla="*/ 105 h 175"/>
                <a:gd name="T70" fmla="*/ 3 w 78"/>
                <a:gd name="T71" fmla="*/ 106 h 175"/>
                <a:gd name="T72" fmla="*/ 3 w 78"/>
                <a:gd name="T73" fmla="*/ 106 h 175"/>
                <a:gd name="T74" fmla="*/ 78 w 78"/>
                <a:gd name="T75" fmla="*/ 175 h 175"/>
                <a:gd name="T76" fmla="*/ 19 w 78"/>
                <a:gd name="T77" fmla="*/ 106 h 175"/>
                <a:gd name="T78" fmla="*/ 15 w 78"/>
                <a:gd name="T79" fmla="*/ 77 h 175"/>
                <a:gd name="T80" fmla="*/ 46 w 78"/>
                <a:gd name="T81" fmla="*/ 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28" y="12"/>
                    <a:pt x="12" y="31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1" y="64"/>
                    <a:pt x="0" y="73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4"/>
                    <a:pt x="1" y="98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12" y="141"/>
                    <a:pt x="42" y="169"/>
                    <a:pt x="78" y="175"/>
                  </a:cubicBezTo>
                  <a:cubicBezTo>
                    <a:pt x="66" y="169"/>
                    <a:pt x="56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0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" name="Rectángulo 92"/>
            <p:cNvSpPr>
              <a:spLocks noChangeArrowheads="1"/>
            </p:cNvSpPr>
            <p:nvPr/>
          </p:nvSpPr>
          <p:spPr bwMode="auto">
            <a:xfrm>
              <a:off x="2714625" y="5480441"/>
              <a:ext cx="139700" cy="19367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" name="Rectángulo 93"/>
            <p:cNvSpPr>
              <a:spLocks noChangeArrowheads="1"/>
            </p:cNvSpPr>
            <p:nvPr/>
          </p:nvSpPr>
          <p:spPr bwMode="auto">
            <a:xfrm>
              <a:off x="2665413" y="5421703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30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143C55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6B9F673D-98D0-4896-AED3-5C9C19FBCE7E}"/>
              </a:ext>
            </a:extLst>
          </p:cNvPr>
          <p:cNvGrpSpPr/>
          <p:nvPr/>
        </p:nvGrpSpPr>
        <p:grpSpPr>
          <a:xfrm>
            <a:off x="867966" y="2335109"/>
            <a:ext cx="438150" cy="440531"/>
            <a:chOff x="1157288" y="3113478"/>
            <a:chExt cx="584200" cy="587375"/>
          </a:xfrm>
        </p:grpSpPr>
        <p:sp>
          <p:nvSpPr>
            <p:cNvPr id="206" name="Forma libre 72"/>
            <p:cNvSpPr>
              <a:spLocks/>
            </p:cNvSpPr>
            <p:nvPr/>
          </p:nvSpPr>
          <p:spPr bwMode="auto">
            <a:xfrm>
              <a:off x="1157288" y="3113478"/>
              <a:ext cx="584200" cy="587375"/>
            </a:xfrm>
            <a:custGeom>
              <a:avLst/>
              <a:gdLst>
                <a:gd name="T0" fmla="*/ 126 w 239"/>
                <a:gd name="T1" fmla="*/ 4 h 240"/>
                <a:gd name="T2" fmla="*/ 235 w 239"/>
                <a:gd name="T3" fmla="*/ 127 h 240"/>
                <a:gd name="T4" fmla="*/ 112 w 239"/>
                <a:gd name="T5" fmla="*/ 236 h 240"/>
                <a:gd name="T6" fmla="*/ 3 w 239"/>
                <a:gd name="T7" fmla="*/ 113 h 240"/>
                <a:gd name="T8" fmla="*/ 126 w 239"/>
                <a:gd name="T9" fmla="*/ 4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240">
                  <a:moveTo>
                    <a:pt x="126" y="4"/>
                  </a:moveTo>
                  <a:cubicBezTo>
                    <a:pt x="190" y="8"/>
                    <a:pt x="239" y="63"/>
                    <a:pt x="235" y="127"/>
                  </a:cubicBezTo>
                  <a:cubicBezTo>
                    <a:pt x="231" y="191"/>
                    <a:pt x="176" y="240"/>
                    <a:pt x="112" y="236"/>
                  </a:cubicBezTo>
                  <a:cubicBezTo>
                    <a:pt x="48" y="232"/>
                    <a:pt x="0" y="177"/>
                    <a:pt x="3" y="113"/>
                  </a:cubicBezTo>
                  <a:cubicBezTo>
                    <a:pt x="7" y="49"/>
                    <a:pt x="63" y="0"/>
                    <a:pt x="126" y="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Forma libre 73"/>
            <p:cNvSpPr>
              <a:spLocks/>
            </p:cNvSpPr>
            <p:nvPr/>
          </p:nvSpPr>
          <p:spPr bwMode="auto">
            <a:xfrm>
              <a:off x="1212850" y="3169041"/>
              <a:ext cx="473075" cy="473075"/>
            </a:xfrm>
            <a:custGeom>
              <a:avLst/>
              <a:gdLst>
                <a:gd name="T0" fmla="*/ 102 w 193"/>
                <a:gd name="T1" fmla="*/ 4 h 193"/>
                <a:gd name="T2" fmla="*/ 190 w 193"/>
                <a:gd name="T3" fmla="*/ 103 h 193"/>
                <a:gd name="T4" fmla="*/ 90 w 193"/>
                <a:gd name="T5" fmla="*/ 190 h 193"/>
                <a:gd name="T6" fmla="*/ 3 w 193"/>
                <a:gd name="T7" fmla="*/ 91 h 193"/>
                <a:gd name="T8" fmla="*/ 102 w 193"/>
                <a:gd name="T9" fmla="*/ 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4"/>
                  </a:moveTo>
                  <a:cubicBezTo>
                    <a:pt x="153" y="7"/>
                    <a:pt x="193" y="51"/>
                    <a:pt x="190" y="103"/>
                  </a:cubicBezTo>
                  <a:cubicBezTo>
                    <a:pt x="186" y="154"/>
                    <a:pt x="142" y="193"/>
                    <a:pt x="90" y="190"/>
                  </a:cubicBezTo>
                  <a:cubicBezTo>
                    <a:pt x="39" y="187"/>
                    <a:pt x="0" y="143"/>
                    <a:pt x="3" y="91"/>
                  </a:cubicBezTo>
                  <a:cubicBezTo>
                    <a:pt x="6" y="40"/>
                    <a:pt x="51" y="0"/>
                    <a:pt x="102" y="4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Forma libre 74"/>
            <p:cNvSpPr>
              <a:spLocks noEditPoints="1"/>
            </p:cNvSpPr>
            <p:nvPr/>
          </p:nvSpPr>
          <p:spPr bwMode="auto">
            <a:xfrm>
              <a:off x="1217613" y="3389703"/>
              <a:ext cx="25400" cy="117475"/>
            </a:xfrm>
            <a:custGeom>
              <a:avLst/>
              <a:gdLst>
                <a:gd name="T0" fmla="*/ 10 w 10"/>
                <a:gd name="T1" fmla="*/ 48 h 48"/>
                <a:gd name="T2" fmla="*/ 10 w 10"/>
                <a:gd name="T3" fmla="*/ 48 h 48"/>
                <a:gd name="T4" fmla="*/ 10 w 10"/>
                <a:gd name="T5" fmla="*/ 48 h 48"/>
                <a:gd name="T6" fmla="*/ 10 w 10"/>
                <a:gd name="T7" fmla="*/ 48 h 48"/>
                <a:gd name="T8" fmla="*/ 10 w 10"/>
                <a:gd name="T9" fmla="*/ 47 h 48"/>
                <a:gd name="T10" fmla="*/ 10 w 10"/>
                <a:gd name="T11" fmla="*/ 47 h 48"/>
                <a:gd name="T12" fmla="*/ 10 w 10"/>
                <a:gd name="T13" fmla="*/ 47 h 48"/>
                <a:gd name="T14" fmla="*/ 10 w 10"/>
                <a:gd name="T15" fmla="*/ 47 h 48"/>
                <a:gd name="T16" fmla="*/ 10 w 10"/>
                <a:gd name="T17" fmla="*/ 47 h 48"/>
                <a:gd name="T18" fmla="*/ 10 w 10"/>
                <a:gd name="T19" fmla="*/ 47 h 48"/>
                <a:gd name="T20" fmla="*/ 9 w 10"/>
                <a:gd name="T21" fmla="*/ 46 h 48"/>
                <a:gd name="T22" fmla="*/ 9 w 10"/>
                <a:gd name="T23" fmla="*/ 46 h 48"/>
                <a:gd name="T24" fmla="*/ 9 w 10"/>
                <a:gd name="T25" fmla="*/ 46 h 48"/>
                <a:gd name="T26" fmla="*/ 1 w 10"/>
                <a:gd name="T27" fmla="*/ 4 h 48"/>
                <a:gd name="T28" fmla="*/ 1 w 10"/>
                <a:gd name="T29" fmla="*/ 4 h 48"/>
                <a:gd name="T30" fmla="*/ 1 w 10"/>
                <a:gd name="T31" fmla="*/ 4 h 48"/>
                <a:gd name="T32" fmla="*/ 1 w 10"/>
                <a:gd name="T33" fmla="*/ 3 h 48"/>
                <a:gd name="T34" fmla="*/ 1 w 10"/>
                <a:gd name="T35" fmla="*/ 3 h 48"/>
                <a:gd name="T36" fmla="*/ 1 w 10"/>
                <a:gd name="T37" fmla="*/ 3 h 48"/>
                <a:gd name="T38" fmla="*/ 1 w 10"/>
                <a:gd name="T39" fmla="*/ 2 h 48"/>
                <a:gd name="T40" fmla="*/ 1 w 10"/>
                <a:gd name="T41" fmla="*/ 2 h 48"/>
                <a:gd name="T42" fmla="*/ 1 w 10"/>
                <a:gd name="T43" fmla="*/ 2 h 48"/>
                <a:gd name="T44" fmla="*/ 1 w 10"/>
                <a:gd name="T45" fmla="*/ 2 h 48"/>
                <a:gd name="T46" fmla="*/ 1 w 10"/>
                <a:gd name="T47" fmla="*/ 2 h 48"/>
                <a:gd name="T48" fmla="*/ 1 w 10"/>
                <a:gd name="T49" fmla="*/ 2 h 48"/>
                <a:gd name="T50" fmla="*/ 1 w 10"/>
                <a:gd name="T51" fmla="*/ 1 h 48"/>
                <a:gd name="T52" fmla="*/ 1 w 10"/>
                <a:gd name="T53" fmla="*/ 1 h 48"/>
                <a:gd name="T54" fmla="*/ 1 w 10"/>
                <a:gd name="T55" fmla="*/ 1 h 48"/>
                <a:gd name="T56" fmla="*/ 1 w 10"/>
                <a:gd name="T57" fmla="*/ 1 h 48"/>
                <a:gd name="T58" fmla="*/ 1 w 10"/>
                <a:gd name="T59" fmla="*/ 0 h 48"/>
                <a:gd name="T60" fmla="*/ 1 w 10"/>
                <a:gd name="T61" fmla="*/ 0 h 48"/>
                <a:gd name="T62" fmla="*/ 1 w 10"/>
                <a:gd name="T63" fmla="*/ 0 h 48"/>
                <a:gd name="T64" fmla="*/ 1 w 10"/>
                <a:gd name="T65" fmla="*/ 0 h 48"/>
                <a:gd name="T66" fmla="*/ 1 w 10"/>
                <a:gd name="T67" fmla="*/ 0 h 48"/>
                <a:gd name="T68" fmla="*/ 1 w 10"/>
                <a:gd name="T6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" h="48"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7"/>
                  </a:moveTo>
                  <a:cubicBezTo>
                    <a:pt x="10" y="47"/>
                    <a:pt x="10" y="48"/>
                    <a:pt x="10" y="48"/>
                  </a:cubicBezTo>
                  <a:cubicBezTo>
                    <a:pt x="10" y="48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9" y="46"/>
                  </a:moveTo>
                  <a:cubicBezTo>
                    <a:pt x="10" y="46"/>
                    <a:pt x="10" y="46"/>
                    <a:pt x="10" y="47"/>
                  </a:cubicBezTo>
                  <a:cubicBezTo>
                    <a:pt x="10" y="46"/>
                    <a:pt x="10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1" y="4"/>
                  </a:moveTo>
                  <a:cubicBezTo>
                    <a:pt x="0" y="19"/>
                    <a:pt x="3" y="33"/>
                    <a:pt x="9" y="46"/>
                  </a:cubicBezTo>
                  <a:cubicBezTo>
                    <a:pt x="3" y="33"/>
                    <a:pt x="0" y="19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" name="Forma libre 75"/>
            <p:cNvSpPr>
              <a:spLocks/>
            </p:cNvSpPr>
            <p:nvPr/>
          </p:nvSpPr>
          <p:spPr bwMode="auto">
            <a:xfrm>
              <a:off x="1217613" y="3180153"/>
              <a:ext cx="207963" cy="420688"/>
            </a:xfrm>
            <a:custGeom>
              <a:avLst/>
              <a:gdLst>
                <a:gd name="T0" fmla="*/ 85 w 85"/>
                <a:gd name="T1" fmla="*/ 0 h 172"/>
                <a:gd name="T2" fmla="*/ 1 w 85"/>
                <a:gd name="T3" fmla="*/ 86 h 172"/>
                <a:gd name="T4" fmla="*/ 1 w 85"/>
                <a:gd name="T5" fmla="*/ 86 h 172"/>
                <a:gd name="T6" fmla="*/ 1 w 85"/>
                <a:gd name="T7" fmla="*/ 86 h 172"/>
                <a:gd name="T8" fmla="*/ 1 w 85"/>
                <a:gd name="T9" fmla="*/ 86 h 172"/>
                <a:gd name="T10" fmla="*/ 1 w 85"/>
                <a:gd name="T11" fmla="*/ 86 h 172"/>
                <a:gd name="T12" fmla="*/ 1 w 85"/>
                <a:gd name="T13" fmla="*/ 86 h 172"/>
                <a:gd name="T14" fmla="*/ 1 w 85"/>
                <a:gd name="T15" fmla="*/ 86 h 172"/>
                <a:gd name="T16" fmla="*/ 1 w 85"/>
                <a:gd name="T17" fmla="*/ 86 h 172"/>
                <a:gd name="T18" fmla="*/ 1 w 85"/>
                <a:gd name="T19" fmla="*/ 87 h 172"/>
                <a:gd name="T20" fmla="*/ 1 w 85"/>
                <a:gd name="T21" fmla="*/ 87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7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8 h 172"/>
                <a:gd name="T34" fmla="*/ 1 w 85"/>
                <a:gd name="T35" fmla="*/ 88 h 172"/>
                <a:gd name="T36" fmla="*/ 1 w 85"/>
                <a:gd name="T37" fmla="*/ 88 h 172"/>
                <a:gd name="T38" fmla="*/ 1 w 85"/>
                <a:gd name="T39" fmla="*/ 88 h 172"/>
                <a:gd name="T40" fmla="*/ 1 w 85"/>
                <a:gd name="T41" fmla="*/ 88 h 172"/>
                <a:gd name="T42" fmla="*/ 1 w 85"/>
                <a:gd name="T43" fmla="*/ 89 h 172"/>
                <a:gd name="T44" fmla="*/ 1 w 85"/>
                <a:gd name="T45" fmla="*/ 89 h 172"/>
                <a:gd name="T46" fmla="*/ 1 w 85"/>
                <a:gd name="T47" fmla="*/ 89 h 172"/>
                <a:gd name="T48" fmla="*/ 1 w 85"/>
                <a:gd name="T49" fmla="*/ 89 h 172"/>
                <a:gd name="T50" fmla="*/ 1 w 85"/>
                <a:gd name="T51" fmla="*/ 90 h 172"/>
                <a:gd name="T52" fmla="*/ 1 w 85"/>
                <a:gd name="T53" fmla="*/ 90 h 172"/>
                <a:gd name="T54" fmla="*/ 1 w 85"/>
                <a:gd name="T55" fmla="*/ 90 h 172"/>
                <a:gd name="T56" fmla="*/ 1 w 85"/>
                <a:gd name="T57" fmla="*/ 90 h 172"/>
                <a:gd name="T58" fmla="*/ 9 w 85"/>
                <a:gd name="T59" fmla="*/ 132 h 172"/>
                <a:gd name="T60" fmla="*/ 9 w 85"/>
                <a:gd name="T61" fmla="*/ 132 h 172"/>
                <a:gd name="T62" fmla="*/ 9 w 85"/>
                <a:gd name="T63" fmla="*/ 132 h 172"/>
                <a:gd name="T64" fmla="*/ 9 w 85"/>
                <a:gd name="T65" fmla="*/ 132 h 172"/>
                <a:gd name="T66" fmla="*/ 9 w 85"/>
                <a:gd name="T67" fmla="*/ 132 h 172"/>
                <a:gd name="T68" fmla="*/ 9 w 85"/>
                <a:gd name="T69" fmla="*/ 132 h 172"/>
                <a:gd name="T70" fmla="*/ 10 w 85"/>
                <a:gd name="T71" fmla="*/ 133 h 172"/>
                <a:gd name="T72" fmla="*/ 10 w 85"/>
                <a:gd name="T73" fmla="*/ 133 h 172"/>
                <a:gd name="T74" fmla="*/ 10 w 85"/>
                <a:gd name="T75" fmla="*/ 133 h 172"/>
                <a:gd name="T76" fmla="*/ 10 w 85"/>
                <a:gd name="T77" fmla="*/ 133 h 172"/>
                <a:gd name="T78" fmla="*/ 10 w 85"/>
                <a:gd name="T79" fmla="*/ 133 h 172"/>
                <a:gd name="T80" fmla="*/ 10 w 85"/>
                <a:gd name="T81" fmla="*/ 133 h 172"/>
                <a:gd name="T82" fmla="*/ 10 w 85"/>
                <a:gd name="T83" fmla="*/ 133 h 172"/>
                <a:gd name="T84" fmla="*/ 10 w 85"/>
                <a:gd name="T85" fmla="*/ 133 h 172"/>
                <a:gd name="T86" fmla="*/ 10 w 85"/>
                <a:gd name="T87" fmla="*/ 134 h 172"/>
                <a:gd name="T88" fmla="*/ 10 w 85"/>
                <a:gd name="T89" fmla="*/ 134 h 172"/>
                <a:gd name="T90" fmla="*/ 10 w 85"/>
                <a:gd name="T91" fmla="*/ 134 h 172"/>
                <a:gd name="T92" fmla="*/ 10 w 85"/>
                <a:gd name="T93" fmla="*/ 134 h 172"/>
                <a:gd name="T94" fmla="*/ 10 w 85"/>
                <a:gd name="T95" fmla="*/ 134 h 172"/>
                <a:gd name="T96" fmla="*/ 45 w 85"/>
                <a:gd name="T97" fmla="*/ 172 h 172"/>
                <a:gd name="T98" fmla="*/ 42 w 85"/>
                <a:gd name="T99" fmla="*/ 170 h 172"/>
                <a:gd name="T100" fmla="*/ 27 w 85"/>
                <a:gd name="T101" fmla="*/ 147 h 172"/>
                <a:gd name="T102" fmla="*/ 16 w 85"/>
                <a:gd name="T103" fmla="*/ 93 h 172"/>
                <a:gd name="T104" fmla="*/ 16 w 85"/>
                <a:gd name="T105" fmla="*/ 92 h 172"/>
                <a:gd name="T106" fmla="*/ 22 w 85"/>
                <a:gd name="T107" fmla="*/ 65 h 172"/>
                <a:gd name="T108" fmla="*/ 52 w 85"/>
                <a:gd name="T109" fmla="*/ 20 h 172"/>
                <a:gd name="T110" fmla="*/ 85 w 85"/>
                <a:gd name="T11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" h="172">
                  <a:moveTo>
                    <a:pt x="85" y="0"/>
                  </a:moveTo>
                  <a:cubicBezTo>
                    <a:pt x="41" y="4"/>
                    <a:pt x="5" y="40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0" y="105"/>
                    <a:pt x="3" y="119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10" y="132"/>
                    <a:pt x="10" y="132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8" y="150"/>
                    <a:pt x="30" y="163"/>
                    <a:pt x="45" y="172"/>
                  </a:cubicBezTo>
                  <a:cubicBezTo>
                    <a:pt x="44" y="171"/>
                    <a:pt x="43" y="171"/>
                    <a:pt x="42" y="170"/>
                  </a:cubicBezTo>
                  <a:cubicBezTo>
                    <a:pt x="37" y="162"/>
                    <a:pt x="32" y="155"/>
                    <a:pt x="27" y="147"/>
                  </a:cubicBezTo>
                  <a:cubicBezTo>
                    <a:pt x="19" y="130"/>
                    <a:pt x="15" y="112"/>
                    <a:pt x="16" y="93"/>
                  </a:cubicBezTo>
                  <a:cubicBezTo>
                    <a:pt x="16" y="93"/>
                    <a:pt x="16" y="93"/>
                    <a:pt x="16" y="92"/>
                  </a:cubicBezTo>
                  <a:cubicBezTo>
                    <a:pt x="18" y="83"/>
                    <a:pt x="20" y="74"/>
                    <a:pt x="22" y="65"/>
                  </a:cubicBezTo>
                  <a:cubicBezTo>
                    <a:pt x="28" y="47"/>
                    <a:pt x="38" y="32"/>
                    <a:pt x="52" y="20"/>
                  </a:cubicBezTo>
                  <a:cubicBezTo>
                    <a:pt x="62" y="11"/>
                    <a:pt x="73" y="4"/>
                    <a:pt x="8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" name="Rectángulo 96"/>
            <p:cNvSpPr>
              <a:spLocks noChangeArrowheads="1"/>
            </p:cNvSpPr>
            <p:nvPr/>
          </p:nvSpPr>
          <p:spPr bwMode="auto">
            <a:xfrm>
              <a:off x="1311275" y="3330966"/>
              <a:ext cx="27622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" name="Rectángulo 97"/>
            <p:cNvSpPr>
              <a:spLocks noChangeArrowheads="1"/>
            </p:cNvSpPr>
            <p:nvPr/>
          </p:nvSpPr>
          <p:spPr bwMode="auto">
            <a:xfrm>
              <a:off x="1311275" y="3218253"/>
              <a:ext cx="316325" cy="323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50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143C55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94D47649-C8EF-4DD0-A9C7-4B148138D432}"/>
              </a:ext>
            </a:extLst>
          </p:cNvPr>
          <p:cNvGrpSpPr/>
          <p:nvPr/>
        </p:nvGrpSpPr>
        <p:grpSpPr>
          <a:xfrm>
            <a:off x="871538" y="3435246"/>
            <a:ext cx="427435" cy="426244"/>
            <a:chOff x="1162050" y="4580328"/>
            <a:chExt cx="569913" cy="568325"/>
          </a:xfrm>
        </p:grpSpPr>
        <p:sp>
          <p:nvSpPr>
            <p:cNvPr id="214" name="Forma libre 80"/>
            <p:cNvSpPr>
              <a:spLocks/>
            </p:cNvSpPr>
            <p:nvPr/>
          </p:nvSpPr>
          <p:spPr bwMode="auto">
            <a:xfrm>
              <a:off x="1162050" y="4580328"/>
              <a:ext cx="569913" cy="568325"/>
            </a:xfrm>
            <a:custGeom>
              <a:avLst/>
              <a:gdLst>
                <a:gd name="T0" fmla="*/ 116 w 233"/>
                <a:gd name="T1" fmla="*/ 0 h 232"/>
                <a:gd name="T2" fmla="*/ 232 w 233"/>
                <a:gd name="T3" fmla="*/ 116 h 232"/>
                <a:gd name="T4" fmla="*/ 117 w 233"/>
                <a:gd name="T5" fmla="*/ 232 h 232"/>
                <a:gd name="T6" fmla="*/ 0 w 233"/>
                <a:gd name="T7" fmla="*/ 116 h 232"/>
                <a:gd name="T8" fmla="*/ 116 w 233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32">
                  <a:moveTo>
                    <a:pt x="116" y="0"/>
                  </a:moveTo>
                  <a:cubicBezTo>
                    <a:pt x="180" y="0"/>
                    <a:pt x="232" y="52"/>
                    <a:pt x="232" y="116"/>
                  </a:cubicBezTo>
                  <a:cubicBezTo>
                    <a:pt x="233" y="180"/>
                    <a:pt x="180" y="232"/>
                    <a:pt x="117" y="232"/>
                  </a:cubicBezTo>
                  <a:cubicBezTo>
                    <a:pt x="53" y="232"/>
                    <a:pt x="1" y="180"/>
                    <a:pt x="0" y="116"/>
                  </a:cubicBezTo>
                  <a:cubicBezTo>
                    <a:pt x="0" y="52"/>
                    <a:pt x="52" y="0"/>
                    <a:pt x="116" y="0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" name="Forma libre 81"/>
            <p:cNvSpPr>
              <a:spLocks/>
            </p:cNvSpPr>
            <p:nvPr/>
          </p:nvSpPr>
          <p:spPr bwMode="auto">
            <a:xfrm>
              <a:off x="1217613" y="4637478"/>
              <a:ext cx="457200" cy="457200"/>
            </a:xfrm>
            <a:custGeom>
              <a:avLst/>
              <a:gdLst>
                <a:gd name="T0" fmla="*/ 93 w 187"/>
                <a:gd name="T1" fmla="*/ 0 h 187"/>
                <a:gd name="T2" fmla="*/ 187 w 187"/>
                <a:gd name="T3" fmla="*/ 93 h 187"/>
                <a:gd name="T4" fmla="*/ 94 w 187"/>
                <a:gd name="T5" fmla="*/ 187 h 187"/>
                <a:gd name="T6" fmla="*/ 0 w 187"/>
                <a:gd name="T7" fmla="*/ 93 h 187"/>
                <a:gd name="T8" fmla="*/ 93 w 187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87">
                  <a:moveTo>
                    <a:pt x="93" y="0"/>
                  </a:moveTo>
                  <a:cubicBezTo>
                    <a:pt x="145" y="0"/>
                    <a:pt x="187" y="41"/>
                    <a:pt x="187" y="93"/>
                  </a:cubicBezTo>
                  <a:cubicBezTo>
                    <a:pt x="187" y="144"/>
                    <a:pt x="145" y="187"/>
                    <a:pt x="94" y="187"/>
                  </a:cubicBezTo>
                  <a:cubicBezTo>
                    <a:pt x="42" y="187"/>
                    <a:pt x="0" y="145"/>
                    <a:pt x="0" y="93"/>
                  </a:cubicBezTo>
                  <a:cubicBezTo>
                    <a:pt x="0" y="42"/>
                    <a:pt x="42" y="0"/>
                    <a:pt x="93" y="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" name="Forma libre 82"/>
            <p:cNvSpPr>
              <a:spLocks noEditPoints="1"/>
            </p:cNvSpPr>
            <p:nvPr/>
          </p:nvSpPr>
          <p:spPr bwMode="auto">
            <a:xfrm>
              <a:off x="1217613" y="4827978"/>
              <a:ext cx="17463" cy="123825"/>
            </a:xfrm>
            <a:custGeom>
              <a:avLst/>
              <a:gdLst>
                <a:gd name="T0" fmla="*/ 7 w 7"/>
                <a:gd name="T1" fmla="*/ 51 h 51"/>
                <a:gd name="T2" fmla="*/ 7 w 7"/>
                <a:gd name="T3" fmla="*/ 50 h 51"/>
                <a:gd name="T4" fmla="*/ 7 w 7"/>
                <a:gd name="T5" fmla="*/ 50 h 51"/>
                <a:gd name="T6" fmla="*/ 7 w 7"/>
                <a:gd name="T7" fmla="*/ 50 h 51"/>
                <a:gd name="T8" fmla="*/ 7 w 7"/>
                <a:gd name="T9" fmla="*/ 49 h 51"/>
                <a:gd name="T10" fmla="*/ 0 w 7"/>
                <a:gd name="T11" fmla="*/ 16 h 51"/>
                <a:gd name="T12" fmla="*/ 0 w 7"/>
                <a:gd name="T13" fmla="*/ 16 h 51"/>
                <a:gd name="T14" fmla="*/ 0 w 7"/>
                <a:gd name="T15" fmla="*/ 16 h 51"/>
                <a:gd name="T16" fmla="*/ 0 w 7"/>
                <a:gd name="T17" fmla="*/ 16 h 51"/>
                <a:gd name="T18" fmla="*/ 0 w 7"/>
                <a:gd name="T19" fmla="*/ 15 h 51"/>
                <a:gd name="T20" fmla="*/ 0 w 7"/>
                <a:gd name="T21" fmla="*/ 15 h 51"/>
                <a:gd name="T22" fmla="*/ 0 w 7"/>
                <a:gd name="T23" fmla="*/ 15 h 51"/>
                <a:gd name="T24" fmla="*/ 0 w 7"/>
                <a:gd name="T25" fmla="*/ 14 h 51"/>
                <a:gd name="T26" fmla="*/ 0 w 7"/>
                <a:gd name="T27" fmla="*/ 14 h 51"/>
                <a:gd name="T28" fmla="*/ 0 w 7"/>
                <a:gd name="T29" fmla="*/ 14 h 51"/>
                <a:gd name="T30" fmla="*/ 0 w 7"/>
                <a:gd name="T31" fmla="*/ 14 h 51"/>
                <a:gd name="T32" fmla="*/ 0 w 7"/>
                <a:gd name="T33" fmla="*/ 13 h 51"/>
                <a:gd name="T34" fmla="*/ 0 w 7"/>
                <a:gd name="T35" fmla="*/ 13 h 51"/>
                <a:gd name="T36" fmla="*/ 0 w 7"/>
                <a:gd name="T37" fmla="*/ 13 h 51"/>
                <a:gd name="T38" fmla="*/ 0 w 7"/>
                <a:gd name="T39" fmla="*/ 12 h 51"/>
                <a:gd name="T40" fmla="*/ 0 w 7"/>
                <a:gd name="T41" fmla="*/ 12 h 51"/>
                <a:gd name="T42" fmla="*/ 0 w 7"/>
                <a:gd name="T43" fmla="*/ 12 h 51"/>
                <a:gd name="T44" fmla="*/ 0 w 7"/>
                <a:gd name="T45" fmla="*/ 12 h 51"/>
                <a:gd name="T46" fmla="*/ 0 w 7"/>
                <a:gd name="T47" fmla="*/ 11 h 51"/>
                <a:gd name="T48" fmla="*/ 0 w 7"/>
                <a:gd name="T49" fmla="*/ 11 h 51"/>
                <a:gd name="T50" fmla="*/ 0 w 7"/>
                <a:gd name="T51" fmla="*/ 11 h 51"/>
                <a:gd name="T52" fmla="*/ 0 w 7"/>
                <a:gd name="T53" fmla="*/ 10 h 51"/>
                <a:gd name="T54" fmla="*/ 0 w 7"/>
                <a:gd name="T55" fmla="*/ 10 h 51"/>
                <a:gd name="T56" fmla="*/ 0 w 7"/>
                <a:gd name="T57" fmla="*/ 10 h 51"/>
                <a:gd name="T58" fmla="*/ 0 w 7"/>
                <a:gd name="T59" fmla="*/ 9 h 51"/>
                <a:gd name="T60" fmla="*/ 0 w 7"/>
                <a:gd name="T61" fmla="*/ 9 h 51"/>
                <a:gd name="T62" fmla="*/ 0 w 7"/>
                <a:gd name="T63" fmla="*/ 9 h 51"/>
                <a:gd name="T64" fmla="*/ 0 w 7"/>
                <a:gd name="T65" fmla="*/ 9 h 51"/>
                <a:gd name="T66" fmla="*/ 0 w 7"/>
                <a:gd name="T67" fmla="*/ 8 h 51"/>
                <a:gd name="T68" fmla="*/ 0 w 7"/>
                <a:gd name="T69" fmla="*/ 8 h 51"/>
                <a:gd name="T70" fmla="*/ 0 w 7"/>
                <a:gd name="T71" fmla="*/ 8 h 51"/>
                <a:gd name="T72" fmla="*/ 0 w 7"/>
                <a:gd name="T73" fmla="*/ 7 h 51"/>
                <a:gd name="T74" fmla="*/ 0 w 7"/>
                <a:gd name="T75" fmla="*/ 7 h 51"/>
                <a:gd name="T76" fmla="*/ 0 w 7"/>
                <a:gd name="T77" fmla="*/ 7 h 51"/>
                <a:gd name="T78" fmla="*/ 0 w 7"/>
                <a:gd name="T79" fmla="*/ 6 h 51"/>
                <a:gd name="T80" fmla="*/ 0 w 7"/>
                <a:gd name="T81" fmla="*/ 6 h 51"/>
                <a:gd name="T82" fmla="*/ 0 w 7"/>
                <a:gd name="T83" fmla="*/ 6 h 51"/>
                <a:gd name="T84" fmla="*/ 0 w 7"/>
                <a:gd name="T85" fmla="*/ 6 h 51"/>
                <a:gd name="T86" fmla="*/ 0 w 7"/>
                <a:gd name="T87" fmla="*/ 5 h 51"/>
                <a:gd name="T88" fmla="*/ 1 w 7"/>
                <a:gd name="T89" fmla="*/ 5 h 51"/>
                <a:gd name="T90" fmla="*/ 1 w 7"/>
                <a:gd name="T91" fmla="*/ 5 h 51"/>
                <a:gd name="T92" fmla="*/ 1 w 7"/>
                <a:gd name="T93" fmla="*/ 4 h 51"/>
                <a:gd name="T94" fmla="*/ 1 w 7"/>
                <a:gd name="T95" fmla="*/ 4 h 51"/>
                <a:gd name="T96" fmla="*/ 1 w 7"/>
                <a:gd name="T97" fmla="*/ 3 h 51"/>
                <a:gd name="T98" fmla="*/ 1 w 7"/>
                <a:gd name="T99" fmla="*/ 3 h 51"/>
                <a:gd name="T100" fmla="*/ 1 w 7"/>
                <a:gd name="T101" fmla="*/ 3 h 51"/>
                <a:gd name="T102" fmla="*/ 1 w 7"/>
                <a:gd name="T103" fmla="*/ 3 h 51"/>
                <a:gd name="T104" fmla="*/ 1 w 7"/>
                <a:gd name="T105" fmla="*/ 2 h 51"/>
                <a:gd name="T106" fmla="*/ 1 w 7"/>
                <a:gd name="T107" fmla="*/ 1 h 51"/>
                <a:gd name="T108" fmla="*/ 1 w 7"/>
                <a:gd name="T109" fmla="*/ 1 h 51"/>
                <a:gd name="T110" fmla="*/ 1 w 7"/>
                <a:gd name="T111" fmla="*/ 1 h 51"/>
                <a:gd name="T112" fmla="*/ 1 w 7"/>
                <a:gd name="T113" fmla="*/ 0 h 51"/>
                <a:gd name="T114" fmla="*/ 1 w 7"/>
                <a:gd name="T115" fmla="*/ 0 h 51"/>
                <a:gd name="T116" fmla="*/ 1 w 7"/>
                <a:gd name="T1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" h="51">
                  <a:moveTo>
                    <a:pt x="7" y="51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7" y="51"/>
                    <a:pt x="7" y="51"/>
                    <a:pt x="7" y="51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49"/>
                  </a:moveTo>
                  <a:cubicBezTo>
                    <a:pt x="7" y="49"/>
                    <a:pt x="7" y="50"/>
                    <a:pt x="7" y="50"/>
                  </a:cubicBezTo>
                  <a:cubicBezTo>
                    <a:pt x="7" y="50"/>
                    <a:pt x="7" y="49"/>
                    <a:pt x="7" y="49"/>
                  </a:cubicBezTo>
                  <a:moveTo>
                    <a:pt x="0" y="16"/>
                  </a:moveTo>
                  <a:cubicBezTo>
                    <a:pt x="0" y="28"/>
                    <a:pt x="2" y="39"/>
                    <a:pt x="6" y="49"/>
                  </a:cubicBezTo>
                  <a:cubicBezTo>
                    <a:pt x="2" y="39"/>
                    <a:pt x="0" y="28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" name="Forma libre 83"/>
            <p:cNvSpPr>
              <a:spLocks/>
            </p:cNvSpPr>
            <p:nvPr/>
          </p:nvSpPr>
          <p:spPr bwMode="auto">
            <a:xfrm>
              <a:off x="1217613" y="4639066"/>
              <a:ext cx="190500" cy="425450"/>
            </a:xfrm>
            <a:custGeom>
              <a:avLst/>
              <a:gdLst>
                <a:gd name="T0" fmla="*/ 1 w 78"/>
                <a:gd name="T1" fmla="*/ 77 h 174"/>
                <a:gd name="T2" fmla="*/ 1 w 78"/>
                <a:gd name="T3" fmla="*/ 77 h 174"/>
                <a:gd name="T4" fmla="*/ 1 w 78"/>
                <a:gd name="T5" fmla="*/ 77 h 174"/>
                <a:gd name="T6" fmla="*/ 1 w 78"/>
                <a:gd name="T7" fmla="*/ 78 h 174"/>
                <a:gd name="T8" fmla="*/ 1 w 78"/>
                <a:gd name="T9" fmla="*/ 78 h 174"/>
                <a:gd name="T10" fmla="*/ 1 w 78"/>
                <a:gd name="T11" fmla="*/ 78 h 174"/>
                <a:gd name="T12" fmla="*/ 1 w 78"/>
                <a:gd name="T13" fmla="*/ 79 h 174"/>
                <a:gd name="T14" fmla="*/ 1 w 78"/>
                <a:gd name="T15" fmla="*/ 80 h 174"/>
                <a:gd name="T16" fmla="*/ 1 w 78"/>
                <a:gd name="T17" fmla="*/ 80 h 174"/>
                <a:gd name="T18" fmla="*/ 1 w 78"/>
                <a:gd name="T19" fmla="*/ 80 h 174"/>
                <a:gd name="T20" fmla="*/ 1 w 78"/>
                <a:gd name="T21" fmla="*/ 80 h 174"/>
                <a:gd name="T22" fmla="*/ 1 w 78"/>
                <a:gd name="T23" fmla="*/ 81 h 174"/>
                <a:gd name="T24" fmla="*/ 1 w 78"/>
                <a:gd name="T25" fmla="*/ 81 h 174"/>
                <a:gd name="T26" fmla="*/ 1 w 78"/>
                <a:gd name="T27" fmla="*/ 82 h 174"/>
                <a:gd name="T28" fmla="*/ 1 w 78"/>
                <a:gd name="T29" fmla="*/ 82 h 174"/>
                <a:gd name="T30" fmla="*/ 0 w 78"/>
                <a:gd name="T31" fmla="*/ 82 h 174"/>
                <a:gd name="T32" fmla="*/ 0 w 78"/>
                <a:gd name="T33" fmla="*/ 82 h 174"/>
                <a:gd name="T34" fmla="*/ 0 w 78"/>
                <a:gd name="T35" fmla="*/ 83 h 174"/>
                <a:gd name="T36" fmla="*/ 0 w 78"/>
                <a:gd name="T37" fmla="*/ 83 h 174"/>
                <a:gd name="T38" fmla="*/ 0 w 78"/>
                <a:gd name="T39" fmla="*/ 83 h 174"/>
                <a:gd name="T40" fmla="*/ 0 w 78"/>
                <a:gd name="T41" fmla="*/ 84 h 174"/>
                <a:gd name="T42" fmla="*/ 0 w 78"/>
                <a:gd name="T43" fmla="*/ 84 h 174"/>
                <a:gd name="T44" fmla="*/ 0 w 78"/>
                <a:gd name="T45" fmla="*/ 84 h 174"/>
                <a:gd name="T46" fmla="*/ 0 w 78"/>
                <a:gd name="T47" fmla="*/ 85 h 174"/>
                <a:gd name="T48" fmla="*/ 0 w 78"/>
                <a:gd name="T49" fmla="*/ 85 h 174"/>
                <a:gd name="T50" fmla="*/ 0 w 78"/>
                <a:gd name="T51" fmla="*/ 85 h 174"/>
                <a:gd name="T52" fmla="*/ 0 w 78"/>
                <a:gd name="T53" fmla="*/ 85 h 174"/>
                <a:gd name="T54" fmla="*/ 0 w 78"/>
                <a:gd name="T55" fmla="*/ 86 h 174"/>
                <a:gd name="T56" fmla="*/ 0 w 78"/>
                <a:gd name="T57" fmla="*/ 86 h 174"/>
                <a:gd name="T58" fmla="*/ 0 w 78"/>
                <a:gd name="T59" fmla="*/ 86 h 174"/>
                <a:gd name="T60" fmla="*/ 0 w 78"/>
                <a:gd name="T61" fmla="*/ 87 h 174"/>
                <a:gd name="T62" fmla="*/ 0 w 78"/>
                <a:gd name="T63" fmla="*/ 87 h 174"/>
                <a:gd name="T64" fmla="*/ 0 w 78"/>
                <a:gd name="T65" fmla="*/ 87 h 174"/>
                <a:gd name="T66" fmla="*/ 0 w 78"/>
                <a:gd name="T67" fmla="*/ 87 h 174"/>
                <a:gd name="T68" fmla="*/ 0 w 78"/>
                <a:gd name="T69" fmla="*/ 88 h 174"/>
                <a:gd name="T70" fmla="*/ 0 w 78"/>
                <a:gd name="T71" fmla="*/ 88 h 174"/>
                <a:gd name="T72" fmla="*/ 0 w 78"/>
                <a:gd name="T73" fmla="*/ 88 h 174"/>
                <a:gd name="T74" fmla="*/ 0 w 78"/>
                <a:gd name="T75" fmla="*/ 89 h 174"/>
                <a:gd name="T76" fmla="*/ 0 w 78"/>
                <a:gd name="T77" fmla="*/ 89 h 174"/>
                <a:gd name="T78" fmla="*/ 0 w 78"/>
                <a:gd name="T79" fmla="*/ 89 h 174"/>
                <a:gd name="T80" fmla="*/ 0 w 78"/>
                <a:gd name="T81" fmla="*/ 90 h 174"/>
                <a:gd name="T82" fmla="*/ 0 w 78"/>
                <a:gd name="T83" fmla="*/ 90 h 174"/>
                <a:gd name="T84" fmla="*/ 0 w 78"/>
                <a:gd name="T85" fmla="*/ 90 h 174"/>
                <a:gd name="T86" fmla="*/ 0 w 78"/>
                <a:gd name="T87" fmla="*/ 90 h 174"/>
                <a:gd name="T88" fmla="*/ 0 w 78"/>
                <a:gd name="T89" fmla="*/ 91 h 174"/>
                <a:gd name="T90" fmla="*/ 0 w 78"/>
                <a:gd name="T91" fmla="*/ 91 h 174"/>
                <a:gd name="T92" fmla="*/ 0 w 78"/>
                <a:gd name="T93" fmla="*/ 91 h 174"/>
                <a:gd name="T94" fmla="*/ 0 w 78"/>
                <a:gd name="T95" fmla="*/ 92 h 174"/>
                <a:gd name="T96" fmla="*/ 0 w 78"/>
                <a:gd name="T97" fmla="*/ 92 h 174"/>
                <a:gd name="T98" fmla="*/ 0 w 78"/>
                <a:gd name="T99" fmla="*/ 92 h 174"/>
                <a:gd name="T100" fmla="*/ 0 w 78"/>
                <a:gd name="T101" fmla="*/ 93 h 174"/>
                <a:gd name="T102" fmla="*/ 0 w 78"/>
                <a:gd name="T103" fmla="*/ 93 h 174"/>
                <a:gd name="T104" fmla="*/ 0 w 78"/>
                <a:gd name="T105" fmla="*/ 93 h 174"/>
                <a:gd name="T106" fmla="*/ 0 w 78"/>
                <a:gd name="T107" fmla="*/ 93 h 174"/>
                <a:gd name="T108" fmla="*/ 7 w 78"/>
                <a:gd name="T109" fmla="*/ 126 h 174"/>
                <a:gd name="T110" fmla="*/ 7 w 78"/>
                <a:gd name="T111" fmla="*/ 127 h 174"/>
                <a:gd name="T112" fmla="*/ 7 w 78"/>
                <a:gd name="T113" fmla="*/ 127 h 174"/>
                <a:gd name="T114" fmla="*/ 7 w 78"/>
                <a:gd name="T115" fmla="*/ 127 h 174"/>
                <a:gd name="T116" fmla="*/ 7 w 78"/>
                <a:gd name="T117" fmla="*/ 128 h 174"/>
                <a:gd name="T118" fmla="*/ 49 w 78"/>
                <a:gd name="T119" fmla="*/ 174 h 174"/>
                <a:gd name="T120" fmla="*/ 30 w 78"/>
                <a:gd name="T121" fmla="*/ 151 h 174"/>
                <a:gd name="T122" fmla="*/ 16 w 78"/>
                <a:gd name="T123" fmla="*/ 96 h 174"/>
                <a:gd name="T124" fmla="*/ 46 w 78"/>
                <a:gd name="T125" fmla="*/ 2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" h="174">
                  <a:moveTo>
                    <a:pt x="78" y="0"/>
                  </a:moveTo>
                  <a:cubicBezTo>
                    <a:pt x="39" y="6"/>
                    <a:pt x="8" y="3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5"/>
                    <a:pt x="2" y="116"/>
                    <a:pt x="6" y="126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6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5" y="148"/>
                    <a:pt x="30" y="164"/>
                    <a:pt x="49" y="174"/>
                  </a:cubicBezTo>
                  <a:cubicBezTo>
                    <a:pt x="48" y="174"/>
                    <a:pt x="47" y="173"/>
                    <a:pt x="47" y="172"/>
                  </a:cubicBezTo>
                  <a:cubicBezTo>
                    <a:pt x="41" y="165"/>
                    <a:pt x="36" y="158"/>
                    <a:pt x="30" y="151"/>
                  </a:cubicBezTo>
                  <a:cubicBezTo>
                    <a:pt x="20" y="134"/>
                    <a:pt x="16" y="116"/>
                    <a:pt x="16" y="97"/>
                  </a:cubicBezTo>
                  <a:cubicBezTo>
                    <a:pt x="16" y="97"/>
                    <a:pt x="16" y="97"/>
                    <a:pt x="16" y="96"/>
                  </a:cubicBezTo>
                  <a:cubicBezTo>
                    <a:pt x="17" y="87"/>
                    <a:pt x="18" y="78"/>
                    <a:pt x="19" y="68"/>
                  </a:cubicBezTo>
                  <a:cubicBezTo>
                    <a:pt x="24" y="50"/>
                    <a:pt x="33" y="35"/>
                    <a:pt x="46" y="22"/>
                  </a:cubicBezTo>
                  <a:cubicBezTo>
                    <a:pt x="56" y="12"/>
                    <a:pt x="67" y="5"/>
                    <a:pt x="7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" name="Rectángulo 100"/>
            <p:cNvSpPr>
              <a:spLocks noChangeArrowheads="1"/>
            </p:cNvSpPr>
            <p:nvPr/>
          </p:nvSpPr>
          <p:spPr bwMode="auto">
            <a:xfrm>
              <a:off x="1376363" y="4759716"/>
              <a:ext cx="139700" cy="19050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" name="Rectángulo 101"/>
            <p:cNvSpPr>
              <a:spLocks noChangeArrowheads="1"/>
            </p:cNvSpPr>
            <p:nvPr/>
          </p:nvSpPr>
          <p:spPr bwMode="auto">
            <a:xfrm>
              <a:off x="1328738" y="4699391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40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143C55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241" name="Elipse 107"/>
          <p:cNvSpPr>
            <a:spLocks noChangeArrowheads="1"/>
          </p:cNvSpPr>
          <p:nvPr/>
        </p:nvSpPr>
        <p:spPr bwMode="auto">
          <a:xfrm>
            <a:off x="1950244" y="3031625"/>
            <a:ext cx="204788" cy="207169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2" name="Elipse 108"/>
          <p:cNvSpPr>
            <a:spLocks noChangeArrowheads="1"/>
          </p:cNvSpPr>
          <p:nvPr/>
        </p:nvSpPr>
        <p:spPr bwMode="auto">
          <a:xfrm>
            <a:off x="1994298" y="3078059"/>
            <a:ext cx="116681" cy="115491"/>
          </a:xfrm>
          <a:prstGeom prst="ellipse">
            <a:avLst/>
          </a:pr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3" name="Forma libre 109"/>
          <p:cNvSpPr>
            <a:spLocks/>
          </p:cNvSpPr>
          <p:nvPr/>
        </p:nvSpPr>
        <p:spPr bwMode="auto">
          <a:xfrm>
            <a:off x="1356123" y="976606"/>
            <a:ext cx="283369" cy="242888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4" name="Forma libre 110"/>
          <p:cNvSpPr>
            <a:spLocks/>
          </p:cNvSpPr>
          <p:nvPr/>
        </p:nvSpPr>
        <p:spPr bwMode="auto">
          <a:xfrm>
            <a:off x="1472804" y="913502"/>
            <a:ext cx="284560" cy="244079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5" name="Forma libre 111"/>
          <p:cNvSpPr>
            <a:spLocks/>
          </p:cNvSpPr>
          <p:nvPr/>
        </p:nvSpPr>
        <p:spPr bwMode="auto">
          <a:xfrm>
            <a:off x="22622" y="1654071"/>
            <a:ext cx="258366" cy="267891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6" name="Forma libre 112"/>
          <p:cNvSpPr>
            <a:spLocks/>
          </p:cNvSpPr>
          <p:nvPr/>
        </p:nvSpPr>
        <p:spPr bwMode="auto">
          <a:xfrm>
            <a:off x="-78581" y="1740987"/>
            <a:ext cx="258366" cy="267891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7" name="Forma libre 113"/>
          <p:cNvSpPr>
            <a:spLocks/>
          </p:cNvSpPr>
          <p:nvPr/>
        </p:nvSpPr>
        <p:spPr bwMode="auto">
          <a:xfrm>
            <a:off x="2505075" y="944458"/>
            <a:ext cx="284560" cy="244079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8" name="Forma libre 114"/>
          <p:cNvSpPr>
            <a:spLocks/>
          </p:cNvSpPr>
          <p:nvPr/>
        </p:nvSpPr>
        <p:spPr bwMode="auto">
          <a:xfrm>
            <a:off x="2388394" y="882546"/>
            <a:ext cx="284560" cy="244079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9" name="Forma libre 115"/>
          <p:cNvSpPr>
            <a:spLocks/>
          </p:cNvSpPr>
          <p:nvPr/>
        </p:nvSpPr>
        <p:spPr bwMode="auto">
          <a:xfrm>
            <a:off x="2584848" y="1028994"/>
            <a:ext cx="1169194" cy="989410"/>
          </a:xfrm>
          <a:custGeom>
            <a:avLst/>
            <a:gdLst>
              <a:gd name="T0" fmla="*/ 0 w 638"/>
              <a:gd name="T1" fmla="*/ 194 h 539"/>
              <a:gd name="T2" fmla="*/ 0 w 638"/>
              <a:gd name="T3" fmla="*/ 193 h 539"/>
              <a:gd name="T4" fmla="*/ 444 w 638"/>
              <a:gd name="T5" fmla="*/ 95 h 539"/>
              <a:gd name="T6" fmla="*/ 543 w 638"/>
              <a:gd name="T7" fmla="*/ 539 h 539"/>
              <a:gd name="T8" fmla="*/ 543 w 638"/>
              <a:gd name="T9" fmla="*/ 539 h 539"/>
              <a:gd name="T10" fmla="*/ 0 w 638"/>
              <a:gd name="T11" fmla="*/ 19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39">
                <a:moveTo>
                  <a:pt x="0" y="194"/>
                </a:moveTo>
                <a:cubicBezTo>
                  <a:pt x="0" y="193"/>
                  <a:pt x="0" y="193"/>
                  <a:pt x="0" y="193"/>
                </a:cubicBezTo>
                <a:cubicBezTo>
                  <a:pt x="96" y="44"/>
                  <a:pt x="295" y="0"/>
                  <a:pt x="444" y="95"/>
                </a:cubicBezTo>
                <a:cubicBezTo>
                  <a:pt x="594" y="191"/>
                  <a:pt x="638" y="390"/>
                  <a:pt x="543" y="539"/>
                </a:cubicBezTo>
                <a:cubicBezTo>
                  <a:pt x="543" y="539"/>
                  <a:pt x="543" y="539"/>
                  <a:pt x="543" y="539"/>
                </a:cubicBezTo>
                <a:cubicBezTo>
                  <a:pt x="0" y="194"/>
                  <a:pt x="0" y="194"/>
                  <a:pt x="0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0" name="Forma libre 116"/>
          <p:cNvSpPr>
            <a:spLocks/>
          </p:cNvSpPr>
          <p:nvPr/>
        </p:nvSpPr>
        <p:spPr bwMode="auto">
          <a:xfrm>
            <a:off x="3580210" y="1995781"/>
            <a:ext cx="13097" cy="22622"/>
          </a:xfrm>
          <a:custGeom>
            <a:avLst/>
            <a:gdLst>
              <a:gd name="T0" fmla="*/ 7 w 7"/>
              <a:gd name="T1" fmla="*/ 0 h 12"/>
              <a:gd name="T2" fmla="*/ 0 w 7"/>
              <a:gd name="T3" fmla="*/ 12 h 12"/>
              <a:gd name="T4" fmla="*/ 7 w 7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12">
                <a:moveTo>
                  <a:pt x="7" y="0"/>
                </a:moveTo>
                <a:cubicBezTo>
                  <a:pt x="5" y="4"/>
                  <a:pt x="2" y="8"/>
                  <a:pt x="0" y="12"/>
                </a:cubicBezTo>
                <a:cubicBezTo>
                  <a:pt x="2" y="8"/>
                  <a:pt x="5" y="4"/>
                  <a:pt x="7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1" name="Forma libre 117"/>
          <p:cNvSpPr>
            <a:spLocks/>
          </p:cNvSpPr>
          <p:nvPr/>
        </p:nvSpPr>
        <p:spPr bwMode="auto">
          <a:xfrm>
            <a:off x="3371850" y="1208777"/>
            <a:ext cx="272654" cy="809625"/>
          </a:xfrm>
          <a:custGeom>
            <a:avLst/>
            <a:gdLst>
              <a:gd name="T0" fmla="*/ 0 w 149"/>
              <a:gd name="T1" fmla="*/ 0 h 441"/>
              <a:gd name="T2" fmla="*/ 0 w 149"/>
              <a:gd name="T3" fmla="*/ 2 h 441"/>
              <a:gd name="T4" fmla="*/ 44 w 149"/>
              <a:gd name="T5" fmla="*/ 139 h 441"/>
              <a:gd name="T6" fmla="*/ 39 w 149"/>
              <a:gd name="T7" fmla="*/ 394 h 441"/>
              <a:gd name="T8" fmla="*/ 114 w 149"/>
              <a:gd name="T9" fmla="*/ 441 h 441"/>
              <a:gd name="T10" fmla="*/ 114 w 149"/>
              <a:gd name="T11" fmla="*/ 441 h 441"/>
              <a:gd name="T12" fmla="*/ 114 w 149"/>
              <a:gd name="T13" fmla="*/ 441 h 441"/>
              <a:gd name="T14" fmla="*/ 121 w 149"/>
              <a:gd name="T15" fmla="*/ 429 h 441"/>
              <a:gd name="T16" fmla="*/ 135 w 149"/>
              <a:gd name="T17" fmla="*/ 391 h 441"/>
              <a:gd name="T18" fmla="*/ 143 w 149"/>
              <a:gd name="T19" fmla="*/ 278 h 441"/>
              <a:gd name="T20" fmla="*/ 88 w 149"/>
              <a:gd name="T21" fmla="*/ 95 h 441"/>
              <a:gd name="T22" fmla="*/ 0 w 149"/>
              <a:gd name="T23" fmla="*/ 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1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18" y="47"/>
                  <a:pt x="33" y="91"/>
                  <a:pt x="44" y="139"/>
                </a:cubicBezTo>
                <a:cubicBezTo>
                  <a:pt x="61" y="221"/>
                  <a:pt x="56" y="312"/>
                  <a:pt x="39" y="394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6" y="437"/>
                  <a:pt x="119" y="433"/>
                  <a:pt x="121" y="429"/>
                </a:cubicBezTo>
                <a:cubicBezTo>
                  <a:pt x="128" y="418"/>
                  <a:pt x="133" y="406"/>
                  <a:pt x="135" y="391"/>
                </a:cubicBezTo>
                <a:cubicBezTo>
                  <a:pt x="141" y="359"/>
                  <a:pt x="149" y="327"/>
                  <a:pt x="143" y="278"/>
                </a:cubicBezTo>
                <a:cubicBezTo>
                  <a:pt x="137" y="214"/>
                  <a:pt x="118" y="152"/>
                  <a:pt x="88" y="95"/>
                </a:cubicBezTo>
                <a:cubicBezTo>
                  <a:pt x="68" y="57"/>
                  <a:pt x="32" y="27"/>
                  <a:pt x="0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3" name="Cuadro de texto 102">
            <a:extLst>
              <a:ext uri="{FF2B5EF4-FFF2-40B4-BE49-F238E27FC236}">
                <a16:creationId xmlns:a16="http://schemas.microsoft.com/office/drawing/2014/main" id="{9BE7991E-5364-4EA0-A28D-0BB8D15D8B0D}"/>
              </a:ext>
            </a:extLst>
          </p:cNvPr>
          <p:cNvSpPr txBox="1"/>
          <p:nvPr/>
        </p:nvSpPr>
        <p:spPr>
          <a:xfrm>
            <a:off x="5641159" y="139394"/>
            <a:ext cx="2762296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2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LÍMITE DE TIEMPO: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4 minutos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03580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A8D0"/>
        </a:solidFill>
        <a:effectLst/>
      </p:bgPr>
    </p:bg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7"/>
          <p:cNvSpPr txBox="1">
            <a:spLocks noGrp="1"/>
          </p:cNvSpPr>
          <p:nvPr>
            <p:ph type="ctrTitle" idx="2"/>
          </p:nvPr>
        </p:nvSpPr>
        <p:spPr>
          <a:xfrm flipH="1">
            <a:off x="764326" y="1092052"/>
            <a:ext cx="7358947" cy="20232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5400" b="1" dirty="0">
                <a:solidFill>
                  <a:schemeClr val="tx1"/>
                </a:solidFill>
              </a:rPr>
              <a:t>Encuentra las 10 hojas escondidas en la imagen</a:t>
            </a:r>
            <a:endParaRPr sz="5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35DBE4D8-D5A2-4F95-A6D4-7532C226AA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837" t="34721" r="27093" b="11506"/>
          <a:stretch/>
        </p:blipFill>
        <p:spPr>
          <a:xfrm>
            <a:off x="397853" y="0"/>
            <a:ext cx="8348294" cy="5143500"/>
          </a:xfrm>
          <a:prstGeom prst="rect">
            <a:avLst/>
          </a:prstGeom>
        </p:spPr>
      </p:pic>
      <p:sp>
        <p:nvSpPr>
          <p:cNvPr id="4" name="Elipse 3">
            <a:extLst>
              <a:ext uri="{FF2B5EF4-FFF2-40B4-BE49-F238E27FC236}">
                <a16:creationId xmlns:a16="http://schemas.microsoft.com/office/drawing/2014/main" id="{9709ED4E-4738-4BA8-BFBA-C76C187A5ACA}"/>
              </a:ext>
            </a:extLst>
          </p:cNvPr>
          <p:cNvSpPr/>
          <p:nvPr/>
        </p:nvSpPr>
        <p:spPr>
          <a:xfrm>
            <a:off x="6324702" y="3069266"/>
            <a:ext cx="712381" cy="648586"/>
          </a:xfrm>
          <a:prstGeom prst="ellipse">
            <a:avLst/>
          </a:prstGeom>
          <a:noFill/>
          <a:ln w="381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B93B6644-6EF8-4B82-B58C-594C12469B35}"/>
              </a:ext>
            </a:extLst>
          </p:cNvPr>
          <p:cNvSpPr/>
          <p:nvPr/>
        </p:nvSpPr>
        <p:spPr>
          <a:xfrm>
            <a:off x="3327989" y="3761269"/>
            <a:ext cx="712381" cy="648586"/>
          </a:xfrm>
          <a:prstGeom prst="ellipse">
            <a:avLst/>
          </a:prstGeom>
          <a:noFill/>
          <a:ln w="381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949E7DFE-4498-4EF8-88F5-93E8F546F095}"/>
              </a:ext>
            </a:extLst>
          </p:cNvPr>
          <p:cNvSpPr/>
          <p:nvPr/>
        </p:nvSpPr>
        <p:spPr>
          <a:xfrm>
            <a:off x="5698250" y="2566877"/>
            <a:ext cx="712381" cy="648586"/>
          </a:xfrm>
          <a:prstGeom prst="ellipse">
            <a:avLst/>
          </a:prstGeom>
          <a:noFill/>
          <a:ln w="381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 dirty="0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8D88C107-AADE-4002-B75C-5AE11B8904F7}"/>
              </a:ext>
            </a:extLst>
          </p:cNvPr>
          <p:cNvSpPr/>
          <p:nvPr/>
        </p:nvSpPr>
        <p:spPr>
          <a:xfrm>
            <a:off x="4307927" y="2876994"/>
            <a:ext cx="712381" cy="648586"/>
          </a:xfrm>
          <a:prstGeom prst="ellipse">
            <a:avLst/>
          </a:prstGeom>
          <a:noFill/>
          <a:ln w="381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5F881A59-6D9C-45F6-AB9A-6913829E3541}"/>
              </a:ext>
            </a:extLst>
          </p:cNvPr>
          <p:cNvSpPr/>
          <p:nvPr/>
        </p:nvSpPr>
        <p:spPr>
          <a:xfrm>
            <a:off x="4597746" y="2335619"/>
            <a:ext cx="712381" cy="648586"/>
          </a:xfrm>
          <a:prstGeom prst="ellipse">
            <a:avLst/>
          </a:prstGeom>
          <a:noFill/>
          <a:ln w="381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CD3142F6-E46A-4AAD-AC27-D167A27A0330}"/>
              </a:ext>
            </a:extLst>
          </p:cNvPr>
          <p:cNvSpPr/>
          <p:nvPr/>
        </p:nvSpPr>
        <p:spPr>
          <a:xfrm>
            <a:off x="3767503" y="2566877"/>
            <a:ext cx="712381" cy="648586"/>
          </a:xfrm>
          <a:prstGeom prst="ellipse">
            <a:avLst/>
          </a:prstGeom>
          <a:noFill/>
          <a:ln w="381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B66C9338-1464-44A4-BB2F-61BB4C5D3E0C}"/>
              </a:ext>
            </a:extLst>
          </p:cNvPr>
          <p:cNvSpPr/>
          <p:nvPr/>
        </p:nvSpPr>
        <p:spPr>
          <a:xfrm>
            <a:off x="2784861" y="2472958"/>
            <a:ext cx="712381" cy="648586"/>
          </a:xfrm>
          <a:prstGeom prst="ellipse">
            <a:avLst/>
          </a:prstGeom>
          <a:noFill/>
          <a:ln w="381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A776A835-BA80-4DE6-BB47-8CFB095821D0}"/>
              </a:ext>
            </a:extLst>
          </p:cNvPr>
          <p:cNvSpPr/>
          <p:nvPr/>
        </p:nvSpPr>
        <p:spPr>
          <a:xfrm>
            <a:off x="2072480" y="3483936"/>
            <a:ext cx="712381" cy="648586"/>
          </a:xfrm>
          <a:prstGeom prst="ellipse">
            <a:avLst/>
          </a:prstGeom>
          <a:noFill/>
          <a:ln w="381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E806A659-B9B2-45D5-9DE1-C104744E6FBE}"/>
              </a:ext>
            </a:extLst>
          </p:cNvPr>
          <p:cNvSpPr/>
          <p:nvPr/>
        </p:nvSpPr>
        <p:spPr>
          <a:xfrm>
            <a:off x="1046873" y="3983666"/>
            <a:ext cx="712381" cy="648586"/>
          </a:xfrm>
          <a:prstGeom prst="ellipse">
            <a:avLst/>
          </a:prstGeom>
          <a:noFill/>
          <a:ln w="381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FAD7DF5A-4378-482F-A8AC-45410F3C9103}"/>
              </a:ext>
            </a:extLst>
          </p:cNvPr>
          <p:cNvSpPr/>
          <p:nvPr/>
        </p:nvSpPr>
        <p:spPr>
          <a:xfrm>
            <a:off x="1446028" y="3069266"/>
            <a:ext cx="712381" cy="648586"/>
          </a:xfrm>
          <a:prstGeom prst="ellipse">
            <a:avLst/>
          </a:prstGeom>
          <a:noFill/>
          <a:ln w="381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4244578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4"/>
          <p:cNvSpPr txBox="1">
            <a:spLocks noGrp="1"/>
          </p:cNvSpPr>
          <p:nvPr>
            <p:ph type="title"/>
          </p:nvPr>
        </p:nvSpPr>
        <p:spPr>
          <a:xfrm>
            <a:off x="1082050" y="167275"/>
            <a:ext cx="6979800" cy="417516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s-419" sz="3200" b="1" u="sng" dirty="0">
                <a:latin typeface="David" panose="020B0604020202020204" pitchFamily="34" charset="-79"/>
                <a:cs typeface="David" panose="020B0604020202020204" pitchFamily="34" charset="-79"/>
              </a:rPr>
              <a:t>Ahora sumemos el puntaje.</a:t>
            </a:r>
            <a:endParaRPr sz="3200" b="1" u="sng" dirty="0">
              <a:latin typeface="David" panose="020B0604020202020204" pitchFamily="34" charset="-79"/>
              <a:cs typeface="David" panose="020B0604020202020204" pitchFamily="34" charset="-79"/>
            </a:endParaRPr>
          </a:p>
        </p:txBody>
      </p:sp>
      <p:sp>
        <p:nvSpPr>
          <p:cNvPr id="224" name="Google Shape;224;p34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1" i="0" u="none" strike="noStrike" kern="0" cap="none" spc="0" normalizeH="0" baseline="0" noProof="0">
                <a:ln>
                  <a:noFill/>
                </a:ln>
                <a:solidFill>
                  <a:srgbClr val="143C55"/>
                </a:solidFill>
                <a:effectLst/>
                <a:uLnTx/>
                <a:uFillTx/>
                <a:latin typeface="Catamaran"/>
                <a:cs typeface="Catamaran"/>
                <a:sym typeface="Catamaran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9</a:t>
            </a:fld>
            <a:endParaRPr kumimoji="0" sz="1300" b="1" i="0" u="none" strike="noStrike" kern="0" cap="none" spc="0" normalizeH="0" baseline="0" noProof="0">
              <a:ln>
                <a:noFill/>
              </a:ln>
              <a:solidFill>
                <a:srgbClr val="143C55"/>
              </a:solidFill>
              <a:effectLst/>
              <a:uLnTx/>
              <a:uFillTx/>
              <a:latin typeface="Catamaran"/>
              <a:cs typeface="Catamaran"/>
              <a:sym typeface="Catamaran"/>
            </a:endParaRPr>
          </a:p>
        </p:txBody>
      </p:sp>
      <p:sp>
        <p:nvSpPr>
          <p:cNvPr id="5" name="Google Shape;2008;p46">
            <a:extLst>
              <a:ext uri="{FF2B5EF4-FFF2-40B4-BE49-F238E27FC236}">
                <a16:creationId xmlns:a16="http://schemas.microsoft.com/office/drawing/2014/main" id="{F883D8EB-57BF-407B-94B1-63799B493CC4}"/>
              </a:ext>
            </a:extLst>
          </p:cNvPr>
          <p:cNvSpPr txBox="1">
            <a:spLocks/>
          </p:cNvSpPr>
          <p:nvPr/>
        </p:nvSpPr>
        <p:spPr>
          <a:xfrm>
            <a:off x="1167397" y="1126316"/>
            <a:ext cx="3510929" cy="128727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3C55"/>
              </a:buClr>
              <a:buSzPts val="1100"/>
              <a:buFont typeface="Arial"/>
              <a:buNone/>
              <a:tabLst/>
              <a:defRPr/>
            </a:pPr>
            <a:r>
              <a:rPr kumimoji="0" lang="en" sz="28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David" panose="020E0502060401010101" pitchFamily="34" charset="-79"/>
                <a:cs typeface="David" panose="020E0502060401010101" pitchFamily="34" charset="-79"/>
                <a:sym typeface="Arial"/>
              </a:rPr>
              <a:t>Actividad 1: 3 puntos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3C55"/>
              </a:buClr>
              <a:buSzPts val="1100"/>
              <a:buFont typeface="Arial"/>
              <a:buNone/>
              <a:tabLst/>
              <a:defRPr/>
            </a:pPr>
            <a:r>
              <a:rPr kumimoji="0" lang="en" sz="28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David" panose="020E0502060401010101" pitchFamily="34" charset="-79"/>
                <a:cs typeface="David" panose="020E0502060401010101" pitchFamily="34" charset="-79"/>
                <a:sym typeface="Arial"/>
              </a:rPr>
              <a:t>Actividad 2: </a:t>
            </a:r>
            <a:r>
              <a:rPr lang="en" sz="2800" b="1" dirty="0">
                <a:solidFill>
                  <a:schemeClr val="tx2">
                    <a:lumMod val="1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4</a:t>
            </a:r>
            <a:r>
              <a:rPr kumimoji="0" lang="en" sz="28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David" panose="020E0502060401010101" pitchFamily="34" charset="-79"/>
                <a:cs typeface="David" panose="020E0502060401010101" pitchFamily="34" charset="-79"/>
                <a:sym typeface="Arial"/>
              </a:rPr>
              <a:t> puntos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C880B39-1ACC-47D3-A35C-E477D0A979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2175" y="1608850"/>
            <a:ext cx="1639966" cy="1609483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C8D57ADB-E15F-4595-9923-6B826B10260C}"/>
              </a:ext>
            </a:extLst>
          </p:cNvPr>
          <p:cNvSpPr txBox="1"/>
          <p:nvPr/>
        </p:nvSpPr>
        <p:spPr>
          <a:xfrm>
            <a:off x="767323" y="3437651"/>
            <a:ext cx="67162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419" sz="20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Si completaste media actividad, tienes la mitad del puntaje mencionado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Back to School Social Media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agot template">
  <a:themeElements>
    <a:clrScheme name="Custom 347">
      <a:dk1>
        <a:srgbClr val="143C55"/>
      </a:dk1>
      <a:lt1>
        <a:srgbClr val="FFFFFF"/>
      </a:lt1>
      <a:dk2>
        <a:srgbClr val="748C9C"/>
      </a:dk2>
      <a:lt2>
        <a:srgbClr val="F7F9EA"/>
      </a:lt2>
      <a:accent1>
        <a:srgbClr val="FEAB19"/>
      </a:accent1>
      <a:accent2>
        <a:srgbClr val="85CE5B"/>
      </a:accent2>
      <a:accent3>
        <a:srgbClr val="65C5DB"/>
      </a:accent3>
      <a:accent4>
        <a:srgbClr val="7D7FD0"/>
      </a:accent4>
      <a:accent5>
        <a:srgbClr val="FA7F99"/>
      </a:accent5>
      <a:accent6>
        <a:srgbClr val="FF4E45"/>
      </a:accent6>
      <a:hlink>
        <a:srgbClr val="265775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128</Words>
  <Application>Microsoft Office PowerPoint</Application>
  <PresentationFormat>Presentación en pantalla (16:9)</PresentationFormat>
  <Paragraphs>36</Paragraphs>
  <Slides>11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16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29" baseType="lpstr">
      <vt:lpstr>Zilla Slab Light</vt:lpstr>
      <vt:lpstr>Bellota Text</vt:lpstr>
      <vt:lpstr>Englebert</vt:lpstr>
      <vt:lpstr>Catamaran</vt:lpstr>
      <vt:lpstr>Raleway</vt:lpstr>
      <vt:lpstr>David</vt:lpstr>
      <vt:lpstr>Calibri</vt:lpstr>
      <vt:lpstr>Curlz MT</vt:lpstr>
      <vt:lpstr>French Script MT</vt:lpstr>
      <vt:lpstr>Gloucester MT Extra Condensed</vt:lpstr>
      <vt:lpstr>Oswald Regular</vt:lpstr>
      <vt:lpstr>Arial</vt:lpstr>
      <vt:lpstr>Fira Sans Extra Condensed Medium</vt:lpstr>
      <vt:lpstr>Roboto Slab Regular</vt:lpstr>
      <vt:lpstr>Catamaran ExtraBold</vt:lpstr>
      <vt:lpstr>Bellota Text Light</vt:lpstr>
      <vt:lpstr>Back to School Social Media by Slidesgo</vt:lpstr>
      <vt:lpstr>Bagot template</vt:lpstr>
      <vt:lpstr>Desarrollo Habilidades</vt:lpstr>
      <vt:lpstr>Habilidad Observar</vt:lpstr>
      <vt:lpstr>Presentación de PowerPoint</vt:lpstr>
      <vt:lpstr>Encuentra las imágenes iguales al modelo</vt:lpstr>
      <vt:lpstr>Presentación de PowerPoint</vt:lpstr>
      <vt:lpstr>Presentación de PowerPoint</vt:lpstr>
      <vt:lpstr>Encuentra las 10 hojas escondidas en la imagen</vt:lpstr>
      <vt:lpstr>Presentación de PowerPoint</vt:lpstr>
      <vt:lpstr>Ahora sumemos el puntaje.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Desarrollo Habilidades</dc:title>
  <dc:creator>Antonia Hidalgo</dc:creator>
  <cp:lastModifiedBy>Antonia Hidalgo</cp:lastModifiedBy>
  <cp:revision>6</cp:revision>
  <dcterms:modified xsi:type="dcterms:W3CDTF">2020-07-01T22:18:19Z</dcterms:modified>
</cp:coreProperties>
</file>