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7" r:id="rId2"/>
  </p:sldMasterIdLst>
  <p:notesMasterIdLst>
    <p:notesMasterId r:id="rId14"/>
  </p:notesMasterIdLst>
  <p:sldIdLst>
    <p:sldId id="256" r:id="rId3"/>
    <p:sldId id="257" r:id="rId4"/>
    <p:sldId id="307" r:id="rId5"/>
    <p:sldId id="259" r:id="rId6"/>
    <p:sldId id="290" r:id="rId7"/>
    <p:sldId id="306" r:id="rId8"/>
    <p:sldId id="261" r:id="rId9"/>
    <p:sldId id="258" r:id="rId10"/>
    <p:sldId id="292" r:id="rId11"/>
    <p:sldId id="293" r:id="rId12"/>
    <p:sldId id="294" r:id="rId13"/>
  </p:sldIdLst>
  <p:sldSz cx="9144000" cy="5143500" type="screen16x9"/>
  <p:notesSz cx="6858000" cy="9144000"/>
  <p:embeddedFontLst>
    <p:embeddedFont>
      <p:font typeface="Bellota Text" panose="020B0604020202020204" charset="0"/>
      <p:regular r:id="rId15"/>
      <p:bold r:id="rId16"/>
      <p:italic r:id="rId17"/>
      <p:boldItalic r:id="rId18"/>
    </p:embeddedFont>
    <p:embeddedFont>
      <p:font typeface="Bellota Text Light" panose="020B060402020202020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tamaran" panose="020B0604020202020204" charset="0"/>
      <p:regular r:id="rId27"/>
      <p:bold r:id="rId28"/>
    </p:embeddedFont>
    <p:embeddedFont>
      <p:font typeface="Catamaran ExtraBold" panose="020B0604020202020204" charset="0"/>
      <p:bold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Delius Unicase" panose="020B0604020202020204" charset="0"/>
      <p:regular r:id="rId34"/>
      <p:bold r:id="rId35"/>
    </p:embeddedFont>
    <p:embeddedFont>
      <p:font typeface="Lato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6881EF-6F7C-4138-B564-02D599528489}">
  <a:tblStyle styleId="{666881EF-6F7C-4138-B564-02D59952848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font" Target="fonts/font25.fntdata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86f4bce91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86f4bce91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12d671ab2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12d671ab2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86f4bce911_2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86f4bce911_2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422900" y="731838"/>
            <a:ext cx="6503988" cy="36576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F52DE6E-395C-4CD1-B145-EFC0D46710A4}" type="slidenum">
              <a:rPr kumimoji="0" lang="es-E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3302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86f4bce911_2_30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86f4bce911_2_30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422900" y="731838"/>
            <a:ext cx="6503988" cy="36576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F52DE6E-395C-4CD1-B145-EFC0D46710A4}" type="slidenum">
              <a:rPr kumimoji="0" lang="es-E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3302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7105a416b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7105a416b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6f4bce911_2_30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86f4bce911_2_30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15050ea1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715050ea1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15050ea15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15050ea15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926150" y="2690527"/>
            <a:ext cx="3291600" cy="13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06625" y="3946245"/>
            <a:ext cx="43305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329323" y="-610600"/>
            <a:ext cx="2861056" cy="2502136"/>
            <a:chOff x="-246450" y="-584564"/>
            <a:chExt cx="2519866" cy="2203554"/>
          </a:xfrm>
        </p:grpSpPr>
        <p:sp>
          <p:nvSpPr>
            <p:cNvPr id="12" name="Google Shape;12;p2"/>
            <p:cNvSpPr/>
            <p:nvPr/>
          </p:nvSpPr>
          <p:spPr>
            <a:xfrm>
              <a:off x="920700" y="-197324"/>
              <a:ext cx="503700" cy="5037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69775" y="-272623"/>
              <a:ext cx="1440000" cy="14400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246450" y="779890"/>
              <a:ext cx="839100" cy="8391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70216" y="-584564"/>
              <a:ext cx="1003200" cy="10038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6495626" y="-610588"/>
            <a:ext cx="2846114" cy="2382683"/>
            <a:chOff x="7080489" y="-542449"/>
            <a:chExt cx="2304919" cy="1929610"/>
          </a:xfrm>
        </p:grpSpPr>
        <p:sp>
          <p:nvSpPr>
            <p:cNvPr id="17" name="Google Shape;17;p2"/>
            <p:cNvSpPr/>
            <p:nvPr/>
          </p:nvSpPr>
          <p:spPr>
            <a:xfrm>
              <a:off x="7420700" y="-137861"/>
              <a:ext cx="517200" cy="5172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815506" y="-542449"/>
              <a:ext cx="1569900" cy="15699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587108" y="589161"/>
              <a:ext cx="798300" cy="7980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080489" y="-314043"/>
              <a:ext cx="456000" cy="4560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7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877800" y="441350"/>
            <a:ext cx="7377900" cy="6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"/>
          </p:nvPr>
        </p:nvSpPr>
        <p:spPr>
          <a:xfrm>
            <a:off x="6182932" y="3059890"/>
            <a:ext cx="1998900" cy="3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2" hasCustomPrompt="1"/>
          </p:nvPr>
        </p:nvSpPr>
        <p:spPr>
          <a:xfrm>
            <a:off x="1126425" y="1706744"/>
            <a:ext cx="1671900" cy="9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3" hasCustomPrompt="1"/>
          </p:nvPr>
        </p:nvSpPr>
        <p:spPr>
          <a:xfrm>
            <a:off x="3727625" y="1711141"/>
            <a:ext cx="1671900" cy="9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4" hasCustomPrompt="1"/>
          </p:nvPr>
        </p:nvSpPr>
        <p:spPr>
          <a:xfrm>
            <a:off x="6346425" y="1711141"/>
            <a:ext cx="1671900" cy="9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5"/>
          </p:nvPr>
        </p:nvSpPr>
        <p:spPr>
          <a:xfrm>
            <a:off x="756975" y="2641715"/>
            <a:ext cx="24108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6"/>
          </p:nvPr>
        </p:nvSpPr>
        <p:spPr>
          <a:xfrm>
            <a:off x="3358126" y="2641715"/>
            <a:ext cx="24108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7"/>
          </p:nvPr>
        </p:nvSpPr>
        <p:spPr>
          <a:xfrm>
            <a:off x="973125" y="3057259"/>
            <a:ext cx="1978500" cy="3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8"/>
          </p:nvPr>
        </p:nvSpPr>
        <p:spPr>
          <a:xfrm>
            <a:off x="3569613" y="3054887"/>
            <a:ext cx="1998900" cy="3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9"/>
          </p:nvPr>
        </p:nvSpPr>
        <p:spPr>
          <a:xfrm>
            <a:off x="5976975" y="2641715"/>
            <a:ext cx="24108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9pPr>
          </a:lstStyle>
          <a:p>
            <a:endParaRPr/>
          </a:p>
        </p:txBody>
      </p:sp>
      <p:grpSp>
        <p:nvGrpSpPr>
          <p:cNvPr id="104" name="Google Shape;104;p13"/>
          <p:cNvGrpSpPr/>
          <p:nvPr/>
        </p:nvGrpSpPr>
        <p:grpSpPr>
          <a:xfrm>
            <a:off x="-611075" y="3415379"/>
            <a:ext cx="10988700" cy="3293575"/>
            <a:chOff x="-611075" y="3500900"/>
            <a:chExt cx="10988700" cy="3293575"/>
          </a:xfrm>
        </p:grpSpPr>
        <p:sp>
          <p:nvSpPr>
            <p:cNvPr id="105" name="Google Shape;105;p13"/>
            <p:cNvSpPr/>
            <p:nvPr/>
          </p:nvSpPr>
          <p:spPr>
            <a:xfrm>
              <a:off x="549200" y="4538175"/>
              <a:ext cx="1978500" cy="19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-611075" y="3947675"/>
              <a:ext cx="1978500" cy="19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2144550" y="4381450"/>
              <a:ext cx="1066800" cy="1066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2951625" y="4072000"/>
              <a:ext cx="1978500" cy="19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3"/>
            <p:cNvSpPr/>
            <p:nvPr/>
          </p:nvSpPr>
          <p:spPr>
            <a:xfrm>
              <a:off x="4237150" y="4668850"/>
              <a:ext cx="1066800" cy="1066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4987425" y="4381550"/>
              <a:ext cx="1066800" cy="1066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5817425" y="4206675"/>
              <a:ext cx="1416600" cy="1416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8121325" y="3500900"/>
              <a:ext cx="2256300" cy="2256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3"/>
            <p:cNvSpPr/>
            <p:nvPr/>
          </p:nvSpPr>
          <p:spPr>
            <a:xfrm>
              <a:off x="6598475" y="4538175"/>
              <a:ext cx="2256300" cy="2256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>
            <a:spLocks noGrp="1"/>
          </p:cNvSpPr>
          <p:nvPr>
            <p:ph type="subTitle" idx="1"/>
          </p:nvPr>
        </p:nvSpPr>
        <p:spPr>
          <a:xfrm>
            <a:off x="1037275" y="2388000"/>
            <a:ext cx="1890900" cy="53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subTitle" idx="2"/>
          </p:nvPr>
        </p:nvSpPr>
        <p:spPr>
          <a:xfrm>
            <a:off x="3626555" y="2388000"/>
            <a:ext cx="1890900" cy="53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subTitle" idx="3"/>
          </p:nvPr>
        </p:nvSpPr>
        <p:spPr>
          <a:xfrm>
            <a:off x="6379350" y="2388000"/>
            <a:ext cx="1890900" cy="53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subTitle" idx="4"/>
          </p:nvPr>
        </p:nvSpPr>
        <p:spPr>
          <a:xfrm>
            <a:off x="1037275" y="4154903"/>
            <a:ext cx="1890900" cy="53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subTitle" idx="5"/>
          </p:nvPr>
        </p:nvSpPr>
        <p:spPr>
          <a:xfrm>
            <a:off x="3626555" y="4154903"/>
            <a:ext cx="1890900" cy="53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4"/>
          <p:cNvSpPr txBox="1">
            <a:spLocks noGrp="1"/>
          </p:cNvSpPr>
          <p:nvPr>
            <p:ph type="subTitle" idx="6"/>
          </p:nvPr>
        </p:nvSpPr>
        <p:spPr>
          <a:xfrm>
            <a:off x="6379350" y="4154903"/>
            <a:ext cx="1890900" cy="53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title"/>
          </p:nvPr>
        </p:nvSpPr>
        <p:spPr>
          <a:xfrm>
            <a:off x="1554900" y="444455"/>
            <a:ext cx="603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4"/>
          <p:cNvSpPr txBox="1">
            <a:spLocks noGrp="1"/>
          </p:cNvSpPr>
          <p:nvPr>
            <p:ph type="title" idx="7"/>
          </p:nvPr>
        </p:nvSpPr>
        <p:spPr>
          <a:xfrm>
            <a:off x="844400" y="2021433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4"/>
          <p:cNvSpPr txBox="1">
            <a:spLocks noGrp="1"/>
          </p:cNvSpPr>
          <p:nvPr>
            <p:ph type="title" idx="8"/>
          </p:nvPr>
        </p:nvSpPr>
        <p:spPr>
          <a:xfrm>
            <a:off x="3433643" y="2021433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4"/>
          <p:cNvSpPr txBox="1">
            <a:spLocks noGrp="1"/>
          </p:cNvSpPr>
          <p:nvPr>
            <p:ph type="title" idx="9"/>
          </p:nvPr>
        </p:nvSpPr>
        <p:spPr>
          <a:xfrm>
            <a:off x="6186422" y="2021433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4"/>
          <p:cNvSpPr txBox="1">
            <a:spLocks noGrp="1"/>
          </p:cNvSpPr>
          <p:nvPr>
            <p:ph type="title" idx="13"/>
          </p:nvPr>
        </p:nvSpPr>
        <p:spPr>
          <a:xfrm>
            <a:off x="844400" y="3788190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4"/>
          <p:cNvSpPr txBox="1">
            <a:spLocks noGrp="1"/>
          </p:cNvSpPr>
          <p:nvPr>
            <p:ph type="title" idx="14"/>
          </p:nvPr>
        </p:nvSpPr>
        <p:spPr>
          <a:xfrm>
            <a:off x="3433643" y="3788190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4"/>
          <p:cNvSpPr txBox="1">
            <a:spLocks noGrp="1"/>
          </p:cNvSpPr>
          <p:nvPr>
            <p:ph type="title" idx="15"/>
          </p:nvPr>
        </p:nvSpPr>
        <p:spPr>
          <a:xfrm>
            <a:off x="6022900" y="3788200"/>
            <a:ext cx="25839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4"/>
          <p:cNvSpPr/>
          <p:nvPr/>
        </p:nvSpPr>
        <p:spPr>
          <a:xfrm>
            <a:off x="-217075" y="-290375"/>
            <a:ext cx="1149300" cy="1149300"/>
          </a:xfrm>
          <a:prstGeom prst="ellipse">
            <a:avLst/>
          </a:prstGeom>
          <a:solidFill>
            <a:srgbClr val="9DD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4"/>
          <p:cNvSpPr/>
          <p:nvPr/>
        </p:nvSpPr>
        <p:spPr>
          <a:xfrm>
            <a:off x="-320375" y="369090"/>
            <a:ext cx="839100" cy="839100"/>
          </a:xfrm>
          <a:prstGeom prst="ellipse">
            <a:avLst/>
          </a:prstGeom>
          <a:solidFill>
            <a:srgbClr val="9DD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4"/>
          <p:cNvSpPr/>
          <p:nvPr/>
        </p:nvSpPr>
        <p:spPr>
          <a:xfrm>
            <a:off x="683550" y="-358704"/>
            <a:ext cx="521100" cy="521100"/>
          </a:xfrm>
          <a:prstGeom prst="ellipse">
            <a:avLst/>
          </a:prstGeom>
          <a:solidFill>
            <a:srgbClr val="9DD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4"/>
          <p:cNvSpPr/>
          <p:nvPr/>
        </p:nvSpPr>
        <p:spPr>
          <a:xfrm>
            <a:off x="8219925" y="-421550"/>
            <a:ext cx="949800" cy="949200"/>
          </a:xfrm>
          <a:prstGeom prst="ellipse">
            <a:avLst/>
          </a:prstGeom>
          <a:solidFill>
            <a:srgbClr val="F5A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4"/>
          <p:cNvSpPr/>
          <p:nvPr/>
        </p:nvSpPr>
        <p:spPr>
          <a:xfrm>
            <a:off x="8472875" y="162400"/>
            <a:ext cx="1149300" cy="1149300"/>
          </a:xfrm>
          <a:prstGeom prst="ellipse">
            <a:avLst/>
          </a:prstGeom>
          <a:solidFill>
            <a:srgbClr val="F5A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4"/>
          <p:cNvSpPr/>
          <p:nvPr/>
        </p:nvSpPr>
        <p:spPr>
          <a:xfrm>
            <a:off x="7777850" y="-305000"/>
            <a:ext cx="536100" cy="536100"/>
          </a:xfrm>
          <a:prstGeom prst="ellipse">
            <a:avLst/>
          </a:prstGeom>
          <a:solidFill>
            <a:srgbClr val="F5A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5">
    <p:bg>
      <p:bgPr>
        <a:solidFill>
          <a:schemeClr val="accen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_1">
    <p:bg>
      <p:bgPr>
        <a:solidFill>
          <a:schemeClr val="accent3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5_1_1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2">
  <p:cSld name="Big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1"/>
          <p:cNvSpPr txBox="1">
            <a:spLocks noGrp="1"/>
          </p:cNvSpPr>
          <p:nvPr>
            <p:ph type="ctrTitle"/>
          </p:nvPr>
        </p:nvSpPr>
        <p:spPr>
          <a:xfrm>
            <a:off x="711750" y="1173725"/>
            <a:ext cx="7720500" cy="8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5953"/>
              </a:buClr>
              <a:buSzPts val="5000"/>
              <a:buNone/>
              <a:defRPr sz="5000">
                <a:solidFill>
                  <a:srgbClr val="00595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5953"/>
              </a:buClr>
              <a:buSzPts val="5200"/>
              <a:buNone/>
              <a:defRPr sz="5200">
                <a:solidFill>
                  <a:srgbClr val="00595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5953"/>
              </a:buClr>
              <a:buSzPts val="5200"/>
              <a:buNone/>
              <a:defRPr sz="5200">
                <a:solidFill>
                  <a:srgbClr val="00595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5953"/>
              </a:buClr>
              <a:buSzPts val="5200"/>
              <a:buNone/>
              <a:defRPr sz="5200">
                <a:solidFill>
                  <a:srgbClr val="00595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5953"/>
              </a:buClr>
              <a:buSzPts val="5200"/>
              <a:buNone/>
              <a:defRPr sz="5200">
                <a:solidFill>
                  <a:srgbClr val="00595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5953"/>
              </a:buClr>
              <a:buSzPts val="5200"/>
              <a:buNone/>
              <a:defRPr sz="5200">
                <a:solidFill>
                  <a:srgbClr val="00595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5953"/>
              </a:buClr>
              <a:buSzPts val="5200"/>
              <a:buNone/>
              <a:defRPr sz="5200">
                <a:solidFill>
                  <a:srgbClr val="00595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5953"/>
              </a:buClr>
              <a:buSzPts val="5200"/>
              <a:buNone/>
              <a:defRPr sz="5200">
                <a:solidFill>
                  <a:srgbClr val="00595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5953"/>
              </a:buClr>
              <a:buSzPts val="5200"/>
              <a:buNone/>
              <a:defRPr sz="5200">
                <a:solidFill>
                  <a:srgbClr val="005953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"/>
          </p:nvPr>
        </p:nvSpPr>
        <p:spPr>
          <a:xfrm>
            <a:off x="931500" y="1935625"/>
            <a:ext cx="7281000" cy="4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53"/>
              </a:buClr>
              <a:buSzPts val="1500"/>
              <a:buNone/>
              <a:defRPr sz="1500">
                <a:solidFill>
                  <a:srgbClr val="00595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53"/>
              </a:buClr>
              <a:buSzPts val="1500"/>
              <a:buNone/>
              <a:defRPr sz="1500">
                <a:solidFill>
                  <a:srgbClr val="00595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53"/>
              </a:buClr>
              <a:buSzPts val="1500"/>
              <a:buNone/>
              <a:defRPr sz="1500">
                <a:solidFill>
                  <a:srgbClr val="00595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53"/>
              </a:buClr>
              <a:buSzPts val="1500"/>
              <a:buNone/>
              <a:defRPr sz="1500">
                <a:solidFill>
                  <a:srgbClr val="00595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53"/>
              </a:buClr>
              <a:buSzPts val="1500"/>
              <a:buNone/>
              <a:defRPr sz="1500">
                <a:solidFill>
                  <a:srgbClr val="00595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53"/>
              </a:buClr>
              <a:buSzPts val="1500"/>
              <a:buNone/>
              <a:defRPr sz="1500">
                <a:solidFill>
                  <a:srgbClr val="00595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53"/>
              </a:buClr>
              <a:buSzPts val="1500"/>
              <a:buNone/>
              <a:defRPr sz="1500">
                <a:solidFill>
                  <a:srgbClr val="00595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53"/>
              </a:buClr>
              <a:buSzPts val="1500"/>
              <a:buNone/>
              <a:defRPr sz="1500">
                <a:solidFill>
                  <a:srgbClr val="00595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53"/>
              </a:buClr>
              <a:buSzPts val="1500"/>
              <a:buNone/>
              <a:defRPr sz="1500">
                <a:solidFill>
                  <a:srgbClr val="00595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97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630650" y="1333450"/>
            <a:ext cx="5882700" cy="2476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6112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1630650" y="1333450"/>
            <a:ext cx="5882700" cy="24765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927850" y="1583350"/>
            <a:ext cx="5288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927850" y="2840054"/>
            <a:ext cx="5288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167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2743175" y="741550"/>
            <a:ext cx="36576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2971800" y="1074425"/>
            <a:ext cx="3200400" cy="299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293613" y="454075"/>
            <a:ext cx="556775" cy="616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931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5" y="1061352"/>
            <a:ext cx="382111" cy="42337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082050" y="1633650"/>
            <a:ext cx="3313800" cy="2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4747958" y="1633650"/>
            <a:ext cx="3313800" cy="2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7739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noFill/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926150" y="2690527"/>
            <a:ext cx="3291600" cy="13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2406625" y="3946245"/>
            <a:ext cx="43305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3442825" y="1199650"/>
            <a:ext cx="22581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5" name="Google Shape;25;p3"/>
          <p:cNvGrpSpPr/>
          <p:nvPr/>
        </p:nvGrpSpPr>
        <p:grpSpPr>
          <a:xfrm rot="10800000">
            <a:off x="6627110" y="3442600"/>
            <a:ext cx="2861056" cy="2502136"/>
            <a:chOff x="-246450" y="-584564"/>
            <a:chExt cx="2519866" cy="2203554"/>
          </a:xfrm>
        </p:grpSpPr>
        <p:sp>
          <p:nvSpPr>
            <p:cNvPr id="26" name="Google Shape;26;p3"/>
            <p:cNvSpPr/>
            <p:nvPr/>
          </p:nvSpPr>
          <p:spPr>
            <a:xfrm>
              <a:off x="920700" y="-197324"/>
              <a:ext cx="503700" cy="5037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-169775" y="-272623"/>
              <a:ext cx="1440000" cy="14400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-246450" y="779890"/>
              <a:ext cx="839100" cy="8391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1270216" y="-584564"/>
              <a:ext cx="1003200" cy="10038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3"/>
          <p:cNvGrpSpPr/>
          <p:nvPr/>
        </p:nvGrpSpPr>
        <p:grpSpPr>
          <a:xfrm rot="10800000">
            <a:off x="-329323" y="3502328"/>
            <a:ext cx="2846114" cy="2382683"/>
            <a:chOff x="7080489" y="-542449"/>
            <a:chExt cx="2304919" cy="1929610"/>
          </a:xfrm>
        </p:grpSpPr>
        <p:sp>
          <p:nvSpPr>
            <p:cNvPr id="31" name="Google Shape;31;p3"/>
            <p:cNvSpPr/>
            <p:nvPr/>
          </p:nvSpPr>
          <p:spPr>
            <a:xfrm>
              <a:off x="7420700" y="-137861"/>
              <a:ext cx="517200" cy="5172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7815506" y="-542449"/>
              <a:ext cx="1569900" cy="15699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8587108" y="589161"/>
              <a:ext cx="798300" cy="7980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7080489" y="-314043"/>
              <a:ext cx="456000" cy="4560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754698" y="-229749"/>
            <a:ext cx="885300" cy="88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-780209" y="324272"/>
            <a:ext cx="1635000" cy="1635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-181249" y="-278750"/>
            <a:ext cx="1119600" cy="1119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1217332" y="-713663"/>
            <a:ext cx="1139100" cy="1139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7714591" y="-496103"/>
            <a:ext cx="1635000" cy="163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8551857" y="538887"/>
            <a:ext cx="1139100" cy="1139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7029435" y="-477138"/>
            <a:ext cx="952800" cy="95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Tyrannosaurus" type="titleOnly">
  <p:cSld name="Title only - Tyrannosauru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479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2851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Plesiosaur">
  <p:cSld name="Title only - Plesiosau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576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Triceratops">
  <p:cSld name="Title only - Triceratop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015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Diplodocus">
  <p:cSld name="Title only - Diplodocu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0321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yrannosaurus" type="blank">
  <p:cSld name="Blank - Tyrannosauru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520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terodactyl">
  <p:cSld name="Blank - Pterodactyl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7102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riceratops">
  <p:cSld name="Blank - Triceratop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9202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rtlCol="0" anchor="b"/>
          <a:lstStyle>
            <a:lvl1pPr algn="ctr">
              <a:defRPr sz="45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rtlCol="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36C5693-9283-4262-B465-039284FF5225}" type="datetime1">
              <a:rPr lang="es-ES" noProof="0" smtClean="0"/>
              <a:pPr/>
              <a:t>02/08/2020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F5074B-1D8C-4FBF-B643-29DBF83DE07B}" type="slidenum">
              <a:rPr lang="es-ES" noProof="0" smtClean="0"/>
              <a:t>‹Nº›</a:t>
            </a:fld>
            <a:endParaRPr lang="es-ES" noProof="0" dirty="0"/>
          </a:p>
        </p:txBody>
      </p:sp>
      <p:grpSp>
        <p:nvGrpSpPr>
          <p:cNvPr id="7" name="Grupo 6"/>
          <p:cNvGrpSpPr/>
          <p:nvPr userDrawn="1"/>
        </p:nvGrpSpPr>
        <p:grpSpPr>
          <a:xfrm>
            <a:off x="0" y="0"/>
            <a:ext cx="9201150" cy="5165623"/>
            <a:chOff x="0" y="-29497"/>
            <a:chExt cx="12268200" cy="6887497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ectángulo redondeado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050" noProof="0" dirty="0"/>
            </a:p>
          </p:txBody>
        </p:sp>
        <p:sp>
          <p:nvSpPr>
            <p:cNvPr id="10" name="Rectángulo redondeado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050" noProof="0" dirty="0"/>
            </a:p>
          </p:txBody>
        </p:sp>
      </p:grpSp>
      <p:sp>
        <p:nvSpPr>
          <p:cNvPr id="11" name="Elipse 10"/>
          <p:cNvSpPr/>
          <p:nvPr userDrawn="1"/>
        </p:nvSpPr>
        <p:spPr>
          <a:xfrm>
            <a:off x="7180320" y="1974633"/>
            <a:ext cx="504826" cy="50482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050" noProof="0" dirty="0"/>
          </a:p>
        </p:txBody>
      </p:sp>
      <p:sp>
        <p:nvSpPr>
          <p:cNvPr id="12" name="Rectángulo 11"/>
          <p:cNvSpPr/>
          <p:nvPr userDrawn="1"/>
        </p:nvSpPr>
        <p:spPr>
          <a:xfrm>
            <a:off x="7420740" y="1300377"/>
            <a:ext cx="504826" cy="5048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050" noProof="0" dirty="0"/>
          </a:p>
        </p:txBody>
      </p:sp>
      <p:sp>
        <p:nvSpPr>
          <p:cNvPr id="13" name="Triángulo isósceles 12"/>
          <p:cNvSpPr/>
          <p:nvPr userDrawn="1"/>
        </p:nvSpPr>
        <p:spPr>
          <a:xfrm>
            <a:off x="6649981" y="1306095"/>
            <a:ext cx="504826" cy="504826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050" noProof="0" dirty="0"/>
          </a:p>
        </p:txBody>
      </p:sp>
      <p:sp>
        <p:nvSpPr>
          <p:cNvPr id="14" name="Paralelogramo 13"/>
          <p:cNvSpPr/>
          <p:nvPr userDrawn="1"/>
        </p:nvSpPr>
        <p:spPr>
          <a:xfrm>
            <a:off x="6471282" y="2098457"/>
            <a:ext cx="504826" cy="504826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050" noProof="0" dirty="0"/>
          </a:p>
        </p:txBody>
      </p:sp>
      <p:sp>
        <p:nvSpPr>
          <p:cNvPr id="15" name="Corazón 14"/>
          <p:cNvSpPr/>
          <p:nvPr userDrawn="1"/>
        </p:nvSpPr>
        <p:spPr>
          <a:xfrm>
            <a:off x="8040675" y="1712694"/>
            <a:ext cx="504826" cy="504826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050" noProof="0" dirty="0"/>
          </a:p>
        </p:txBody>
      </p:sp>
    </p:spTree>
    <p:extLst>
      <p:ext uri="{BB962C8B-B14F-4D97-AF65-F5344CB8AC3E}">
        <p14:creationId xmlns:p14="http://schemas.microsoft.com/office/powerpoint/2010/main" val="3504178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788325" y="674631"/>
            <a:ext cx="756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body" idx="1"/>
          </p:nvPr>
        </p:nvSpPr>
        <p:spPr>
          <a:xfrm>
            <a:off x="788325" y="1485095"/>
            <a:ext cx="7717500" cy="29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05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5" name="Google Shape;45;p4"/>
          <p:cNvGrpSpPr/>
          <p:nvPr/>
        </p:nvGrpSpPr>
        <p:grpSpPr>
          <a:xfrm>
            <a:off x="-263475" y="4113425"/>
            <a:ext cx="1450275" cy="1429575"/>
            <a:chOff x="-263475" y="4113425"/>
            <a:chExt cx="1450275" cy="1429575"/>
          </a:xfrm>
        </p:grpSpPr>
        <p:sp>
          <p:nvSpPr>
            <p:cNvPr id="46" name="Google Shape;46;p4"/>
            <p:cNvSpPr/>
            <p:nvPr/>
          </p:nvSpPr>
          <p:spPr>
            <a:xfrm>
              <a:off x="-128825" y="4113425"/>
              <a:ext cx="859800" cy="859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327000" y="4683200"/>
              <a:ext cx="859800" cy="859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-263475" y="4683200"/>
              <a:ext cx="859800" cy="859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4"/>
          <p:cNvGrpSpPr/>
          <p:nvPr/>
        </p:nvGrpSpPr>
        <p:grpSpPr>
          <a:xfrm>
            <a:off x="8348625" y="-521775"/>
            <a:ext cx="1191325" cy="1450875"/>
            <a:chOff x="8348625" y="-521775"/>
            <a:chExt cx="1191325" cy="1450875"/>
          </a:xfrm>
        </p:grpSpPr>
        <p:sp>
          <p:nvSpPr>
            <p:cNvPr id="50" name="Google Shape;50;p4"/>
            <p:cNvSpPr/>
            <p:nvPr/>
          </p:nvSpPr>
          <p:spPr>
            <a:xfrm>
              <a:off x="8348625" y="-521775"/>
              <a:ext cx="859800" cy="859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8680150" y="69300"/>
              <a:ext cx="859800" cy="859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7"/>
          <p:cNvGrpSpPr/>
          <p:nvPr/>
        </p:nvGrpSpPr>
        <p:grpSpPr>
          <a:xfrm>
            <a:off x="879008" y="-872361"/>
            <a:ext cx="2410425" cy="1651548"/>
            <a:chOff x="962175" y="-745175"/>
            <a:chExt cx="2190300" cy="1500725"/>
          </a:xfrm>
        </p:grpSpPr>
        <p:sp>
          <p:nvSpPr>
            <p:cNvPr id="67" name="Google Shape;67;p7"/>
            <p:cNvSpPr/>
            <p:nvPr/>
          </p:nvSpPr>
          <p:spPr>
            <a:xfrm>
              <a:off x="962175" y="-745175"/>
              <a:ext cx="1067100" cy="1067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1731200" y="-311550"/>
              <a:ext cx="1067100" cy="1067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2578875" y="-115050"/>
              <a:ext cx="573600" cy="573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7"/>
          <p:cNvGrpSpPr/>
          <p:nvPr/>
        </p:nvGrpSpPr>
        <p:grpSpPr>
          <a:xfrm>
            <a:off x="2981531" y="4362248"/>
            <a:ext cx="2564246" cy="1455023"/>
            <a:chOff x="2983075" y="4520700"/>
            <a:chExt cx="2187550" cy="1241275"/>
          </a:xfrm>
        </p:grpSpPr>
        <p:sp>
          <p:nvSpPr>
            <p:cNvPr id="71" name="Google Shape;71;p7"/>
            <p:cNvSpPr/>
            <p:nvPr/>
          </p:nvSpPr>
          <p:spPr>
            <a:xfrm>
              <a:off x="4103525" y="4520700"/>
              <a:ext cx="1067100" cy="1067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3780600" y="4671050"/>
              <a:ext cx="573600" cy="573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2983075" y="4795675"/>
              <a:ext cx="966900" cy="96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776901" y="1519438"/>
            <a:ext cx="3885600" cy="74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776900" y="2214063"/>
            <a:ext cx="38856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/>
          <p:nvPr/>
        </p:nvSpPr>
        <p:spPr>
          <a:xfrm>
            <a:off x="2578350" y="1305700"/>
            <a:ext cx="1980000" cy="19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8"/>
          <p:cNvGrpSpPr/>
          <p:nvPr/>
        </p:nvGrpSpPr>
        <p:grpSpPr>
          <a:xfrm>
            <a:off x="287343" y="-377343"/>
            <a:ext cx="3773786" cy="3439836"/>
            <a:chOff x="596851" y="-646725"/>
            <a:chExt cx="1500810" cy="1368000"/>
          </a:xfrm>
        </p:grpSpPr>
        <p:sp>
          <p:nvSpPr>
            <p:cNvPr id="79" name="Google Shape;79;p8"/>
            <p:cNvSpPr/>
            <p:nvPr/>
          </p:nvSpPr>
          <p:spPr>
            <a:xfrm>
              <a:off x="596851" y="-646725"/>
              <a:ext cx="1368000" cy="13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1433760" y="-393551"/>
              <a:ext cx="663900" cy="663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 txBox="1">
            <a:spLocks noGrp="1"/>
          </p:cNvSpPr>
          <p:nvPr>
            <p:ph type="title"/>
          </p:nvPr>
        </p:nvSpPr>
        <p:spPr>
          <a:xfrm>
            <a:off x="708950" y="0"/>
            <a:ext cx="2563800" cy="334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 sz="33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1228788" y="1505575"/>
            <a:ext cx="3012300" cy="7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1222713" y="2281750"/>
            <a:ext cx="3018300" cy="13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"/>
          <p:cNvSpPr txBox="1">
            <a:spLocks noGrp="1"/>
          </p:cNvSpPr>
          <p:nvPr>
            <p:ph type="title"/>
          </p:nvPr>
        </p:nvSpPr>
        <p:spPr>
          <a:xfrm>
            <a:off x="1737291" y="1976437"/>
            <a:ext cx="5669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ubTitle" idx="1"/>
          </p:nvPr>
        </p:nvSpPr>
        <p:spPr>
          <a:xfrm>
            <a:off x="2679714" y="2806888"/>
            <a:ext cx="38205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 txBox="1">
            <a:spLocks noGrp="1"/>
          </p:cNvSpPr>
          <p:nvPr>
            <p:ph type="title" hasCustomPrompt="1"/>
          </p:nvPr>
        </p:nvSpPr>
        <p:spPr>
          <a:xfrm>
            <a:off x="1798725" y="1082038"/>
            <a:ext cx="5529600" cy="171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" name="Google Shape;90;p11"/>
          <p:cNvSpPr txBox="1">
            <a:spLocks noGrp="1"/>
          </p:cNvSpPr>
          <p:nvPr>
            <p:ph type="subTitle" idx="1"/>
          </p:nvPr>
        </p:nvSpPr>
        <p:spPr>
          <a:xfrm>
            <a:off x="2346500" y="2811225"/>
            <a:ext cx="4452300" cy="47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2"/>
          <p:cNvSpPr/>
          <p:nvPr/>
        </p:nvSpPr>
        <p:spPr>
          <a:xfrm>
            <a:off x="-16800" y="-1200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7200" y="541025"/>
            <a:ext cx="759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Delius Unicase"/>
              <a:buNone/>
              <a:defRPr sz="3500" b="1">
                <a:solidFill>
                  <a:schemeClr val="accent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7200" y="1152475"/>
            <a:ext cx="768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0" r:id="rId12"/>
    <p:sldLayoutId id="2147483671" r:id="rId13"/>
    <p:sldLayoutId id="2147483672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2050" y="1633651"/>
            <a:ext cx="6979800" cy="23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5073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9"/>
          <p:cNvSpPr txBox="1">
            <a:spLocks noGrp="1"/>
          </p:cNvSpPr>
          <p:nvPr>
            <p:ph type="title"/>
          </p:nvPr>
        </p:nvSpPr>
        <p:spPr>
          <a:xfrm>
            <a:off x="2285799" y="1352617"/>
            <a:ext cx="5030073" cy="19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800" dirty="0">
                <a:solidFill>
                  <a:schemeClr val="tx1"/>
                </a:solidFill>
              </a:rPr>
              <a:t>Desarrollo</a:t>
            </a:r>
            <a:r>
              <a:rPr lang="es-419" sz="4800" dirty="0">
                <a:solidFill>
                  <a:schemeClr val="accent1"/>
                </a:solidFill>
              </a:rPr>
              <a:t> </a:t>
            </a:r>
            <a:r>
              <a:rPr lang="es-419" sz="4800" dirty="0">
                <a:solidFill>
                  <a:schemeClr val="accent3">
                    <a:lumMod val="10000"/>
                  </a:schemeClr>
                </a:solidFill>
              </a:rPr>
              <a:t>Habilidades</a:t>
            </a:r>
            <a:endParaRPr sz="3600" dirty="0">
              <a:solidFill>
                <a:schemeClr val="accent3">
                  <a:lumMod val="10000"/>
                </a:schemeClr>
              </a:solidFill>
            </a:endParaRPr>
          </a:p>
        </p:txBody>
      </p:sp>
      <p:grpSp>
        <p:nvGrpSpPr>
          <p:cNvPr id="266" name="Google Shape;266;p29"/>
          <p:cNvGrpSpPr/>
          <p:nvPr/>
        </p:nvGrpSpPr>
        <p:grpSpPr>
          <a:xfrm rot="-2419437">
            <a:off x="7925387" y="4002283"/>
            <a:ext cx="1433383" cy="1257227"/>
            <a:chOff x="15884025" y="3139875"/>
            <a:chExt cx="1708725" cy="1811925"/>
          </a:xfrm>
        </p:grpSpPr>
        <p:sp>
          <p:nvSpPr>
            <p:cNvPr id="267" name="Google Shape;267;p29"/>
            <p:cNvSpPr/>
            <p:nvPr/>
          </p:nvSpPr>
          <p:spPr>
            <a:xfrm>
              <a:off x="16783975" y="4733475"/>
              <a:ext cx="516900" cy="218325"/>
            </a:xfrm>
            <a:custGeom>
              <a:avLst/>
              <a:gdLst/>
              <a:ahLst/>
              <a:cxnLst/>
              <a:rect l="l" t="t" r="r" b="b"/>
              <a:pathLst>
                <a:path w="20676" h="8733" extrusionOk="0">
                  <a:moveTo>
                    <a:pt x="4129" y="1"/>
                  </a:moveTo>
                  <a:cubicBezTo>
                    <a:pt x="1622" y="1"/>
                    <a:pt x="1" y="1349"/>
                    <a:pt x="495" y="4785"/>
                  </a:cubicBezTo>
                  <a:cubicBezTo>
                    <a:pt x="968" y="8098"/>
                    <a:pt x="6341" y="8732"/>
                    <a:pt x="10388" y="8732"/>
                  </a:cubicBezTo>
                  <a:cubicBezTo>
                    <a:pt x="12902" y="8732"/>
                    <a:pt x="14905" y="8487"/>
                    <a:pt x="14905" y="8487"/>
                  </a:cubicBezTo>
                  <a:cubicBezTo>
                    <a:pt x="20676" y="6052"/>
                    <a:pt x="13704" y="3050"/>
                    <a:pt x="8901" y="1116"/>
                  </a:cubicBezTo>
                  <a:cubicBezTo>
                    <a:pt x="7177" y="414"/>
                    <a:pt x="5517" y="1"/>
                    <a:pt x="4129" y="1"/>
                  </a:cubicBez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16079150" y="4733475"/>
              <a:ext cx="516375" cy="218325"/>
            </a:xfrm>
            <a:custGeom>
              <a:avLst/>
              <a:gdLst/>
              <a:ahLst/>
              <a:cxnLst/>
              <a:rect l="l" t="t" r="r" b="b"/>
              <a:pathLst>
                <a:path w="20655" h="8733" extrusionOk="0">
                  <a:moveTo>
                    <a:pt x="16524" y="1"/>
                  </a:moveTo>
                  <a:cubicBezTo>
                    <a:pt x="15140" y="1"/>
                    <a:pt x="13487" y="414"/>
                    <a:pt x="11776" y="1116"/>
                  </a:cubicBezTo>
                  <a:cubicBezTo>
                    <a:pt x="6972" y="3050"/>
                    <a:pt x="1" y="6052"/>
                    <a:pt x="5738" y="8487"/>
                  </a:cubicBezTo>
                  <a:cubicBezTo>
                    <a:pt x="5738" y="8487"/>
                    <a:pt x="7746" y="8732"/>
                    <a:pt x="10266" y="8732"/>
                  </a:cubicBezTo>
                  <a:cubicBezTo>
                    <a:pt x="14323" y="8732"/>
                    <a:pt x="19708" y="8098"/>
                    <a:pt x="20182" y="4785"/>
                  </a:cubicBezTo>
                  <a:cubicBezTo>
                    <a:pt x="20654" y="1349"/>
                    <a:pt x="19026" y="1"/>
                    <a:pt x="16524" y="1"/>
                  </a:cubicBez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16181175" y="3139875"/>
              <a:ext cx="1096025" cy="1706575"/>
            </a:xfrm>
            <a:custGeom>
              <a:avLst/>
              <a:gdLst/>
              <a:ahLst/>
              <a:cxnLst/>
              <a:rect l="l" t="t" r="r" b="b"/>
              <a:pathLst>
                <a:path w="43841" h="68263" extrusionOk="0">
                  <a:moveTo>
                    <a:pt x="22724" y="1"/>
                  </a:moveTo>
                  <a:cubicBezTo>
                    <a:pt x="22562" y="1"/>
                    <a:pt x="22421" y="6"/>
                    <a:pt x="22305" y="13"/>
                  </a:cubicBezTo>
                  <a:cubicBezTo>
                    <a:pt x="22254" y="10"/>
                    <a:pt x="22197" y="8"/>
                    <a:pt x="22134" y="8"/>
                  </a:cubicBezTo>
                  <a:cubicBezTo>
                    <a:pt x="20215" y="8"/>
                    <a:pt x="12824" y="1585"/>
                    <a:pt x="9529" y="10854"/>
                  </a:cubicBezTo>
                  <a:cubicBezTo>
                    <a:pt x="5260" y="22829"/>
                    <a:pt x="490" y="33370"/>
                    <a:pt x="223" y="47280"/>
                  </a:cubicBezTo>
                  <a:cubicBezTo>
                    <a:pt x="1" y="60181"/>
                    <a:pt x="8845" y="68262"/>
                    <a:pt x="20114" y="68262"/>
                  </a:cubicBezTo>
                  <a:cubicBezTo>
                    <a:pt x="20705" y="68262"/>
                    <a:pt x="21302" y="68240"/>
                    <a:pt x="21905" y="68195"/>
                  </a:cubicBezTo>
                  <a:cubicBezTo>
                    <a:pt x="22509" y="68240"/>
                    <a:pt x="23108" y="68262"/>
                    <a:pt x="23700" y="68262"/>
                  </a:cubicBezTo>
                  <a:cubicBezTo>
                    <a:pt x="34998" y="68262"/>
                    <a:pt x="43841" y="60181"/>
                    <a:pt x="43587" y="47280"/>
                  </a:cubicBezTo>
                  <a:cubicBezTo>
                    <a:pt x="43354" y="33370"/>
                    <a:pt x="37850" y="21695"/>
                    <a:pt x="33580" y="9753"/>
                  </a:cubicBezTo>
                  <a:cubicBezTo>
                    <a:pt x="30424" y="873"/>
                    <a:pt x="24800" y="1"/>
                    <a:pt x="22724" y="1"/>
                  </a:cubicBezTo>
                  <a:close/>
                </a:path>
              </a:pathLst>
            </a:custGeom>
            <a:solidFill>
              <a:srgbClr val="71A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16256775" y="3312575"/>
              <a:ext cx="945700" cy="1407325"/>
            </a:xfrm>
            <a:custGeom>
              <a:avLst/>
              <a:gdLst/>
              <a:ahLst/>
              <a:cxnLst/>
              <a:rect l="l" t="t" r="r" b="b"/>
              <a:pathLst>
                <a:path w="37828" h="56293" extrusionOk="0">
                  <a:moveTo>
                    <a:pt x="13833" y="0"/>
                  </a:moveTo>
                  <a:cubicBezTo>
                    <a:pt x="11504" y="0"/>
                    <a:pt x="9076" y="2731"/>
                    <a:pt x="9774" y="10084"/>
                  </a:cubicBezTo>
                  <a:cubicBezTo>
                    <a:pt x="10508" y="18123"/>
                    <a:pt x="1" y="28130"/>
                    <a:pt x="4237" y="43141"/>
                  </a:cubicBezTo>
                  <a:cubicBezTo>
                    <a:pt x="7617" y="55001"/>
                    <a:pt x="15030" y="56293"/>
                    <a:pt x="18018" y="56293"/>
                  </a:cubicBezTo>
                  <a:cubicBezTo>
                    <a:pt x="18391" y="56293"/>
                    <a:pt x="18696" y="56273"/>
                    <a:pt x="18914" y="56250"/>
                  </a:cubicBezTo>
                  <a:cubicBezTo>
                    <a:pt x="19129" y="56273"/>
                    <a:pt x="19431" y="56293"/>
                    <a:pt x="19802" y="56293"/>
                  </a:cubicBezTo>
                  <a:cubicBezTo>
                    <a:pt x="22772" y="56293"/>
                    <a:pt x="30207" y="55001"/>
                    <a:pt x="33558" y="43141"/>
                  </a:cubicBezTo>
                  <a:cubicBezTo>
                    <a:pt x="37828" y="28130"/>
                    <a:pt x="27287" y="18123"/>
                    <a:pt x="28054" y="10084"/>
                  </a:cubicBezTo>
                  <a:cubicBezTo>
                    <a:pt x="28723" y="2731"/>
                    <a:pt x="26291" y="0"/>
                    <a:pt x="23962" y="0"/>
                  </a:cubicBezTo>
                  <a:cubicBezTo>
                    <a:pt x="23734" y="0"/>
                    <a:pt x="23507" y="26"/>
                    <a:pt x="23284" y="77"/>
                  </a:cubicBezTo>
                  <a:cubicBezTo>
                    <a:pt x="21549" y="444"/>
                    <a:pt x="19815" y="2312"/>
                    <a:pt x="18914" y="3412"/>
                  </a:cubicBezTo>
                  <a:cubicBezTo>
                    <a:pt x="18014" y="2312"/>
                    <a:pt x="16279" y="444"/>
                    <a:pt x="14511" y="77"/>
                  </a:cubicBezTo>
                  <a:cubicBezTo>
                    <a:pt x="14288" y="26"/>
                    <a:pt x="14061" y="0"/>
                    <a:pt x="13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16610375" y="3486500"/>
              <a:ext cx="191875" cy="188150"/>
            </a:xfrm>
            <a:custGeom>
              <a:avLst/>
              <a:gdLst/>
              <a:ahLst/>
              <a:cxnLst/>
              <a:rect l="l" t="t" r="r" b="b"/>
              <a:pathLst>
                <a:path w="7675" h="7526" extrusionOk="0">
                  <a:moveTo>
                    <a:pt x="4972" y="1"/>
                  </a:moveTo>
                  <a:cubicBezTo>
                    <a:pt x="4539" y="1"/>
                    <a:pt x="4040" y="61"/>
                    <a:pt x="3469" y="191"/>
                  </a:cubicBezTo>
                  <a:cubicBezTo>
                    <a:pt x="0" y="1025"/>
                    <a:pt x="3069" y="6763"/>
                    <a:pt x="3069" y="6763"/>
                  </a:cubicBezTo>
                  <a:cubicBezTo>
                    <a:pt x="3654" y="7301"/>
                    <a:pt x="4159" y="7525"/>
                    <a:pt x="4596" y="7525"/>
                  </a:cubicBezTo>
                  <a:cubicBezTo>
                    <a:pt x="6003" y="7525"/>
                    <a:pt x="6714" y="5199"/>
                    <a:pt x="7172" y="3494"/>
                  </a:cubicBezTo>
                  <a:cubicBezTo>
                    <a:pt x="7675" y="1595"/>
                    <a:pt x="7196" y="1"/>
                    <a:pt x="4972" y="1"/>
                  </a:cubicBez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16537825" y="3425400"/>
              <a:ext cx="48375" cy="76750"/>
            </a:xfrm>
            <a:custGeom>
              <a:avLst/>
              <a:gdLst/>
              <a:ahLst/>
              <a:cxnLst/>
              <a:rect l="l" t="t" r="r" b="b"/>
              <a:pathLst>
                <a:path w="1935" h="3070" extrusionOk="0">
                  <a:moveTo>
                    <a:pt x="967" y="0"/>
                  </a:moveTo>
                  <a:cubicBezTo>
                    <a:pt x="434" y="0"/>
                    <a:pt x="0" y="667"/>
                    <a:pt x="0" y="1535"/>
                  </a:cubicBezTo>
                  <a:cubicBezTo>
                    <a:pt x="0" y="2369"/>
                    <a:pt x="434" y="3069"/>
                    <a:pt x="967" y="3069"/>
                  </a:cubicBezTo>
                  <a:cubicBezTo>
                    <a:pt x="1501" y="3069"/>
                    <a:pt x="1935" y="2369"/>
                    <a:pt x="1935" y="1535"/>
                  </a:cubicBezTo>
                  <a:cubicBezTo>
                    <a:pt x="1935" y="667"/>
                    <a:pt x="1501" y="0"/>
                    <a:pt x="967" y="0"/>
                  </a:cubicBezTo>
                  <a:close/>
                </a:path>
              </a:pathLst>
            </a:custGeom>
            <a:solidFill>
              <a:srgbClr val="0303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6861375" y="3425400"/>
              <a:ext cx="48400" cy="76750"/>
            </a:xfrm>
            <a:custGeom>
              <a:avLst/>
              <a:gdLst/>
              <a:ahLst/>
              <a:cxnLst/>
              <a:rect l="l" t="t" r="r" b="b"/>
              <a:pathLst>
                <a:path w="1936" h="3070" extrusionOk="0">
                  <a:moveTo>
                    <a:pt x="968" y="0"/>
                  </a:moveTo>
                  <a:cubicBezTo>
                    <a:pt x="434" y="0"/>
                    <a:pt x="1" y="667"/>
                    <a:pt x="1" y="1535"/>
                  </a:cubicBezTo>
                  <a:cubicBezTo>
                    <a:pt x="1" y="2369"/>
                    <a:pt x="434" y="3069"/>
                    <a:pt x="968" y="3069"/>
                  </a:cubicBezTo>
                  <a:cubicBezTo>
                    <a:pt x="1502" y="3069"/>
                    <a:pt x="1935" y="2369"/>
                    <a:pt x="1935" y="1535"/>
                  </a:cubicBezTo>
                  <a:cubicBezTo>
                    <a:pt x="1935" y="667"/>
                    <a:pt x="1502" y="0"/>
                    <a:pt x="968" y="0"/>
                  </a:cubicBezTo>
                  <a:close/>
                </a:path>
              </a:pathLst>
            </a:custGeom>
            <a:solidFill>
              <a:srgbClr val="0303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17037350" y="3467925"/>
              <a:ext cx="418650" cy="947825"/>
            </a:xfrm>
            <a:custGeom>
              <a:avLst/>
              <a:gdLst/>
              <a:ahLst/>
              <a:cxnLst/>
              <a:rect l="l" t="t" r="r" b="b"/>
              <a:pathLst>
                <a:path w="16746" h="37913" extrusionOk="0">
                  <a:moveTo>
                    <a:pt x="0" y="0"/>
                  </a:moveTo>
                  <a:lnTo>
                    <a:pt x="2902" y="13644"/>
                  </a:lnTo>
                  <a:cubicBezTo>
                    <a:pt x="2902" y="13644"/>
                    <a:pt x="6438" y="17947"/>
                    <a:pt x="10307" y="22984"/>
                  </a:cubicBezTo>
                  <a:cubicBezTo>
                    <a:pt x="14156" y="27994"/>
                    <a:pt x="10216" y="34226"/>
                    <a:pt x="10503" y="34226"/>
                  </a:cubicBezTo>
                  <a:cubicBezTo>
                    <a:pt x="10504" y="34226"/>
                    <a:pt x="10506" y="34225"/>
                    <a:pt x="10508" y="34225"/>
                  </a:cubicBezTo>
                  <a:lnTo>
                    <a:pt x="10508" y="34225"/>
                  </a:lnTo>
                  <a:cubicBezTo>
                    <a:pt x="10507" y="34225"/>
                    <a:pt x="9839" y="37912"/>
                    <a:pt x="11663" y="37912"/>
                  </a:cubicBezTo>
                  <a:cubicBezTo>
                    <a:pt x="12034" y="37912"/>
                    <a:pt x="12507" y="37760"/>
                    <a:pt x="13109" y="37394"/>
                  </a:cubicBezTo>
                  <a:cubicBezTo>
                    <a:pt x="16645" y="35192"/>
                    <a:pt x="16745" y="26686"/>
                    <a:pt x="14177" y="21749"/>
                  </a:cubicBezTo>
                  <a:cubicBezTo>
                    <a:pt x="11642" y="16779"/>
                    <a:pt x="2635" y="5204"/>
                    <a:pt x="0" y="0"/>
                  </a:cubicBezTo>
                  <a:close/>
                </a:path>
              </a:pathLst>
            </a:custGeom>
            <a:solidFill>
              <a:srgbClr val="71A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16987950" y="3660575"/>
              <a:ext cx="277075" cy="287325"/>
            </a:xfrm>
            <a:custGeom>
              <a:avLst/>
              <a:gdLst/>
              <a:ahLst/>
              <a:cxnLst/>
              <a:rect l="l" t="t" r="r" b="b"/>
              <a:pathLst>
                <a:path w="11083" h="11493" extrusionOk="0">
                  <a:moveTo>
                    <a:pt x="799" y="1"/>
                  </a:moveTo>
                  <a:cubicBezTo>
                    <a:pt x="286" y="1"/>
                    <a:pt x="1" y="500"/>
                    <a:pt x="442" y="2135"/>
                  </a:cubicBezTo>
                  <a:cubicBezTo>
                    <a:pt x="1355" y="5621"/>
                    <a:pt x="6695" y="11492"/>
                    <a:pt x="9063" y="11492"/>
                  </a:cubicBezTo>
                  <a:cubicBezTo>
                    <a:pt x="9550" y="11492"/>
                    <a:pt x="9911" y="11244"/>
                    <a:pt x="10082" y="10674"/>
                  </a:cubicBezTo>
                  <a:cubicBezTo>
                    <a:pt x="11083" y="7339"/>
                    <a:pt x="2977" y="1234"/>
                    <a:pt x="2977" y="1234"/>
                  </a:cubicBezTo>
                  <a:cubicBezTo>
                    <a:pt x="2977" y="1234"/>
                    <a:pt x="1606" y="1"/>
                    <a:pt x="799" y="1"/>
                  </a:cubicBez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16889825" y="3674175"/>
              <a:ext cx="154200" cy="359575"/>
            </a:xfrm>
            <a:custGeom>
              <a:avLst/>
              <a:gdLst/>
              <a:ahLst/>
              <a:cxnLst/>
              <a:rect l="l" t="t" r="r" b="b"/>
              <a:pathLst>
                <a:path w="6168" h="14383" extrusionOk="0">
                  <a:moveTo>
                    <a:pt x="4174" y="1"/>
                  </a:moveTo>
                  <a:cubicBezTo>
                    <a:pt x="3831" y="1"/>
                    <a:pt x="3365" y="363"/>
                    <a:pt x="2732" y="1357"/>
                  </a:cubicBezTo>
                  <a:cubicBezTo>
                    <a:pt x="551" y="4815"/>
                    <a:pt x="0" y="14383"/>
                    <a:pt x="2491" y="14383"/>
                  </a:cubicBezTo>
                  <a:cubicBezTo>
                    <a:pt x="2667" y="14383"/>
                    <a:pt x="2858" y="14335"/>
                    <a:pt x="3066" y="14233"/>
                  </a:cubicBezTo>
                  <a:cubicBezTo>
                    <a:pt x="6168" y="12699"/>
                    <a:pt x="5134" y="2625"/>
                    <a:pt x="5134" y="2625"/>
                  </a:cubicBezTo>
                  <a:cubicBezTo>
                    <a:pt x="5134" y="2625"/>
                    <a:pt x="5098" y="1"/>
                    <a:pt x="4174" y="1"/>
                  </a:cubicBez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16295125" y="3814750"/>
              <a:ext cx="122625" cy="99250"/>
            </a:xfrm>
            <a:custGeom>
              <a:avLst/>
              <a:gdLst/>
              <a:ahLst/>
              <a:cxnLst/>
              <a:rect l="l" t="t" r="r" b="b"/>
              <a:pathLst>
                <a:path w="4905" h="3970" extrusionOk="0">
                  <a:moveTo>
                    <a:pt x="2352" y="1"/>
                  </a:moveTo>
                  <a:cubicBezTo>
                    <a:pt x="1923" y="1"/>
                    <a:pt x="1507" y="245"/>
                    <a:pt x="1169" y="905"/>
                  </a:cubicBezTo>
                  <a:cubicBezTo>
                    <a:pt x="1" y="3241"/>
                    <a:pt x="242" y="3969"/>
                    <a:pt x="997" y="3969"/>
                  </a:cubicBezTo>
                  <a:cubicBezTo>
                    <a:pt x="2246" y="3969"/>
                    <a:pt x="4905" y="1972"/>
                    <a:pt x="4905" y="1972"/>
                  </a:cubicBezTo>
                  <a:cubicBezTo>
                    <a:pt x="4905" y="1972"/>
                    <a:pt x="3572" y="1"/>
                    <a:pt x="2352" y="1"/>
                  </a:cubicBezTo>
                  <a:close/>
                </a:path>
              </a:pathLst>
            </a:cu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16064150" y="3864050"/>
              <a:ext cx="443675" cy="608775"/>
            </a:xfrm>
            <a:custGeom>
              <a:avLst/>
              <a:gdLst/>
              <a:ahLst/>
              <a:cxnLst/>
              <a:rect l="l" t="t" r="r" b="b"/>
              <a:pathLst>
                <a:path w="17747" h="24351" extrusionOk="0">
                  <a:moveTo>
                    <a:pt x="14144" y="0"/>
                  </a:moveTo>
                  <a:lnTo>
                    <a:pt x="0" y="11242"/>
                  </a:lnTo>
                  <a:lnTo>
                    <a:pt x="3403" y="24351"/>
                  </a:lnTo>
                  <a:lnTo>
                    <a:pt x="17746" y="13777"/>
                  </a:lnTo>
                  <a:lnTo>
                    <a:pt x="14144" y="0"/>
                  </a:lnTo>
                  <a:close/>
                </a:path>
              </a:pathLst>
            </a:cu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16303850" y="3840550"/>
              <a:ext cx="177275" cy="355425"/>
            </a:xfrm>
            <a:custGeom>
              <a:avLst/>
              <a:gdLst/>
              <a:ahLst/>
              <a:cxnLst/>
              <a:rect l="l" t="t" r="r" b="b"/>
              <a:pathLst>
                <a:path w="7091" h="14217" extrusionOk="0">
                  <a:moveTo>
                    <a:pt x="1990" y="0"/>
                  </a:moveTo>
                  <a:cubicBezTo>
                    <a:pt x="1644" y="0"/>
                    <a:pt x="1271" y="177"/>
                    <a:pt x="886" y="640"/>
                  </a:cubicBezTo>
                  <a:cubicBezTo>
                    <a:pt x="146" y="1517"/>
                    <a:pt x="1" y="1756"/>
                    <a:pt x="64" y="1756"/>
                  </a:cubicBezTo>
                  <a:cubicBezTo>
                    <a:pt x="140" y="1756"/>
                    <a:pt x="519" y="1407"/>
                    <a:pt x="519" y="1407"/>
                  </a:cubicBezTo>
                  <a:lnTo>
                    <a:pt x="3488" y="13616"/>
                  </a:lnTo>
                  <a:lnTo>
                    <a:pt x="7091" y="14216"/>
                  </a:lnTo>
                  <a:lnTo>
                    <a:pt x="3955" y="1874"/>
                  </a:lnTo>
                  <a:cubicBezTo>
                    <a:pt x="3955" y="1874"/>
                    <a:pt x="3116" y="0"/>
                    <a:pt x="19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16081650" y="4181775"/>
              <a:ext cx="399475" cy="256875"/>
            </a:xfrm>
            <a:custGeom>
              <a:avLst/>
              <a:gdLst/>
              <a:ahLst/>
              <a:cxnLst/>
              <a:rect l="l" t="t" r="r" b="b"/>
              <a:pathLst>
                <a:path w="15979" h="10275" extrusionOk="0">
                  <a:moveTo>
                    <a:pt x="12910" y="0"/>
                  </a:moveTo>
                  <a:lnTo>
                    <a:pt x="1" y="9674"/>
                  </a:lnTo>
                  <a:lnTo>
                    <a:pt x="3070" y="10274"/>
                  </a:lnTo>
                  <a:lnTo>
                    <a:pt x="15979" y="567"/>
                  </a:lnTo>
                  <a:lnTo>
                    <a:pt x="129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16118350" y="413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15968250" y="3837350"/>
              <a:ext cx="443675" cy="612975"/>
            </a:xfrm>
            <a:custGeom>
              <a:avLst/>
              <a:gdLst/>
              <a:ahLst/>
              <a:cxnLst/>
              <a:rect l="l" t="t" r="r" b="b"/>
              <a:pathLst>
                <a:path w="17747" h="24519" extrusionOk="0">
                  <a:moveTo>
                    <a:pt x="14244" y="1"/>
                  </a:moveTo>
                  <a:lnTo>
                    <a:pt x="0" y="11409"/>
                  </a:lnTo>
                  <a:lnTo>
                    <a:pt x="3403" y="24518"/>
                  </a:lnTo>
                  <a:lnTo>
                    <a:pt x="17746" y="13944"/>
                  </a:lnTo>
                  <a:lnTo>
                    <a:pt x="14244" y="1"/>
                  </a:lnTo>
                  <a:close/>
                </a:path>
              </a:pathLst>
            </a:cu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15884025" y="3501275"/>
              <a:ext cx="535400" cy="897425"/>
            </a:xfrm>
            <a:custGeom>
              <a:avLst/>
              <a:gdLst/>
              <a:ahLst/>
              <a:cxnLst/>
              <a:rect l="l" t="t" r="r" b="b"/>
              <a:pathLst>
                <a:path w="21416" h="35897" extrusionOk="0">
                  <a:moveTo>
                    <a:pt x="21415" y="1"/>
                  </a:moveTo>
                  <a:lnTo>
                    <a:pt x="21415" y="1"/>
                  </a:lnTo>
                  <a:cubicBezTo>
                    <a:pt x="18080" y="4771"/>
                    <a:pt x="7539" y="14978"/>
                    <a:pt x="4337" y="19515"/>
                  </a:cubicBezTo>
                  <a:cubicBezTo>
                    <a:pt x="1101" y="24051"/>
                    <a:pt x="0" y="32491"/>
                    <a:pt x="3202" y="35159"/>
                  </a:cubicBezTo>
                  <a:cubicBezTo>
                    <a:pt x="3840" y="35685"/>
                    <a:pt x="4343" y="35896"/>
                    <a:pt x="4739" y="35896"/>
                  </a:cubicBezTo>
                  <a:cubicBezTo>
                    <a:pt x="6355" y="35896"/>
                    <a:pt x="6205" y="32391"/>
                    <a:pt x="6205" y="32391"/>
                  </a:cubicBezTo>
                  <a:lnTo>
                    <a:pt x="6205" y="32391"/>
                  </a:lnTo>
                  <a:cubicBezTo>
                    <a:pt x="6207" y="32391"/>
                    <a:pt x="6209" y="32392"/>
                    <a:pt x="6211" y="32392"/>
                  </a:cubicBezTo>
                  <a:cubicBezTo>
                    <a:pt x="6493" y="32392"/>
                    <a:pt x="3469" y="25687"/>
                    <a:pt x="7972" y="21283"/>
                  </a:cubicBezTo>
                  <a:cubicBezTo>
                    <a:pt x="12542" y="16846"/>
                    <a:pt x="16645" y="13077"/>
                    <a:pt x="16645" y="13077"/>
                  </a:cubicBezTo>
                  <a:lnTo>
                    <a:pt x="21415" y="1"/>
                  </a:lnTo>
                  <a:close/>
                </a:path>
              </a:pathLst>
            </a:custGeom>
            <a:solidFill>
              <a:srgbClr val="71A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16251225" y="3514300"/>
              <a:ext cx="945500" cy="283650"/>
            </a:xfrm>
            <a:custGeom>
              <a:avLst/>
              <a:gdLst/>
              <a:ahLst/>
              <a:cxnLst/>
              <a:rect l="l" t="t" r="r" b="b"/>
              <a:pathLst>
                <a:path w="37820" h="11346" extrusionOk="0">
                  <a:moveTo>
                    <a:pt x="3250" y="0"/>
                  </a:moveTo>
                  <a:cubicBezTo>
                    <a:pt x="1313" y="0"/>
                    <a:pt x="1" y="2213"/>
                    <a:pt x="2925" y="5551"/>
                  </a:cubicBezTo>
                  <a:cubicBezTo>
                    <a:pt x="5098" y="8057"/>
                    <a:pt x="11387" y="11345"/>
                    <a:pt x="18583" y="11345"/>
                  </a:cubicBezTo>
                  <a:cubicBezTo>
                    <a:pt x="22209" y="11345"/>
                    <a:pt x="26067" y="10510"/>
                    <a:pt x="29744" y="8319"/>
                  </a:cubicBezTo>
                  <a:cubicBezTo>
                    <a:pt x="37820" y="3508"/>
                    <a:pt x="36990" y="1262"/>
                    <a:pt x="35311" y="1262"/>
                  </a:cubicBezTo>
                  <a:cubicBezTo>
                    <a:pt x="34708" y="1262"/>
                    <a:pt x="33996" y="1551"/>
                    <a:pt x="33547" y="2115"/>
                  </a:cubicBezTo>
                  <a:cubicBezTo>
                    <a:pt x="33547" y="2115"/>
                    <a:pt x="28676" y="7085"/>
                    <a:pt x="21371" y="7886"/>
                  </a:cubicBezTo>
                  <a:cubicBezTo>
                    <a:pt x="21034" y="7921"/>
                    <a:pt x="20696" y="7938"/>
                    <a:pt x="20357" y="7938"/>
                  </a:cubicBezTo>
                  <a:cubicBezTo>
                    <a:pt x="13387" y="7938"/>
                    <a:pt x="6189" y="750"/>
                    <a:pt x="4025" y="114"/>
                  </a:cubicBezTo>
                  <a:cubicBezTo>
                    <a:pt x="3762" y="37"/>
                    <a:pt x="3501" y="0"/>
                    <a:pt x="3250" y="0"/>
                  </a:cubicBez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17181600" y="3875725"/>
              <a:ext cx="375300" cy="587925"/>
            </a:xfrm>
            <a:custGeom>
              <a:avLst/>
              <a:gdLst/>
              <a:ahLst/>
              <a:cxnLst/>
              <a:rect l="l" t="t" r="r" b="b"/>
              <a:pathLst>
                <a:path w="15012" h="23517" extrusionOk="0">
                  <a:moveTo>
                    <a:pt x="12410" y="0"/>
                  </a:moveTo>
                  <a:lnTo>
                    <a:pt x="1" y="22049"/>
                  </a:lnTo>
                  <a:lnTo>
                    <a:pt x="2603" y="23517"/>
                  </a:lnTo>
                  <a:lnTo>
                    <a:pt x="15012" y="1468"/>
                  </a:lnTo>
                  <a:lnTo>
                    <a:pt x="12410" y="0"/>
                  </a:lnTo>
                  <a:close/>
                </a:path>
              </a:pathLst>
            </a:custGeom>
            <a:solidFill>
              <a:srgbClr val="FBBE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17460975" y="3855700"/>
              <a:ext cx="108425" cy="113450"/>
            </a:xfrm>
            <a:custGeom>
              <a:avLst/>
              <a:gdLst/>
              <a:ahLst/>
              <a:cxnLst/>
              <a:rect l="l" t="t" r="r" b="b"/>
              <a:pathLst>
                <a:path w="4337" h="4538" extrusionOk="0">
                  <a:moveTo>
                    <a:pt x="1735" y="1"/>
                  </a:moveTo>
                  <a:lnTo>
                    <a:pt x="0" y="3069"/>
                  </a:lnTo>
                  <a:lnTo>
                    <a:pt x="2602" y="4537"/>
                  </a:lnTo>
                  <a:lnTo>
                    <a:pt x="4337" y="14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71A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17485150" y="3811500"/>
              <a:ext cx="107600" cy="113450"/>
            </a:xfrm>
            <a:custGeom>
              <a:avLst/>
              <a:gdLst/>
              <a:ahLst/>
              <a:cxnLst/>
              <a:rect l="l" t="t" r="r" b="b"/>
              <a:pathLst>
                <a:path w="4304" h="4538" extrusionOk="0">
                  <a:moveTo>
                    <a:pt x="1735" y="1"/>
                  </a:moveTo>
                  <a:lnTo>
                    <a:pt x="1" y="3070"/>
                  </a:lnTo>
                  <a:lnTo>
                    <a:pt x="2603" y="4537"/>
                  </a:lnTo>
                  <a:lnTo>
                    <a:pt x="4304" y="146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17152425" y="4427775"/>
              <a:ext cx="94250" cy="130950"/>
            </a:xfrm>
            <a:custGeom>
              <a:avLst/>
              <a:gdLst/>
              <a:ahLst/>
              <a:cxnLst/>
              <a:rect l="l" t="t" r="r" b="b"/>
              <a:pathLst>
                <a:path w="3770" h="5238" extrusionOk="0">
                  <a:moveTo>
                    <a:pt x="1168" y="1"/>
                  </a:moveTo>
                  <a:lnTo>
                    <a:pt x="0" y="5238"/>
                  </a:lnTo>
                  <a:lnTo>
                    <a:pt x="3770" y="1468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17224150" y="4424450"/>
              <a:ext cx="30025" cy="40050"/>
            </a:xfrm>
            <a:custGeom>
              <a:avLst/>
              <a:gdLst/>
              <a:ahLst/>
              <a:cxnLst/>
              <a:rect l="l" t="t" r="r" b="b"/>
              <a:pathLst>
                <a:path w="1201" h="1602" extrusionOk="0">
                  <a:moveTo>
                    <a:pt x="1201" y="0"/>
                  </a:moveTo>
                  <a:lnTo>
                    <a:pt x="0" y="1101"/>
                  </a:lnTo>
                  <a:lnTo>
                    <a:pt x="901" y="1601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17203300" y="4411925"/>
              <a:ext cx="29200" cy="40900"/>
            </a:xfrm>
            <a:custGeom>
              <a:avLst/>
              <a:gdLst/>
              <a:ahLst/>
              <a:cxnLst/>
              <a:rect l="l" t="t" r="r" b="b"/>
              <a:pathLst>
                <a:path w="1168" h="1636" extrusionOk="0">
                  <a:moveTo>
                    <a:pt x="1168" y="1"/>
                  </a:moveTo>
                  <a:lnTo>
                    <a:pt x="0" y="1135"/>
                  </a:lnTo>
                  <a:lnTo>
                    <a:pt x="867" y="1635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17181600" y="4400250"/>
              <a:ext cx="30050" cy="40050"/>
            </a:xfrm>
            <a:custGeom>
              <a:avLst/>
              <a:gdLst/>
              <a:ahLst/>
              <a:cxnLst/>
              <a:rect l="l" t="t" r="r" b="b"/>
              <a:pathLst>
                <a:path w="1202" h="1602" extrusionOk="0">
                  <a:moveTo>
                    <a:pt x="1202" y="1"/>
                  </a:moveTo>
                  <a:lnTo>
                    <a:pt x="1" y="1102"/>
                  </a:lnTo>
                  <a:lnTo>
                    <a:pt x="901" y="1602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17152425" y="4502000"/>
              <a:ext cx="40875" cy="56725"/>
            </a:xfrm>
            <a:custGeom>
              <a:avLst/>
              <a:gdLst/>
              <a:ahLst/>
              <a:cxnLst/>
              <a:rect l="l" t="t" r="r" b="b"/>
              <a:pathLst>
                <a:path w="1635" h="2269" extrusionOk="0">
                  <a:moveTo>
                    <a:pt x="501" y="0"/>
                  </a:moveTo>
                  <a:lnTo>
                    <a:pt x="0" y="2269"/>
                  </a:lnTo>
                  <a:lnTo>
                    <a:pt x="1635" y="634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rgbClr val="0303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29"/>
          <p:cNvGrpSpPr/>
          <p:nvPr/>
        </p:nvGrpSpPr>
        <p:grpSpPr>
          <a:xfrm>
            <a:off x="-177117" y="3753866"/>
            <a:ext cx="1467219" cy="1497739"/>
            <a:chOff x="-732940" y="3021127"/>
            <a:chExt cx="2887299" cy="3537771"/>
          </a:xfrm>
        </p:grpSpPr>
        <p:sp>
          <p:nvSpPr>
            <p:cNvPr id="295" name="Google Shape;295;p29"/>
            <p:cNvSpPr/>
            <p:nvPr/>
          </p:nvSpPr>
          <p:spPr>
            <a:xfrm rot="1800074">
              <a:off x="-542589" y="4977871"/>
              <a:ext cx="42223" cy="36871"/>
            </a:xfrm>
            <a:custGeom>
              <a:avLst/>
              <a:gdLst/>
              <a:ahLst/>
              <a:cxnLst/>
              <a:rect l="l" t="t" r="r" b="b"/>
              <a:pathLst>
                <a:path w="1002" h="875" extrusionOk="0">
                  <a:moveTo>
                    <a:pt x="1001" y="1"/>
                  </a:moveTo>
                  <a:lnTo>
                    <a:pt x="1" y="434"/>
                  </a:lnTo>
                  <a:lnTo>
                    <a:pt x="434" y="801"/>
                  </a:lnTo>
                  <a:cubicBezTo>
                    <a:pt x="495" y="852"/>
                    <a:pt x="568" y="875"/>
                    <a:pt x="640" y="875"/>
                  </a:cubicBezTo>
                  <a:cubicBezTo>
                    <a:pt x="806" y="875"/>
                    <a:pt x="968" y="754"/>
                    <a:pt x="968" y="568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 rot="1800074">
              <a:off x="624169" y="4539291"/>
              <a:ext cx="947398" cy="1106892"/>
            </a:xfrm>
            <a:custGeom>
              <a:avLst/>
              <a:gdLst/>
              <a:ahLst/>
              <a:cxnLst/>
              <a:rect l="l" t="t" r="r" b="b"/>
              <a:pathLst>
                <a:path w="22483" h="26268" extrusionOk="0">
                  <a:moveTo>
                    <a:pt x="5092" y="1"/>
                  </a:moveTo>
                  <a:cubicBezTo>
                    <a:pt x="3286" y="1"/>
                    <a:pt x="1592" y="1086"/>
                    <a:pt x="901" y="2878"/>
                  </a:cubicBezTo>
                  <a:cubicBezTo>
                    <a:pt x="0" y="5180"/>
                    <a:pt x="1168" y="7781"/>
                    <a:pt x="3469" y="8682"/>
                  </a:cubicBezTo>
                  <a:cubicBezTo>
                    <a:pt x="3469" y="8682"/>
                    <a:pt x="3870" y="8849"/>
                    <a:pt x="4537" y="9116"/>
                  </a:cubicBezTo>
                  <a:cubicBezTo>
                    <a:pt x="4704" y="9182"/>
                    <a:pt x="4904" y="9249"/>
                    <a:pt x="5104" y="9316"/>
                  </a:cubicBezTo>
                  <a:cubicBezTo>
                    <a:pt x="5271" y="9383"/>
                    <a:pt x="5437" y="9449"/>
                    <a:pt x="5604" y="9549"/>
                  </a:cubicBezTo>
                  <a:cubicBezTo>
                    <a:pt x="6005" y="9716"/>
                    <a:pt x="6405" y="9850"/>
                    <a:pt x="6905" y="10116"/>
                  </a:cubicBezTo>
                  <a:cubicBezTo>
                    <a:pt x="7139" y="10250"/>
                    <a:pt x="7372" y="10383"/>
                    <a:pt x="7639" y="10483"/>
                  </a:cubicBezTo>
                  <a:cubicBezTo>
                    <a:pt x="7906" y="10617"/>
                    <a:pt x="8173" y="10784"/>
                    <a:pt x="8440" y="10950"/>
                  </a:cubicBezTo>
                  <a:cubicBezTo>
                    <a:pt x="8973" y="11251"/>
                    <a:pt x="9507" y="11618"/>
                    <a:pt x="10107" y="11984"/>
                  </a:cubicBezTo>
                  <a:cubicBezTo>
                    <a:pt x="10374" y="12185"/>
                    <a:pt x="10641" y="12385"/>
                    <a:pt x="10941" y="12585"/>
                  </a:cubicBezTo>
                  <a:cubicBezTo>
                    <a:pt x="11208" y="12818"/>
                    <a:pt x="11508" y="13019"/>
                    <a:pt x="11775" y="13252"/>
                  </a:cubicBezTo>
                  <a:cubicBezTo>
                    <a:pt x="12042" y="13486"/>
                    <a:pt x="12309" y="13719"/>
                    <a:pt x="12609" y="13953"/>
                  </a:cubicBezTo>
                  <a:lnTo>
                    <a:pt x="13376" y="14720"/>
                  </a:lnTo>
                  <a:cubicBezTo>
                    <a:pt x="13677" y="14987"/>
                    <a:pt x="13910" y="15253"/>
                    <a:pt x="14144" y="15520"/>
                  </a:cubicBezTo>
                  <a:cubicBezTo>
                    <a:pt x="14411" y="15787"/>
                    <a:pt x="14644" y="16054"/>
                    <a:pt x="14878" y="16354"/>
                  </a:cubicBezTo>
                  <a:cubicBezTo>
                    <a:pt x="15111" y="16654"/>
                    <a:pt x="15345" y="16921"/>
                    <a:pt x="15578" y="17222"/>
                  </a:cubicBezTo>
                  <a:cubicBezTo>
                    <a:pt x="15778" y="17488"/>
                    <a:pt x="15978" y="17789"/>
                    <a:pt x="16178" y="18089"/>
                  </a:cubicBezTo>
                  <a:cubicBezTo>
                    <a:pt x="16379" y="18356"/>
                    <a:pt x="16545" y="18656"/>
                    <a:pt x="16746" y="18956"/>
                  </a:cubicBezTo>
                  <a:cubicBezTo>
                    <a:pt x="16912" y="19256"/>
                    <a:pt x="17112" y="19523"/>
                    <a:pt x="17246" y="19823"/>
                  </a:cubicBezTo>
                  <a:cubicBezTo>
                    <a:pt x="17546" y="20390"/>
                    <a:pt x="17846" y="20924"/>
                    <a:pt x="18080" y="21458"/>
                  </a:cubicBezTo>
                  <a:cubicBezTo>
                    <a:pt x="18180" y="21725"/>
                    <a:pt x="18313" y="21958"/>
                    <a:pt x="18413" y="22192"/>
                  </a:cubicBezTo>
                  <a:cubicBezTo>
                    <a:pt x="18513" y="22459"/>
                    <a:pt x="18580" y="22692"/>
                    <a:pt x="18680" y="22892"/>
                  </a:cubicBezTo>
                  <a:cubicBezTo>
                    <a:pt x="18847" y="23326"/>
                    <a:pt x="18980" y="23726"/>
                    <a:pt x="19081" y="24060"/>
                  </a:cubicBezTo>
                  <a:cubicBezTo>
                    <a:pt x="19281" y="24694"/>
                    <a:pt x="19381" y="25060"/>
                    <a:pt x="19381" y="25060"/>
                  </a:cubicBezTo>
                  <a:lnTo>
                    <a:pt x="19414" y="25194"/>
                  </a:lnTo>
                  <a:cubicBezTo>
                    <a:pt x="19602" y="25819"/>
                    <a:pt x="20169" y="26268"/>
                    <a:pt x="20843" y="26268"/>
                  </a:cubicBezTo>
                  <a:cubicBezTo>
                    <a:pt x="20889" y="26268"/>
                    <a:pt x="20935" y="26266"/>
                    <a:pt x="20982" y="26261"/>
                  </a:cubicBezTo>
                  <a:cubicBezTo>
                    <a:pt x="21849" y="26228"/>
                    <a:pt x="22483" y="25494"/>
                    <a:pt x="22416" y="24627"/>
                  </a:cubicBezTo>
                  <a:cubicBezTo>
                    <a:pt x="22416" y="24627"/>
                    <a:pt x="22383" y="24193"/>
                    <a:pt x="22350" y="23426"/>
                  </a:cubicBezTo>
                  <a:cubicBezTo>
                    <a:pt x="22316" y="23026"/>
                    <a:pt x="22250" y="22592"/>
                    <a:pt x="22183" y="22025"/>
                  </a:cubicBezTo>
                  <a:cubicBezTo>
                    <a:pt x="22149" y="21758"/>
                    <a:pt x="22116" y="21491"/>
                    <a:pt x="22049" y="21191"/>
                  </a:cubicBezTo>
                  <a:cubicBezTo>
                    <a:pt x="22016" y="20891"/>
                    <a:pt x="21949" y="20557"/>
                    <a:pt x="21883" y="20224"/>
                  </a:cubicBezTo>
                  <a:cubicBezTo>
                    <a:pt x="21749" y="19590"/>
                    <a:pt x="21549" y="18889"/>
                    <a:pt x="21349" y="18122"/>
                  </a:cubicBezTo>
                  <a:cubicBezTo>
                    <a:pt x="21249" y="17755"/>
                    <a:pt x="21115" y="17388"/>
                    <a:pt x="20982" y="16988"/>
                  </a:cubicBezTo>
                  <a:cubicBezTo>
                    <a:pt x="20848" y="16621"/>
                    <a:pt x="20715" y="16221"/>
                    <a:pt x="20548" y="15821"/>
                  </a:cubicBezTo>
                  <a:cubicBezTo>
                    <a:pt x="20381" y="15420"/>
                    <a:pt x="20215" y="15020"/>
                    <a:pt x="20048" y="14620"/>
                  </a:cubicBezTo>
                  <a:cubicBezTo>
                    <a:pt x="19881" y="14219"/>
                    <a:pt x="19681" y="13819"/>
                    <a:pt x="19481" y="13419"/>
                  </a:cubicBezTo>
                  <a:cubicBezTo>
                    <a:pt x="19281" y="13019"/>
                    <a:pt x="19047" y="12618"/>
                    <a:pt x="18814" y="12218"/>
                  </a:cubicBezTo>
                  <a:cubicBezTo>
                    <a:pt x="18580" y="11818"/>
                    <a:pt x="18380" y="11417"/>
                    <a:pt x="18113" y="11017"/>
                  </a:cubicBezTo>
                  <a:cubicBezTo>
                    <a:pt x="17880" y="10650"/>
                    <a:pt x="17613" y="10250"/>
                    <a:pt x="17346" y="9883"/>
                  </a:cubicBezTo>
                  <a:cubicBezTo>
                    <a:pt x="17079" y="9516"/>
                    <a:pt x="16812" y="9149"/>
                    <a:pt x="16545" y="8782"/>
                  </a:cubicBezTo>
                  <a:cubicBezTo>
                    <a:pt x="16279" y="8415"/>
                    <a:pt x="15978" y="8048"/>
                    <a:pt x="15678" y="7715"/>
                  </a:cubicBezTo>
                  <a:cubicBezTo>
                    <a:pt x="15378" y="7381"/>
                    <a:pt x="15111" y="7014"/>
                    <a:pt x="14811" y="6714"/>
                  </a:cubicBezTo>
                  <a:cubicBezTo>
                    <a:pt x="14210" y="6080"/>
                    <a:pt x="13643" y="5446"/>
                    <a:pt x="13043" y="4913"/>
                  </a:cubicBezTo>
                  <a:cubicBezTo>
                    <a:pt x="12743" y="4646"/>
                    <a:pt x="12442" y="4379"/>
                    <a:pt x="12176" y="4146"/>
                  </a:cubicBezTo>
                  <a:cubicBezTo>
                    <a:pt x="11875" y="3879"/>
                    <a:pt x="11609" y="3645"/>
                    <a:pt x="11308" y="3445"/>
                  </a:cubicBezTo>
                  <a:cubicBezTo>
                    <a:pt x="10808" y="2978"/>
                    <a:pt x="10241" y="2578"/>
                    <a:pt x="9741" y="2211"/>
                  </a:cubicBezTo>
                  <a:cubicBezTo>
                    <a:pt x="9507" y="2044"/>
                    <a:pt x="9274" y="1877"/>
                    <a:pt x="9040" y="1744"/>
                  </a:cubicBezTo>
                  <a:cubicBezTo>
                    <a:pt x="8873" y="1610"/>
                    <a:pt x="8706" y="1510"/>
                    <a:pt x="8540" y="1410"/>
                  </a:cubicBezTo>
                  <a:cubicBezTo>
                    <a:pt x="7939" y="977"/>
                    <a:pt x="7606" y="776"/>
                    <a:pt x="7606" y="776"/>
                  </a:cubicBezTo>
                  <a:cubicBezTo>
                    <a:pt x="7339" y="576"/>
                    <a:pt x="7039" y="410"/>
                    <a:pt x="6738" y="309"/>
                  </a:cubicBezTo>
                  <a:cubicBezTo>
                    <a:pt x="6196" y="100"/>
                    <a:pt x="5639" y="1"/>
                    <a:pt x="5092" y="1"/>
                  </a:cubicBez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-313075" y="4488500"/>
              <a:ext cx="203700" cy="582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 rot="1800074">
              <a:off x="-536224" y="4354621"/>
              <a:ext cx="168680" cy="137118"/>
            </a:xfrm>
            <a:custGeom>
              <a:avLst/>
              <a:gdLst/>
              <a:ahLst/>
              <a:cxnLst/>
              <a:rect l="l" t="t" r="r" b="b"/>
              <a:pathLst>
                <a:path w="4003" h="3254" extrusionOk="0">
                  <a:moveTo>
                    <a:pt x="2764" y="1"/>
                  </a:moveTo>
                  <a:cubicBezTo>
                    <a:pt x="2676" y="1"/>
                    <a:pt x="2587" y="18"/>
                    <a:pt x="2502" y="51"/>
                  </a:cubicBezTo>
                  <a:lnTo>
                    <a:pt x="534" y="919"/>
                  </a:lnTo>
                  <a:cubicBezTo>
                    <a:pt x="167" y="1052"/>
                    <a:pt x="0" y="1452"/>
                    <a:pt x="167" y="1819"/>
                  </a:cubicBezTo>
                  <a:lnTo>
                    <a:pt x="801" y="3254"/>
                  </a:lnTo>
                  <a:lnTo>
                    <a:pt x="1468" y="2954"/>
                  </a:lnTo>
                  <a:lnTo>
                    <a:pt x="2402" y="2553"/>
                  </a:lnTo>
                  <a:lnTo>
                    <a:pt x="3336" y="2153"/>
                  </a:lnTo>
                  <a:lnTo>
                    <a:pt x="4003" y="1853"/>
                  </a:lnTo>
                  <a:lnTo>
                    <a:pt x="3369" y="418"/>
                  </a:lnTo>
                  <a:cubicBezTo>
                    <a:pt x="3270" y="145"/>
                    <a:pt x="3022" y="1"/>
                    <a:pt x="2764" y="1"/>
                  </a:cubicBez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 rot="1800074">
              <a:off x="-633381" y="4452211"/>
              <a:ext cx="305082" cy="449870"/>
            </a:xfrm>
            <a:custGeom>
              <a:avLst/>
              <a:gdLst/>
              <a:ahLst/>
              <a:cxnLst/>
              <a:rect l="l" t="t" r="r" b="b"/>
              <a:pathLst>
                <a:path w="7240" h="10676" extrusionOk="0">
                  <a:moveTo>
                    <a:pt x="3203" y="1"/>
                  </a:moveTo>
                  <a:lnTo>
                    <a:pt x="2536" y="301"/>
                  </a:lnTo>
                  <a:lnTo>
                    <a:pt x="1602" y="701"/>
                  </a:lnTo>
                  <a:lnTo>
                    <a:pt x="668" y="1102"/>
                  </a:lnTo>
                  <a:lnTo>
                    <a:pt x="1" y="1402"/>
                  </a:lnTo>
                  <a:lnTo>
                    <a:pt x="334" y="2169"/>
                  </a:lnTo>
                  <a:lnTo>
                    <a:pt x="4004" y="10675"/>
                  </a:lnTo>
                  <a:lnTo>
                    <a:pt x="4671" y="10375"/>
                  </a:lnTo>
                  <a:lnTo>
                    <a:pt x="5638" y="9975"/>
                  </a:lnTo>
                  <a:lnTo>
                    <a:pt x="6572" y="9574"/>
                  </a:lnTo>
                  <a:lnTo>
                    <a:pt x="7239" y="9274"/>
                  </a:lnTo>
                  <a:lnTo>
                    <a:pt x="3537" y="768"/>
                  </a:lnTo>
                  <a:lnTo>
                    <a:pt x="3203" y="1"/>
                  </a:ln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 rot="1800074">
              <a:off x="-591623" y="4854192"/>
              <a:ext cx="136402" cy="130756"/>
            </a:xfrm>
            <a:custGeom>
              <a:avLst/>
              <a:gdLst/>
              <a:ahLst/>
              <a:cxnLst/>
              <a:rect l="l" t="t" r="r" b="b"/>
              <a:pathLst>
                <a:path w="3237" h="3103" extrusionOk="0">
                  <a:moveTo>
                    <a:pt x="3236" y="0"/>
                  </a:moveTo>
                  <a:lnTo>
                    <a:pt x="2569" y="300"/>
                  </a:lnTo>
                  <a:lnTo>
                    <a:pt x="1635" y="701"/>
                  </a:lnTo>
                  <a:lnTo>
                    <a:pt x="668" y="1101"/>
                  </a:lnTo>
                  <a:lnTo>
                    <a:pt x="1" y="1401"/>
                  </a:lnTo>
                  <a:lnTo>
                    <a:pt x="2069" y="3102"/>
                  </a:lnTo>
                  <a:lnTo>
                    <a:pt x="3069" y="2669"/>
                  </a:lnTo>
                  <a:lnTo>
                    <a:pt x="3236" y="0"/>
                  </a:ln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 rot="1800074">
              <a:off x="-222318" y="4059904"/>
              <a:ext cx="771723" cy="1605432"/>
            </a:xfrm>
            <a:custGeom>
              <a:avLst/>
              <a:gdLst/>
              <a:ahLst/>
              <a:cxnLst/>
              <a:rect l="l" t="t" r="r" b="b"/>
              <a:pathLst>
                <a:path w="18314" h="38099" extrusionOk="0">
                  <a:moveTo>
                    <a:pt x="18314" y="1"/>
                  </a:moveTo>
                  <a:cubicBezTo>
                    <a:pt x="8207" y="1"/>
                    <a:pt x="1" y="12910"/>
                    <a:pt x="1" y="26286"/>
                  </a:cubicBezTo>
                  <a:cubicBezTo>
                    <a:pt x="1" y="36807"/>
                    <a:pt x="1748" y="38098"/>
                    <a:pt x="9154" y="38098"/>
                  </a:cubicBezTo>
                  <a:cubicBezTo>
                    <a:pt x="11563" y="38098"/>
                    <a:pt x="14572" y="37961"/>
                    <a:pt x="18314" y="37961"/>
                  </a:cubicBezTo>
                  <a:lnTo>
                    <a:pt x="18314" y="1"/>
                  </a:ln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 rot="1800074">
              <a:off x="445969" y="4445759"/>
              <a:ext cx="771723" cy="1605432"/>
            </a:xfrm>
            <a:custGeom>
              <a:avLst/>
              <a:gdLst/>
              <a:ahLst/>
              <a:cxnLst/>
              <a:rect l="l" t="t" r="r" b="b"/>
              <a:pathLst>
                <a:path w="18314" h="38099" extrusionOk="0">
                  <a:moveTo>
                    <a:pt x="1" y="1"/>
                  </a:moveTo>
                  <a:lnTo>
                    <a:pt x="1" y="37961"/>
                  </a:lnTo>
                  <a:cubicBezTo>
                    <a:pt x="3743" y="37961"/>
                    <a:pt x="6752" y="38098"/>
                    <a:pt x="9161" y="38098"/>
                  </a:cubicBezTo>
                  <a:cubicBezTo>
                    <a:pt x="16567" y="38098"/>
                    <a:pt x="18314" y="36807"/>
                    <a:pt x="18314" y="26286"/>
                  </a:cubicBezTo>
                  <a:cubicBezTo>
                    <a:pt x="18314" y="12910"/>
                    <a:pt x="10108" y="1"/>
                    <a:pt x="1" y="1"/>
                  </a:cubicBez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 rot="1800074">
              <a:off x="-308278" y="4000749"/>
              <a:ext cx="948831" cy="1107567"/>
            </a:xfrm>
            <a:custGeom>
              <a:avLst/>
              <a:gdLst/>
              <a:ahLst/>
              <a:cxnLst/>
              <a:rect l="l" t="t" r="r" b="b"/>
              <a:pathLst>
                <a:path w="22517" h="26284" extrusionOk="0">
                  <a:moveTo>
                    <a:pt x="17387" y="0"/>
                  </a:moveTo>
                  <a:cubicBezTo>
                    <a:pt x="16523" y="0"/>
                    <a:pt x="15650" y="246"/>
                    <a:pt x="14878" y="756"/>
                  </a:cubicBezTo>
                  <a:cubicBezTo>
                    <a:pt x="14878" y="756"/>
                    <a:pt x="14544" y="990"/>
                    <a:pt x="13944" y="1423"/>
                  </a:cubicBezTo>
                  <a:cubicBezTo>
                    <a:pt x="13777" y="1523"/>
                    <a:pt x="13610" y="1623"/>
                    <a:pt x="13444" y="1757"/>
                  </a:cubicBezTo>
                  <a:cubicBezTo>
                    <a:pt x="13210" y="1890"/>
                    <a:pt x="13010" y="2057"/>
                    <a:pt x="12743" y="2224"/>
                  </a:cubicBezTo>
                  <a:cubicBezTo>
                    <a:pt x="12276" y="2591"/>
                    <a:pt x="11676" y="2991"/>
                    <a:pt x="11175" y="3458"/>
                  </a:cubicBezTo>
                  <a:cubicBezTo>
                    <a:pt x="10908" y="3658"/>
                    <a:pt x="10608" y="3892"/>
                    <a:pt x="10308" y="4159"/>
                  </a:cubicBezTo>
                  <a:cubicBezTo>
                    <a:pt x="10041" y="4392"/>
                    <a:pt x="9741" y="4659"/>
                    <a:pt x="9441" y="4926"/>
                  </a:cubicBezTo>
                  <a:cubicBezTo>
                    <a:pt x="8840" y="5459"/>
                    <a:pt x="8273" y="6093"/>
                    <a:pt x="7673" y="6727"/>
                  </a:cubicBezTo>
                  <a:cubicBezTo>
                    <a:pt x="7373" y="7027"/>
                    <a:pt x="7106" y="7394"/>
                    <a:pt x="6806" y="7728"/>
                  </a:cubicBezTo>
                  <a:cubicBezTo>
                    <a:pt x="6505" y="8061"/>
                    <a:pt x="6205" y="8395"/>
                    <a:pt x="5938" y="8795"/>
                  </a:cubicBezTo>
                  <a:cubicBezTo>
                    <a:pt x="5671" y="9162"/>
                    <a:pt x="5405" y="9529"/>
                    <a:pt x="5138" y="9896"/>
                  </a:cubicBezTo>
                  <a:cubicBezTo>
                    <a:pt x="4871" y="10263"/>
                    <a:pt x="4637" y="10663"/>
                    <a:pt x="4370" y="11030"/>
                  </a:cubicBezTo>
                  <a:cubicBezTo>
                    <a:pt x="4104" y="11430"/>
                    <a:pt x="3903" y="11831"/>
                    <a:pt x="3670" y="12231"/>
                  </a:cubicBezTo>
                  <a:cubicBezTo>
                    <a:pt x="3436" y="12631"/>
                    <a:pt x="3203" y="12998"/>
                    <a:pt x="3003" y="13432"/>
                  </a:cubicBezTo>
                  <a:cubicBezTo>
                    <a:pt x="2803" y="13832"/>
                    <a:pt x="2603" y="14232"/>
                    <a:pt x="2436" y="14633"/>
                  </a:cubicBezTo>
                  <a:cubicBezTo>
                    <a:pt x="2269" y="15033"/>
                    <a:pt x="2102" y="15433"/>
                    <a:pt x="1935" y="15834"/>
                  </a:cubicBezTo>
                  <a:cubicBezTo>
                    <a:pt x="1769" y="16200"/>
                    <a:pt x="1635" y="16634"/>
                    <a:pt x="1502" y="17001"/>
                  </a:cubicBezTo>
                  <a:cubicBezTo>
                    <a:pt x="1368" y="17401"/>
                    <a:pt x="1235" y="17768"/>
                    <a:pt x="1135" y="18135"/>
                  </a:cubicBezTo>
                  <a:cubicBezTo>
                    <a:pt x="935" y="18869"/>
                    <a:pt x="735" y="19570"/>
                    <a:pt x="601" y="20237"/>
                  </a:cubicBezTo>
                  <a:cubicBezTo>
                    <a:pt x="534" y="20570"/>
                    <a:pt x="468" y="20904"/>
                    <a:pt x="434" y="21204"/>
                  </a:cubicBezTo>
                  <a:cubicBezTo>
                    <a:pt x="368" y="21504"/>
                    <a:pt x="334" y="21771"/>
                    <a:pt x="301" y="22038"/>
                  </a:cubicBezTo>
                  <a:cubicBezTo>
                    <a:pt x="234" y="22572"/>
                    <a:pt x="167" y="23039"/>
                    <a:pt x="167" y="23439"/>
                  </a:cubicBezTo>
                  <a:cubicBezTo>
                    <a:pt x="101" y="24206"/>
                    <a:pt x="67" y="24640"/>
                    <a:pt x="67" y="24640"/>
                  </a:cubicBezTo>
                  <a:cubicBezTo>
                    <a:pt x="1" y="25340"/>
                    <a:pt x="468" y="26007"/>
                    <a:pt x="1168" y="26208"/>
                  </a:cubicBezTo>
                  <a:cubicBezTo>
                    <a:pt x="1322" y="26259"/>
                    <a:pt x="1478" y="26283"/>
                    <a:pt x="1631" y="26283"/>
                  </a:cubicBezTo>
                  <a:cubicBezTo>
                    <a:pt x="2278" y="26283"/>
                    <a:pt x="2881" y="25854"/>
                    <a:pt x="3070" y="25207"/>
                  </a:cubicBezTo>
                  <a:lnTo>
                    <a:pt x="3103" y="25073"/>
                  </a:lnTo>
                  <a:cubicBezTo>
                    <a:pt x="3103" y="25073"/>
                    <a:pt x="3203" y="24707"/>
                    <a:pt x="3403" y="24039"/>
                  </a:cubicBezTo>
                  <a:cubicBezTo>
                    <a:pt x="3503" y="23739"/>
                    <a:pt x="3637" y="23339"/>
                    <a:pt x="3803" y="22905"/>
                  </a:cubicBezTo>
                  <a:cubicBezTo>
                    <a:pt x="3903" y="22705"/>
                    <a:pt x="3970" y="22472"/>
                    <a:pt x="4070" y="22205"/>
                  </a:cubicBezTo>
                  <a:cubicBezTo>
                    <a:pt x="4170" y="21971"/>
                    <a:pt x="4304" y="21704"/>
                    <a:pt x="4404" y="21471"/>
                  </a:cubicBezTo>
                  <a:cubicBezTo>
                    <a:pt x="4637" y="20937"/>
                    <a:pt x="4938" y="20370"/>
                    <a:pt x="5238" y="19803"/>
                  </a:cubicBezTo>
                  <a:cubicBezTo>
                    <a:pt x="5371" y="19536"/>
                    <a:pt x="5571" y="19236"/>
                    <a:pt x="5738" y="18969"/>
                  </a:cubicBezTo>
                  <a:cubicBezTo>
                    <a:pt x="5938" y="18669"/>
                    <a:pt x="6105" y="18369"/>
                    <a:pt x="6305" y="18068"/>
                  </a:cubicBezTo>
                  <a:cubicBezTo>
                    <a:pt x="6505" y="17802"/>
                    <a:pt x="6705" y="17501"/>
                    <a:pt x="6939" y="17201"/>
                  </a:cubicBezTo>
                  <a:cubicBezTo>
                    <a:pt x="7139" y="16934"/>
                    <a:pt x="7373" y="16634"/>
                    <a:pt x="7606" y="16367"/>
                  </a:cubicBezTo>
                  <a:cubicBezTo>
                    <a:pt x="7840" y="16067"/>
                    <a:pt x="8073" y="15800"/>
                    <a:pt x="8340" y="15533"/>
                  </a:cubicBezTo>
                  <a:cubicBezTo>
                    <a:pt x="8573" y="15266"/>
                    <a:pt x="8807" y="14966"/>
                    <a:pt x="9107" y="14733"/>
                  </a:cubicBezTo>
                  <a:lnTo>
                    <a:pt x="9874" y="13966"/>
                  </a:lnTo>
                  <a:cubicBezTo>
                    <a:pt x="10175" y="13732"/>
                    <a:pt x="10441" y="13499"/>
                    <a:pt x="10708" y="13265"/>
                  </a:cubicBezTo>
                  <a:cubicBezTo>
                    <a:pt x="10975" y="13032"/>
                    <a:pt x="11275" y="12831"/>
                    <a:pt x="11542" y="12598"/>
                  </a:cubicBezTo>
                  <a:cubicBezTo>
                    <a:pt x="11842" y="12398"/>
                    <a:pt x="12109" y="12164"/>
                    <a:pt x="12410" y="11997"/>
                  </a:cubicBezTo>
                  <a:cubicBezTo>
                    <a:pt x="12977" y="11631"/>
                    <a:pt x="13510" y="11230"/>
                    <a:pt x="14044" y="10963"/>
                  </a:cubicBezTo>
                  <a:cubicBezTo>
                    <a:pt x="14311" y="10797"/>
                    <a:pt x="14578" y="10630"/>
                    <a:pt x="14845" y="10496"/>
                  </a:cubicBezTo>
                  <a:cubicBezTo>
                    <a:pt x="15111" y="10363"/>
                    <a:pt x="15345" y="10263"/>
                    <a:pt x="15578" y="10129"/>
                  </a:cubicBezTo>
                  <a:cubicBezTo>
                    <a:pt x="16079" y="9863"/>
                    <a:pt x="16512" y="9729"/>
                    <a:pt x="16879" y="9562"/>
                  </a:cubicBezTo>
                  <a:cubicBezTo>
                    <a:pt x="17046" y="9462"/>
                    <a:pt x="17246" y="9396"/>
                    <a:pt x="17380" y="9329"/>
                  </a:cubicBezTo>
                  <a:cubicBezTo>
                    <a:pt x="17613" y="9229"/>
                    <a:pt x="17780" y="9162"/>
                    <a:pt x="17947" y="9095"/>
                  </a:cubicBezTo>
                  <a:cubicBezTo>
                    <a:pt x="18614" y="8862"/>
                    <a:pt x="19014" y="8695"/>
                    <a:pt x="19014" y="8695"/>
                  </a:cubicBezTo>
                  <a:cubicBezTo>
                    <a:pt x="19314" y="8595"/>
                    <a:pt x="19615" y="8428"/>
                    <a:pt x="19915" y="8228"/>
                  </a:cubicBezTo>
                  <a:cubicBezTo>
                    <a:pt x="21983" y="6827"/>
                    <a:pt x="22517" y="4058"/>
                    <a:pt x="21116" y="1990"/>
                  </a:cubicBezTo>
                  <a:cubicBezTo>
                    <a:pt x="20258" y="694"/>
                    <a:pt x="18837" y="0"/>
                    <a:pt x="17387" y="0"/>
                  </a:cubicBez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 rot="1800074">
              <a:off x="-166456" y="4113818"/>
              <a:ext cx="1360692" cy="1827333"/>
            </a:xfrm>
            <a:custGeom>
              <a:avLst/>
              <a:gdLst/>
              <a:ahLst/>
              <a:cxnLst/>
              <a:rect l="l" t="t" r="r" b="b"/>
              <a:pathLst>
                <a:path w="32291" h="43365" extrusionOk="0">
                  <a:moveTo>
                    <a:pt x="16146" y="0"/>
                  </a:moveTo>
                  <a:cubicBezTo>
                    <a:pt x="7239" y="0"/>
                    <a:pt x="1" y="9707"/>
                    <a:pt x="1" y="21683"/>
                  </a:cubicBezTo>
                  <a:cubicBezTo>
                    <a:pt x="1" y="33658"/>
                    <a:pt x="7239" y="43365"/>
                    <a:pt x="16146" y="43365"/>
                  </a:cubicBezTo>
                  <a:cubicBezTo>
                    <a:pt x="25052" y="43365"/>
                    <a:pt x="32291" y="33658"/>
                    <a:pt x="32291" y="21683"/>
                  </a:cubicBezTo>
                  <a:cubicBezTo>
                    <a:pt x="32291" y="9707"/>
                    <a:pt x="25052" y="0"/>
                    <a:pt x="16146" y="0"/>
                  </a:cubicBez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 rot="1800074">
              <a:off x="-490681" y="5037510"/>
              <a:ext cx="411903" cy="1079376"/>
            </a:xfrm>
            <a:custGeom>
              <a:avLst/>
              <a:gdLst/>
              <a:ahLst/>
              <a:cxnLst/>
              <a:rect l="l" t="t" r="r" b="b"/>
              <a:pathLst>
                <a:path w="9775" h="25615" extrusionOk="0">
                  <a:moveTo>
                    <a:pt x="5007" y="0"/>
                  </a:moveTo>
                  <a:cubicBezTo>
                    <a:pt x="4808" y="0"/>
                    <a:pt x="4607" y="13"/>
                    <a:pt x="4404" y="39"/>
                  </a:cubicBezTo>
                  <a:cubicBezTo>
                    <a:pt x="1835" y="340"/>
                    <a:pt x="1" y="2675"/>
                    <a:pt x="301" y="5243"/>
                  </a:cubicBezTo>
                  <a:cubicBezTo>
                    <a:pt x="301" y="5243"/>
                    <a:pt x="334" y="5543"/>
                    <a:pt x="401" y="6077"/>
                  </a:cubicBezTo>
                  <a:cubicBezTo>
                    <a:pt x="468" y="6611"/>
                    <a:pt x="568" y="7345"/>
                    <a:pt x="701" y="8245"/>
                  </a:cubicBezTo>
                  <a:cubicBezTo>
                    <a:pt x="968" y="10047"/>
                    <a:pt x="1402" y="12382"/>
                    <a:pt x="1935" y="14717"/>
                  </a:cubicBezTo>
                  <a:cubicBezTo>
                    <a:pt x="2469" y="17052"/>
                    <a:pt x="3069" y="19353"/>
                    <a:pt x="3603" y="21088"/>
                  </a:cubicBezTo>
                  <a:cubicBezTo>
                    <a:pt x="3737" y="21521"/>
                    <a:pt x="3870" y="21922"/>
                    <a:pt x="4003" y="22289"/>
                  </a:cubicBezTo>
                  <a:cubicBezTo>
                    <a:pt x="4137" y="22622"/>
                    <a:pt x="4237" y="22956"/>
                    <a:pt x="4304" y="23189"/>
                  </a:cubicBezTo>
                  <a:cubicBezTo>
                    <a:pt x="4470" y="23656"/>
                    <a:pt x="4571" y="23923"/>
                    <a:pt x="4571" y="23923"/>
                  </a:cubicBezTo>
                  <a:cubicBezTo>
                    <a:pt x="4963" y="24919"/>
                    <a:pt x="5901" y="25615"/>
                    <a:pt x="6991" y="25615"/>
                  </a:cubicBezTo>
                  <a:cubicBezTo>
                    <a:pt x="7105" y="25615"/>
                    <a:pt x="7222" y="25607"/>
                    <a:pt x="7339" y="25591"/>
                  </a:cubicBezTo>
                  <a:cubicBezTo>
                    <a:pt x="8774" y="25424"/>
                    <a:pt x="9774" y="24123"/>
                    <a:pt x="9574" y="22689"/>
                  </a:cubicBezTo>
                  <a:cubicBezTo>
                    <a:pt x="9574" y="22689"/>
                    <a:pt x="9541" y="22422"/>
                    <a:pt x="9474" y="21922"/>
                  </a:cubicBezTo>
                  <a:cubicBezTo>
                    <a:pt x="9441" y="21655"/>
                    <a:pt x="9441" y="21388"/>
                    <a:pt x="9407" y="21054"/>
                  </a:cubicBezTo>
                  <a:cubicBezTo>
                    <a:pt x="9374" y="20754"/>
                    <a:pt x="9341" y="20387"/>
                    <a:pt x="9307" y="19954"/>
                  </a:cubicBezTo>
                  <a:cubicBezTo>
                    <a:pt x="9174" y="18319"/>
                    <a:pt x="9107" y="16118"/>
                    <a:pt x="9107" y="13916"/>
                  </a:cubicBezTo>
                  <a:cubicBezTo>
                    <a:pt x="9140" y="11714"/>
                    <a:pt x="9241" y="9513"/>
                    <a:pt x="9374" y="7878"/>
                  </a:cubicBezTo>
                  <a:cubicBezTo>
                    <a:pt x="9441" y="7044"/>
                    <a:pt x="9507" y="6377"/>
                    <a:pt x="9541" y="5910"/>
                  </a:cubicBezTo>
                  <a:cubicBezTo>
                    <a:pt x="9607" y="5443"/>
                    <a:pt x="9607" y="5176"/>
                    <a:pt x="9607" y="5176"/>
                  </a:cubicBezTo>
                  <a:cubicBezTo>
                    <a:pt x="9641" y="4843"/>
                    <a:pt x="9641" y="4476"/>
                    <a:pt x="9607" y="4109"/>
                  </a:cubicBezTo>
                  <a:cubicBezTo>
                    <a:pt x="9331" y="1743"/>
                    <a:pt x="7328" y="0"/>
                    <a:pt x="5007" y="0"/>
                  </a:cubicBez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 rot="1800074">
              <a:off x="226537" y="5450332"/>
              <a:ext cx="406299" cy="1079292"/>
            </a:xfrm>
            <a:custGeom>
              <a:avLst/>
              <a:gdLst/>
              <a:ahLst/>
              <a:cxnLst/>
              <a:rect l="l" t="t" r="r" b="b"/>
              <a:pathLst>
                <a:path w="9642" h="25613" extrusionOk="0">
                  <a:moveTo>
                    <a:pt x="4980" y="1"/>
                  </a:moveTo>
                  <a:cubicBezTo>
                    <a:pt x="4801" y="1"/>
                    <a:pt x="4620" y="11"/>
                    <a:pt x="4437" y="32"/>
                  </a:cubicBezTo>
                  <a:cubicBezTo>
                    <a:pt x="1869" y="299"/>
                    <a:pt x="1" y="2601"/>
                    <a:pt x="301" y="5169"/>
                  </a:cubicBezTo>
                  <a:cubicBezTo>
                    <a:pt x="301" y="5169"/>
                    <a:pt x="335" y="5436"/>
                    <a:pt x="368" y="5903"/>
                  </a:cubicBezTo>
                  <a:cubicBezTo>
                    <a:pt x="435" y="6404"/>
                    <a:pt x="501" y="7071"/>
                    <a:pt x="535" y="7871"/>
                  </a:cubicBezTo>
                  <a:cubicBezTo>
                    <a:pt x="668" y="9506"/>
                    <a:pt x="768" y="11707"/>
                    <a:pt x="802" y="13909"/>
                  </a:cubicBezTo>
                  <a:cubicBezTo>
                    <a:pt x="802" y="16111"/>
                    <a:pt x="735" y="18345"/>
                    <a:pt x="601" y="19980"/>
                  </a:cubicBezTo>
                  <a:cubicBezTo>
                    <a:pt x="568" y="20380"/>
                    <a:pt x="535" y="20747"/>
                    <a:pt x="501" y="21081"/>
                  </a:cubicBezTo>
                  <a:cubicBezTo>
                    <a:pt x="501" y="21381"/>
                    <a:pt x="468" y="21648"/>
                    <a:pt x="435" y="21915"/>
                  </a:cubicBezTo>
                  <a:cubicBezTo>
                    <a:pt x="368" y="22415"/>
                    <a:pt x="335" y="22715"/>
                    <a:pt x="335" y="22715"/>
                  </a:cubicBezTo>
                  <a:cubicBezTo>
                    <a:pt x="168" y="23883"/>
                    <a:pt x="835" y="25017"/>
                    <a:pt x="2002" y="25451"/>
                  </a:cubicBezTo>
                  <a:cubicBezTo>
                    <a:pt x="2296" y="25560"/>
                    <a:pt x="2597" y="25612"/>
                    <a:pt x="2894" y="25612"/>
                  </a:cubicBezTo>
                  <a:cubicBezTo>
                    <a:pt x="3948" y="25612"/>
                    <a:pt x="4948" y="24957"/>
                    <a:pt x="5338" y="23916"/>
                  </a:cubicBezTo>
                  <a:cubicBezTo>
                    <a:pt x="5338" y="23916"/>
                    <a:pt x="5438" y="23649"/>
                    <a:pt x="5605" y="23182"/>
                  </a:cubicBezTo>
                  <a:cubicBezTo>
                    <a:pt x="5705" y="22949"/>
                    <a:pt x="5805" y="22649"/>
                    <a:pt x="5905" y="22282"/>
                  </a:cubicBezTo>
                  <a:cubicBezTo>
                    <a:pt x="6039" y="21915"/>
                    <a:pt x="6172" y="21514"/>
                    <a:pt x="6305" y="21081"/>
                  </a:cubicBezTo>
                  <a:cubicBezTo>
                    <a:pt x="6839" y="19380"/>
                    <a:pt x="7473" y="17045"/>
                    <a:pt x="7973" y="14710"/>
                  </a:cubicBezTo>
                  <a:cubicBezTo>
                    <a:pt x="8507" y="12408"/>
                    <a:pt x="8941" y="10040"/>
                    <a:pt x="9208" y="8238"/>
                  </a:cubicBezTo>
                  <a:cubicBezTo>
                    <a:pt x="9341" y="7371"/>
                    <a:pt x="9441" y="6604"/>
                    <a:pt x="9508" y="6070"/>
                  </a:cubicBezTo>
                  <a:cubicBezTo>
                    <a:pt x="9574" y="5536"/>
                    <a:pt x="9608" y="5236"/>
                    <a:pt x="9608" y="5236"/>
                  </a:cubicBezTo>
                  <a:cubicBezTo>
                    <a:pt x="9641" y="4903"/>
                    <a:pt x="9641" y="4536"/>
                    <a:pt x="9608" y="4169"/>
                  </a:cubicBezTo>
                  <a:cubicBezTo>
                    <a:pt x="9360" y="1782"/>
                    <a:pt x="7327" y="1"/>
                    <a:pt x="4980" y="1"/>
                  </a:cubicBez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 rot="1800074">
              <a:off x="59879" y="4226421"/>
              <a:ext cx="1003653" cy="1436583"/>
            </a:xfrm>
            <a:custGeom>
              <a:avLst/>
              <a:gdLst/>
              <a:ahLst/>
              <a:cxnLst/>
              <a:rect l="l" t="t" r="r" b="b"/>
              <a:pathLst>
                <a:path w="23818" h="34092" extrusionOk="0">
                  <a:moveTo>
                    <a:pt x="11909" y="1"/>
                  </a:moveTo>
                  <a:cubicBezTo>
                    <a:pt x="5171" y="1"/>
                    <a:pt x="0" y="7306"/>
                    <a:pt x="434" y="18047"/>
                  </a:cubicBezTo>
                  <a:cubicBezTo>
                    <a:pt x="901" y="30256"/>
                    <a:pt x="4870" y="34092"/>
                    <a:pt x="11909" y="34092"/>
                  </a:cubicBezTo>
                  <a:cubicBezTo>
                    <a:pt x="18947" y="34092"/>
                    <a:pt x="22917" y="30256"/>
                    <a:pt x="23384" y="18047"/>
                  </a:cubicBezTo>
                  <a:cubicBezTo>
                    <a:pt x="23817" y="7306"/>
                    <a:pt x="18647" y="1"/>
                    <a:pt x="11909" y="1"/>
                  </a:cubicBez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 rot="1800074">
              <a:off x="716809" y="4602350"/>
              <a:ext cx="586946" cy="1201409"/>
            </a:xfrm>
            <a:custGeom>
              <a:avLst/>
              <a:gdLst/>
              <a:ahLst/>
              <a:cxnLst/>
              <a:rect l="l" t="t" r="r" b="b"/>
              <a:pathLst>
                <a:path w="13929" h="28511" extrusionOk="0">
                  <a:moveTo>
                    <a:pt x="2077" y="1"/>
                  </a:moveTo>
                  <a:cubicBezTo>
                    <a:pt x="1034" y="1"/>
                    <a:pt x="0" y="676"/>
                    <a:pt x="17" y="2027"/>
                  </a:cubicBezTo>
                  <a:cubicBezTo>
                    <a:pt x="50" y="6897"/>
                    <a:pt x="918" y="11768"/>
                    <a:pt x="2519" y="16371"/>
                  </a:cubicBezTo>
                  <a:cubicBezTo>
                    <a:pt x="3986" y="20440"/>
                    <a:pt x="6088" y="25811"/>
                    <a:pt x="9924" y="28179"/>
                  </a:cubicBezTo>
                  <a:cubicBezTo>
                    <a:pt x="10289" y="28410"/>
                    <a:pt x="10650" y="28511"/>
                    <a:pt x="10989" y="28511"/>
                  </a:cubicBezTo>
                  <a:cubicBezTo>
                    <a:pt x="12756" y="28511"/>
                    <a:pt x="13929" y="25785"/>
                    <a:pt x="12026" y="24610"/>
                  </a:cubicBezTo>
                  <a:cubicBezTo>
                    <a:pt x="10458" y="23609"/>
                    <a:pt x="9424" y="21474"/>
                    <a:pt x="8590" y="19873"/>
                  </a:cubicBezTo>
                  <a:cubicBezTo>
                    <a:pt x="7589" y="18005"/>
                    <a:pt x="6788" y="16037"/>
                    <a:pt x="6121" y="14002"/>
                  </a:cubicBezTo>
                  <a:cubicBezTo>
                    <a:pt x="4887" y="10100"/>
                    <a:pt x="4220" y="6097"/>
                    <a:pt x="4187" y="2027"/>
                  </a:cubicBezTo>
                  <a:cubicBezTo>
                    <a:pt x="4170" y="676"/>
                    <a:pt x="3119" y="1"/>
                    <a:pt x="2077" y="1"/>
                  </a:cubicBez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 rot="1800074">
              <a:off x="-177262" y="4080454"/>
              <a:ext cx="566973" cy="1202547"/>
            </a:xfrm>
            <a:custGeom>
              <a:avLst/>
              <a:gdLst/>
              <a:ahLst/>
              <a:cxnLst/>
              <a:rect l="l" t="t" r="r" b="b"/>
              <a:pathLst>
                <a:path w="13455" h="28538" extrusionOk="0">
                  <a:moveTo>
                    <a:pt x="11378" y="1"/>
                  </a:moveTo>
                  <a:cubicBezTo>
                    <a:pt x="10336" y="1"/>
                    <a:pt x="9285" y="676"/>
                    <a:pt x="9268" y="2027"/>
                  </a:cubicBezTo>
                  <a:cubicBezTo>
                    <a:pt x="9235" y="6097"/>
                    <a:pt x="8601" y="10100"/>
                    <a:pt x="7434" y="13969"/>
                  </a:cubicBezTo>
                  <a:cubicBezTo>
                    <a:pt x="6833" y="15904"/>
                    <a:pt x="6133" y="17805"/>
                    <a:pt x="5232" y="19606"/>
                  </a:cubicBezTo>
                  <a:cubicBezTo>
                    <a:pt x="4432" y="21208"/>
                    <a:pt x="3398" y="23576"/>
                    <a:pt x="1863" y="24577"/>
                  </a:cubicBezTo>
                  <a:cubicBezTo>
                    <a:pt x="1" y="25828"/>
                    <a:pt x="1150" y="28538"/>
                    <a:pt x="2878" y="28538"/>
                  </a:cubicBezTo>
                  <a:cubicBezTo>
                    <a:pt x="3223" y="28538"/>
                    <a:pt x="3592" y="28429"/>
                    <a:pt x="3965" y="28179"/>
                  </a:cubicBezTo>
                  <a:cubicBezTo>
                    <a:pt x="7667" y="25744"/>
                    <a:pt x="9669" y="20407"/>
                    <a:pt x="11036" y="16371"/>
                  </a:cubicBezTo>
                  <a:cubicBezTo>
                    <a:pt x="12571" y="11768"/>
                    <a:pt x="13405" y="6864"/>
                    <a:pt x="13438" y="2027"/>
                  </a:cubicBezTo>
                  <a:cubicBezTo>
                    <a:pt x="13455" y="676"/>
                    <a:pt x="12421" y="1"/>
                    <a:pt x="11378" y="1"/>
                  </a:cubicBez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 rot="1800074">
              <a:off x="621764" y="3354508"/>
              <a:ext cx="441400" cy="925992"/>
            </a:xfrm>
            <a:custGeom>
              <a:avLst/>
              <a:gdLst/>
              <a:ahLst/>
              <a:cxnLst/>
              <a:rect l="l" t="t" r="r" b="b"/>
              <a:pathLst>
                <a:path w="10475" h="21975" extrusionOk="0">
                  <a:moveTo>
                    <a:pt x="497" y="0"/>
                  </a:moveTo>
                  <a:cubicBezTo>
                    <a:pt x="384" y="0"/>
                    <a:pt x="267" y="42"/>
                    <a:pt x="167" y="125"/>
                  </a:cubicBezTo>
                  <a:cubicBezTo>
                    <a:pt x="0" y="292"/>
                    <a:pt x="0" y="559"/>
                    <a:pt x="167" y="726"/>
                  </a:cubicBezTo>
                  <a:cubicBezTo>
                    <a:pt x="801" y="1426"/>
                    <a:pt x="1435" y="2160"/>
                    <a:pt x="2035" y="2894"/>
                  </a:cubicBezTo>
                  <a:cubicBezTo>
                    <a:pt x="2135" y="2994"/>
                    <a:pt x="2235" y="3027"/>
                    <a:pt x="2369" y="3027"/>
                  </a:cubicBezTo>
                  <a:cubicBezTo>
                    <a:pt x="2469" y="3027"/>
                    <a:pt x="2569" y="2994"/>
                    <a:pt x="2636" y="2927"/>
                  </a:cubicBezTo>
                  <a:cubicBezTo>
                    <a:pt x="2836" y="2794"/>
                    <a:pt x="2869" y="2527"/>
                    <a:pt x="2702" y="2327"/>
                  </a:cubicBezTo>
                  <a:cubicBezTo>
                    <a:pt x="2102" y="1593"/>
                    <a:pt x="1468" y="859"/>
                    <a:pt x="801" y="125"/>
                  </a:cubicBezTo>
                  <a:cubicBezTo>
                    <a:pt x="718" y="42"/>
                    <a:pt x="609" y="0"/>
                    <a:pt x="497" y="0"/>
                  </a:cubicBezTo>
                  <a:close/>
                  <a:moveTo>
                    <a:pt x="4122" y="4467"/>
                  </a:moveTo>
                  <a:cubicBezTo>
                    <a:pt x="4036" y="4467"/>
                    <a:pt x="3948" y="4497"/>
                    <a:pt x="3870" y="4562"/>
                  </a:cubicBezTo>
                  <a:cubicBezTo>
                    <a:pt x="3670" y="4695"/>
                    <a:pt x="3636" y="4962"/>
                    <a:pt x="3770" y="5162"/>
                  </a:cubicBezTo>
                  <a:cubicBezTo>
                    <a:pt x="4303" y="5929"/>
                    <a:pt x="4837" y="6730"/>
                    <a:pt x="5304" y="7564"/>
                  </a:cubicBezTo>
                  <a:cubicBezTo>
                    <a:pt x="5404" y="7697"/>
                    <a:pt x="5538" y="7764"/>
                    <a:pt x="5671" y="7764"/>
                  </a:cubicBezTo>
                  <a:cubicBezTo>
                    <a:pt x="5771" y="7764"/>
                    <a:pt x="5838" y="7731"/>
                    <a:pt x="5905" y="7697"/>
                  </a:cubicBezTo>
                  <a:cubicBezTo>
                    <a:pt x="6105" y="7564"/>
                    <a:pt x="6171" y="7297"/>
                    <a:pt x="6071" y="7097"/>
                  </a:cubicBezTo>
                  <a:cubicBezTo>
                    <a:pt x="5571" y="6296"/>
                    <a:pt x="5037" y="5462"/>
                    <a:pt x="4470" y="4662"/>
                  </a:cubicBezTo>
                  <a:cubicBezTo>
                    <a:pt x="4389" y="4540"/>
                    <a:pt x="4258" y="4467"/>
                    <a:pt x="4122" y="4467"/>
                  </a:cubicBezTo>
                  <a:close/>
                  <a:moveTo>
                    <a:pt x="7064" y="9454"/>
                  </a:moveTo>
                  <a:cubicBezTo>
                    <a:pt x="6998" y="9454"/>
                    <a:pt x="6932" y="9469"/>
                    <a:pt x="6872" y="9499"/>
                  </a:cubicBezTo>
                  <a:cubicBezTo>
                    <a:pt x="6638" y="9599"/>
                    <a:pt x="6538" y="9866"/>
                    <a:pt x="6672" y="10066"/>
                  </a:cubicBezTo>
                  <a:cubicBezTo>
                    <a:pt x="7072" y="10933"/>
                    <a:pt x="7439" y="11800"/>
                    <a:pt x="7773" y="12668"/>
                  </a:cubicBezTo>
                  <a:cubicBezTo>
                    <a:pt x="7839" y="12868"/>
                    <a:pt x="8006" y="12968"/>
                    <a:pt x="8173" y="12968"/>
                  </a:cubicBezTo>
                  <a:cubicBezTo>
                    <a:pt x="8240" y="12968"/>
                    <a:pt x="8273" y="12934"/>
                    <a:pt x="8340" y="12934"/>
                  </a:cubicBezTo>
                  <a:cubicBezTo>
                    <a:pt x="8573" y="12868"/>
                    <a:pt x="8673" y="12601"/>
                    <a:pt x="8606" y="12367"/>
                  </a:cubicBezTo>
                  <a:cubicBezTo>
                    <a:pt x="8240" y="11467"/>
                    <a:pt x="7873" y="10566"/>
                    <a:pt x="7439" y="9699"/>
                  </a:cubicBezTo>
                  <a:cubicBezTo>
                    <a:pt x="7369" y="9535"/>
                    <a:pt x="7217" y="9454"/>
                    <a:pt x="7064" y="9454"/>
                  </a:cubicBezTo>
                  <a:close/>
                  <a:moveTo>
                    <a:pt x="9095" y="14852"/>
                  </a:moveTo>
                  <a:cubicBezTo>
                    <a:pt x="9055" y="14852"/>
                    <a:pt x="9014" y="14858"/>
                    <a:pt x="8973" y="14869"/>
                  </a:cubicBezTo>
                  <a:cubicBezTo>
                    <a:pt x="8740" y="14903"/>
                    <a:pt x="8606" y="15169"/>
                    <a:pt x="8673" y="15403"/>
                  </a:cubicBezTo>
                  <a:cubicBezTo>
                    <a:pt x="8907" y="16304"/>
                    <a:pt x="9107" y="17238"/>
                    <a:pt x="9274" y="18172"/>
                  </a:cubicBezTo>
                  <a:cubicBezTo>
                    <a:pt x="9307" y="18372"/>
                    <a:pt x="9474" y="18538"/>
                    <a:pt x="9674" y="18538"/>
                  </a:cubicBezTo>
                  <a:lnTo>
                    <a:pt x="9741" y="18538"/>
                  </a:lnTo>
                  <a:cubicBezTo>
                    <a:pt x="10007" y="18472"/>
                    <a:pt x="10141" y="18272"/>
                    <a:pt x="10108" y="18038"/>
                  </a:cubicBezTo>
                  <a:cubicBezTo>
                    <a:pt x="9941" y="17071"/>
                    <a:pt x="9741" y="16103"/>
                    <a:pt x="9507" y="15169"/>
                  </a:cubicBezTo>
                  <a:cubicBezTo>
                    <a:pt x="9452" y="14977"/>
                    <a:pt x="9283" y="14852"/>
                    <a:pt x="9095" y="14852"/>
                  </a:cubicBezTo>
                  <a:close/>
                  <a:moveTo>
                    <a:pt x="9974" y="20540"/>
                  </a:moveTo>
                  <a:cubicBezTo>
                    <a:pt x="9741" y="20540"/>
                    <a:pt x="9540" y="20740"/>
                    <a:pt x="9574" y="20974"/>
                  </a:cubicBezTo>
                  <a:lnTo>
                    <a:pt x="9607" y="21541"/>
                  </a:lnTo>
                  <a:cubicBezTo>
                    <a:pt x="9607" y="21774"/>
                    <a:pt x="9807" y="21974"/>
                    <a:pt x="10041" y="21974"/>
                  </a:cubicBezTo>
                  <a:cubicBezTo>
                    <a:pt x="10274" y="21974"/>
                    <a:pt x="10474" y="21774"/>
                    <a:pt x="10441" y="21541"/>
                  </a:cubicBezTo>
                  <a:cubicBezTo>
                    <a:pt x="10441" y="21340"/>
                    <a:pt x="10441" y="21140"/>
                    <a:pt x="10441" y="20940"/>
                  </a:cubicBezTo>
                  <a:cubicBezTo>
                    <a:pt x="10408" y="20707"/>
                    <a:pt x="10208" y="20540"/>
                    <a:pt x="9974" y="20540"/>
                  </a:cubicBez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 rot="1800074">
              <a:off x="878829" y="3438249"/>
              <a:ext cx="237619" cy="859118"/>
            </a:xfrm>
            <a:custGeom>
              <a:avLst/>
              <a:gdLst/>
              <a:ahLst/>
              <a:cxnLst/>
              <a:rect l="l" t="t" r="r" b="b"/>
              <a:pathLst>
                <a:path w="5639" h="20388" extrusionOk="0">
                  <a:moveTo>
                    <a:pt x="467" y="1"/>
                  </a:moveTo>
                  <a:cubicBezTo>
                    <a:pt x="410" y="1"/>
                    <a:pt x="353" y="13"/>
                    <a:pt x="301" y="39"/>
                  </a:cubicBezTo>
                  <a:cubicBezTo>
                    <a:pt x="67" y="139"/>
                    <a:pt x="1" y="406"/>
                    <a:pt x="101" y="640"/>
                  </a:cubicBezTo>
                  <a:cubicBezTo>
                    <a:pt x="501" y="1474"/>
                    <a:pt x="868" y="2374"/>
                    <a:pt x="1235" y="3241"/>
                  </a:cubicBezTo>
                  <a:cubicBezTo>
                    <a:pt x="1302" y="3442"/>
                    <a:pt x="1468" y="3542"/>
                    <a:pt x="1635" y="3542"/>
                  </a:cubicBezTo>
                  <a:cubicBezTo>
                    <a:pt x="1669" y="3542"/>
                    <a:pt x="1735" y="3508"/>
                    <a:pt x="1769" y="3508"/>
                  </a:cubicBezTo>
                  <a:cubicBezTo>
                    <a:pt x="2002" y="3408"/>
                    <a:pt x="2102" y="3175"/>
                    <a:pt x="2036" y="2941"/>
                  </a:cubicBezTo>
                  <a:cubicBezTo>
                    <a:pt x="1669" y="2041"/>
                    <a:pt x="1268" y="1140"/>
                    <a:pt x="868" y="273"/>
                  </a:cubicBezTo>
                  <a:cubicBezTo>
                    <a:pt x="794" y="100"/>
                    <a:pt x="629" y="1"/>
                    <a:pt x="467" y="1"/>
                  </a:cubicBezTo>
                  <a:close/>
                  <a:moveTo>
                    <a:pt x="2628" y="5376"/>
                  </a:moveTo>
                  <a:cubicBezTo>
                    <a:pt x="2576" y="5376"/>
                    <a:pt x="2523" y="5387"/>
                    <a:pt x="2469" y="5410"/>
                  </a:cubicBezTo>
                  <a:cubicBezTo>
                    <a:pt x="2236" y="5476"/>
                    <a:pt x="2136" y="5710"/>
                    <a:pt x="2202" y="5943"/>
                  </a:cubicBezTo>
                  <a:cubicBezTo>
                    <a:pt x="2503" y="6844"/>
                    <a:pt x="2769" y="7778"/>
                    <a:pt x="3036" y="8679"/>
                  </a:cubicBezTo>
                  <a:cubicBezTo>
                    <a:pt x="3070" y="8879"/>
                    <a:pt x="3236" y="9012"/>
                    <a:pt x="3437" y="9012"/>
                  </a:cubicBezTo>
                  <a:cubicBezTo>
                    <a:pt x="3470" y="9012"/>
                    <a:pt x="3503" y="9012"/>
                    <a:pt x="3537" y="8979"/>
                  </a:cubicBezTo>
                  <a:cubicBezTo>
                    <a:pt x="3770" y="8946"/>
                    <a:pt x="3904" y="8679"/>
                    <a:pt x="3837" y="8445"/>
                  </a:cubicBezTo>
                  <a:cubicBezTo>
                    <a:pt x="3603" y="7511"/>
                    <a:pt x="3336" y="6577"/>
                    <a:pt x="3003" y="5677"/>
                  </a:cubicBezTo>
                  <a:cubicBezTo>
                    <a:pt x="2952" y="5497"/>
                    <a:pt x="2801" y="5376"/>
                    <a:pt x="2628" y="5376"/>
                  </a:cubicBezTo>
                  <a:close/>
                  <a:moveTo>
                    <a:pt x="4075" y="10942"/>
                  </a:moveTo>
                  <a:cubicBezTo>
                    <a:pt x="4051" y="10942"/>
                    <a:pt x="4027" y="10944"/>
                    <a:pt x="4004" y="10947"/>
                  </a:cubicBezTo>
                  <a:cubicBezTo>
                    <a:pt x="3770" y="11014"/>
                    <a:pt x="3637" y="11247"/>
                    <a:pt x="3670" y="11481"/>
                  </a:cubicBezTo>
                  <a:cubicBezTo>
                    <a:pt x="3870" y="12381"/>
                    <a:pt x="4070" y="13349"/>
                    <a:pt x="4204" y="14283"/>
                  </a:cubicBezTo>
                  <a:cubicBezTo>
                    <a:pt x="4237" y="14516"/>
                    <a:pt x="4437" y="14650"/>
                    <a:pt x="4637" y="14650"/>
                  </a:cubicBezTo>
                  <a:lnTo>
                    <a:pt x="4704" y="14650"/>
                  </a:lnTo>
                  <a:cubicBezTo>
                    <a:pt x="4938" y="14616"/>
                    <a:pt x="5104" y="14383"/>
                    <a:pt x="5071" y="14149"/>
                  </a:cubicBezTo>
                  <a:cubicBezTo>
                    <a:pt x="4904" y="13182"/>
                    <a:pt x="4737" y="12215"/>
                    <a:pt x="4537" y="11281"/>
                  </a:cubicBezTo>
                  <a:cubicBezTo>
                    <a:pt x="4477" y="11071"/>
                    <a:pt x="4283" y="10942"/>
                    <a:pt x="4075" y="10942"/>
                  </a:cubicBezTo>
                  <a:close/>
                  <a:moveTo>
                    <a:pt x="4996" y="16647"/>
                  </a:moveTo>
                  <a:cubicBezTo>
                    <a:pt x="4977" y="16647"/>
                    <a:pt x="4957" y="16649"/>
                    <a:pt x="4938" y="16651"/>
                  </a:cubicBezTo>
                  <a:cubicBezTo>
                    <a:pt x="4704" y="16684"/>
                    <a:pt x="4537" y="16885"/>
                    <a:pt x="4571" y="17118"/>
                  </a:cubicBezTo>
                  <a:cubicBezTo>
                    <a:pt x="4671" y="18085"/>
                    <a:pt x="4737" y="19053"/>
                    <a:pt x="4771" y="19987"/>
                  </a:cubicBezTo>
                  <a:cubicBezTo>
                    <a:pt x="4804" y="20220"/>
                    <a:pt x="4971" y="20387"/>
                    <a:pt x="5204" y="20387"/>
                  </a:cubicBezTo>
                  <a:lnTo>
                    <a:pt x="5238" y="20387"/>
                  </a:lnTo>
                  <a:cubicBezTo>
                    <a:pt x="5471" y="20387"/>
                    <a:pt x="5638" y="20187"/>
                    <a:pt x="5638" y="19953"/>
                  </a:cubicBezTo>
                  <a:cubicBezTo>
                    <a:pt x="5605" y="18986"/>
                    <a:pt x="5538" y="18019"/>
                    <a:pt x="5438" y="17051"/>
                  </a:cubicBezTo>
                  <a:cubicBezTo>
                    <a:pt x="5407" y="16835"/>
                    <a:pt x="5233" y="16647"/>
                    <a:pt x="4996" y="16647"/>
                  </a:cubicBez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 rot="1800074">
              <a:off x="1113712" y="3518347"/>
              <a:ext cx="36618" cy="888405"/>
            </a:xfrm>
            <a:custGeom>
              <a:avLst/>
              <a:gdLst/>
              <a:ahLst/>
              <a:cxnLst/>
              <a:rect l="l" t="t" r="r" b="b"/>
              <a:pathLst>
                <a:path w="869" h="21083" extrusionOk="0">
                  <a:moveTo>
                    <a:pt x="435" y="1"/>
                  </a:moveTo>
                  <a:cubicBezTo>
                    <a:pt x="201" y="1"/>
                    <a:pt x="1" y="201"/>
                    <a:pt x="1" y="434"/>
                  </a:cubicBezTo>
                  <a:lnTo>
                    <a:pt x="1" y="3337"/>
                  </a:lnTo>
                  <a:cubicBezTo>
                    <a:pt x="1" y="3570"/>
                    <a:pt x="201" y="3770"/>
                    <a:pt x="435" y="3770"/>
                  </a:cubicBezTo>
                  <a:cubicBezTo>
                    <a:pt x="668" y="3770"/>
                    <a:pt x="868" y="3570"/>
                    <a:pt x="868" y="3337"/>
                  </a:cubicBezTo>
                  <a:lnTo>
                    <a:pt x="868" y="434"/>
                  </a:lnTo>
                  <a:cubicBezTo>
                    <a:pt x="868" y="201"/>
                    <a:pt x="668" y="1"/>
                    <a:pt x="435" y="1"/>
                  </a:cubicBezTo>
                  <a:close/>
                  <a:moveTo>
                    <a:pt x="435" y="5772"/>
                  </a:moveTo>
                  <a:cubicBezTo>
                    <a:pt x="201" y="5772"/>
                    <a:pt x="1" y="5972"/>
                    <a:pt x="1" y="6205"/>
                  </a:cubicBezTo>
                  <a:lnTo>
                    <a:pt x="1" y="9107"/>
                  </a:lnTo>
                  <a:cubicBezTo>
                    <a:pt x="1" y="9341"/>
                    <a:pt x="201" y="9541"/>
                    <a:pt x="435" y="9541"/>
                  </a:cubicBezTo>
                  <a:cubicBezTo>
                    <a:pt x="668" y="9541"/>
                    <a:pt x="868" y="9341"/>
                    <a:pt x="868" y="9107"/>
                  </a:cubicBezTo>
                  <a:lnTo>
                    <a:pt x="868" y="6205"/>
                  </a:lnTo>
                  <a:cubicBezTo>
                    <a:pt x="868" y="5972"/>
                    <a:pt x="668" y="5772"/>
                    <a:pt x="435" y="5772"/>
                  </a:cubicBezTo>
                  <a:close/>
                  <a:moveTo>
                    <a:pt x="435" y="11542"/>
                  </a:moveTo>
                  <a:cubicBezTo>
                    <a:pt x="201" y="11542"/>
                    <a:pt x="1" y="11743"/>
                    <a:pt x="1" y="11976"/>
                  </a:cubicBezTo>
                  <a:lnTo>
                    <a:pt x="1" y="14878"/>
                  </a:lnTo>
                  <a:cubicBezTo>
                    <a:pt x="1" y="15112"/>
                    <a:pt x="201" y="15312"/>
                    <a:pt x="435" y="15312"/>
                  </a:cubicBezTo>
                  <a:cubicBezTo>
                    <a:pt x="668" y="15312"/>
                    <a:pt x="868" y="15112"/>
                    <a:pt x="868" y="14878"/>
                  </a:cubicBezTo>
                  <a:lnTo>
                    <a:pt x="868" y="11976"/>
                  </a:lnTo>
                  <a:cubicBezTo>
                    <a:pt x="868" y="11743"/>
                    <a:pt x="668" y="11542"/>
                    <a:pt x="435" y="11542"/>
                  </a:cubicBezTo>
                  <a:close/>
                  <a:moveTo>
                    <a:pt x="435" y="17313"/>
                  </a:moveTo>
                  <a:cubicBezTo>
                    <a:pt x="201" y="17313"/>
                    <a:pt x="1" y="17513"/>
                    <a:pt x="1" y="17747"/>
                  </a:cubicBezTo>
                  <a:lnTo>
                    <a:pt x="1" y="20649"/>
                  </a:lnTo>
                  <a:cubicBezTo>
                    <a:pt x="1" y="20882"/>
                    <a:pt x="201" y="21083"/>
                    <a:pt x="435" y="21083"/>
                  </a:cubicBezTo>
                  <a:cubicBezTo>
                    <a:pt x="668" y="21083"/>
                    <a:pt x="868" y="20882"/>
                    <a:pt x="868" y="20649"/>
                  </a:cubicBezTo>
                  <a:lnTo>
                    <a:pt x="868" y="17747"/>
                  </a:lnTo>
                  <a:cubicBezTo>
                    <a:pt x="868" y="17513"/>
                    <a:pt x="668" y="17313"/>
                    <a:pt x="435" y="17313"/>
                  </a:cubicBez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 rot="1800074">
              <a:off x="1161152" y="3601657"/>
              <a:ext cx="239009" cy="859118"/>
            </a:xfrm>
            <a:custGeom>
              <a:avLst/>
              <a:gdLst/>
              <a:ahLst/>
              <a:cxnLst/>
              <a:rect l="l" t="t" r="r" b="b"/>
              <a:pathLst>
                <a:path w="5672" h="20388" extrusionOk="0">
                  <a:moveTo>
                    <a:pt x="5190" y="1"/>
                  </a:moveTo>
                  <a:cubicBezTo>
                    <a:pt x="5025" y="1"/>
                    <a:pt x="4878" y="100"/>
                    <a:pt x="4804" y="273"/>
                  </a:cubicBezTo>
                  <a:cubicBezTo>
                    <a:pt x="4370" y="1140"/>
                    <a:pt x="4003" y="2041"/>
                    <a:pt x="3637" y="2941"/>
                  </a:cubicBezTo>
                  <a:cubicBezTo>
                    <a:pt x="3536" y="3175"/>
                    <a:pt x="3670" y="3408"/>
                    <a:pt x="3870" y="3508"/>
                  </a:cubicBezTo>
                  <a:cubicBezTo>
                    <a:pt x="3937" y="3508"/>
                    <a:pt x="3970" y="3542"/>
                    <a:pt x="4037" y="3542"/>
                  </a:cubicBezTo>
                  <a:cubicBezTo>
                    <a:pt x="4204" y="3542"/>
                    <a:pt x="4370" y="3442"/>
                    <a:pt x="4437" y="3241"/>
                  </a:cubicBezTo>
                  <a:cubicBezTo>
                    <a:pt x="4804" y="2374"/>
                    <a:pt x="5171" y="1474"/>
                    <a:pt x="5571" y="640"/>
                  </a:cubicBezTo>
                  <a:cubicBezTo>
                    <a:pt x="5671" y="406"/>
                    <a:pt x="5571" y="139"/>
                    <a:pt x="5371" y="39"/>
                  </a:cubicBezTo>
                  <a:cubicBezTo>
                    <a:pt x="5310" y="13"/>
                    <a:pt x="5249" y="1"/>
                    <a:pt x="5190" y="1"/>
                  </a:cubicBezTo>
                  <a:close/>
                  <a:moveTo>
                    <a:pt x="3044" y="5376"/>
                  </a:moveTo>
                  <a:cubicBezTo>
                    <a:pt x="2869" y="5376"/>
                    <a:pt x="2713" y="5497"/>
                    <a:pt x="2636" y="5677"/>
                  </a:cubicBezTo>
                  <a:cubicBezTo>
                    <a:pt x="2336" y="6577"/>
                    <a:pt x="2069" y="7511"/>
                    <a:pt x="1802" y="8445"/>
                  </a:cubicBezTo>
                  <a:cubicBezTo>
                    <a:pt x="1735" y="8679"/>
                    <a:pt x="1902" y="8912"/>
                    <a:pt x="2102" y="8979"/>
                  </a:cubicBezTo>
                  <a:cubicBezTo>
                    <a:pt x="2169" y="9012"/>
                    <a:pt x="2202" y="9012"/>
                    <a:pt x="2236" y="9012"/>
                  </a:cubicBezTo>
                  <a:cubicBezTo>
                    <a:pt x="2402" y="9012"/>
                    <a:pt x="2602" y="8879"/>
                    <a:pt x="2636" y="8679"/>
                  </a:cubicBezTo>
                  <a:cubicBezTo>
                    <a:pt x="2903" y="7778"/>
                    <a:pt x="3170" y="6844"/>
                    <a:pt x="3470" y="5943"/>
                  </a:cubicBezTo>
                  <a:cubicBezTo>
                    <a:pt x="3536" y="5710"/>
                    <a:pt x="3403" y="5476"/>
                    <a:pt x="3203" y="5410"/>
                  </a:cubicBezTo>
                  <a:cubicBezTo>
                    <a:pt x="3149" y="5387"/>
                    <a:pt x="3096" y="5376"/>
                    <a:pt x="3044" y="5376"/>
                  </a:cubicBezTo>
                  <a:close/>
                  <a:moveTo>
                    <a:pt x="1564" y="10942"/>
                  </a:moveTo>
                  <a:cubicBezTo>
                    <a:pt x="1356" y="10942"/>
                    <a:pt x="1165" y="11071"/>
                    <a:pt x="1135" y="11281"/>
                  </a:cubicBezTo>
                  <a:cubicBezTo>
                    <a:pt x="935" y="12248"/>
                    <a:pt x="768" y="13182"/>
                    <a:pt x="601" y="14149"/>
                  </a:cubicBezTo>
                  <a:cubicBezTo>
                    <a:pt x="568" y="14383"/>
                    <a:pt x="734" y="14616"/>
                    <a:pt x="968" y="14650"/>
                  </a:cubicBezTo>
                  <a:lnTo>
                    <a:pt x="1035" y="14650"/>
                  </a:lnTo>
                  <a:cubicBezTo>
                    <a:pt x="1235" y="14650"/>
                    <a:pt x="1435" y="14516"/>
                    <a:pt x="1468" y="14283"/>
                  </a:cubicBezTo>
                  <a:cubicBezTo>
                    <a:pt x="1602" y="13349"/>
                    <a:pt x="1769" y="12381"/>
                    <a:pt x="1969" y="11481"/>
                  </a:cubicBezTo>
                  <a:cubicBezTo>
                    <a:pt x="2035" y="11247"/>
                    <a:pt x="1869" y="11014"/>
                    <a:pt x="1635" y="10947"/>
                  </a:cubicBezTo>
                  <a:cubicBezTo>
                    <a:pt x="1611" y="10944"/>
                    <a:pt x="1587" y="10942"/>
                    <a:pt x="1564" y="10942"/>
                  </a:cubicBezTo>
                  <a:close/>
                  <a:moveTo>
                    <a:pt x="701" y="16651"/>
                  </a:moveTo>
                  <a:cubicBezTo>
                    <a:pt x="468" y="16651"/>
                    <a:pt x="267" y="16818"/>
                    <a:pt x="234" y="17051"/>
                  </a:cubicBezTo>
                  <a:cubicBezTo>
                    <a:pt x="134" y="18019"/>
                    <a:pt x="67" y="18986"/>
                    <a:pt x="34" y="19953"/>
                  </a:cubicBezTo>
                  <a:cubicBezTo>
                    <a:pt x="1" y="20187"/>
                    <a:pt x="201" y="20387"/>
                    <a:pt x="434" y="20387"/>
                  </a:cubicBezTo>
                  <a:lnTo>
                    <a:pt x="468" y="20387"/>
                  </a:lnTo>
                  <a:cubicBezTo>
                    <a:pt x="668" y="20387"/>
                    <a:pt x="868" y="20220"/>
                    <a:pt x="868" y="19987"/>
                  </a:cubicBezTo>
                  <a:cubicBezTo>
                    <a:pt x="935" y="19053"/>
                    <a:pt x="1001" y="18085"/>
                    <a:pt x="1101" y="17118"/>
                  </a:cubicBezTo>
                  <a:cubicBezTo>
                    <a:pt x="1135" y="16885"/>
                    <a:pt x="935" y="16684"/>
                    <a:pt x="701" y="16651"/>
                  </a:cubicBez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 rot="1800074">
              <a:off x="1181705" y="3677806"/>
              <a:ext cx="441400" cy="925992"/>
            </a:xfrm>
            <a:custGeom>
              <a:avLst/>
              <a:gdLst/>
              <a:ahLst/>
              <a:cxnLst/>
              <a:rect l="l" t="t" r="r" b="b"/>
              <a:pathLst>
                <a:path w="10475" h="21975" extrusionOk="0">
                  <a:moveTo>
                    <a:pt x="9974" y="0"/>
                  </a:moveTo>
                  <a:cubicBezTo>
                    <a:pt x="9866" y="0"/>
                    <a:pt x="9758" y="42"/>
                    <a:pt x="9674" y="125"/>
                  </a:cubicBezTo>
                  <a:cubicBezTo>
                    <a:pt x="9007" y="859"/>
                    <a:pt x="8373" y="1593"/>
                    <a:pt x="7773" y="2327"/>
                  </a:cubicBezTo>
                  <a:cubicBezTo>
                    <a:pt x="7606" y="2527"/>
                    <a:pt x="7639" y="2794"/>
                    <a:pt x="7806" y="2961"/>
                  </a:cubicBezTo>
                  <a:cubicBezTo>
                    <a:pt x="7906" y="2994"/>
                    <a:pt x="8006" y="3027"/>
                    <a:pt x="8106" y="3027"/>
                  </a:cubicBezTo>
                  <a:cubicBezTo>
                    <a:pt x="8206" y="3027"/>
                    <a:pt x="8340" y="2994"/>
                    <a:pt x="8440" y="2894"/>
                  </a:cubicBezTo>
                  <a:cubicBezTo>
                    <a:pt x="9007" y="2160"/>
                    <a:pt x="9641" y="1426"/>
                    <a:pt x="10308" y="726"/>
                  </a:cubicBezTo>
                  <a:cubicBezTo>
                    <a:pt x="10475" y="559"/>
                    <a:pt x="10475" y="292"/>
                    <a:pt x="10275" y="125"/>
                  </a:cubicBezTo>
                  <a:cubicBezTo>
                    <a:pt x="10191" y="42"/>
                    <a:pt x="10083" y="0"/>
                    <a:pt x="9974" y="0"/>
                  </a:cubicBezTo>
                  <a:close/>
                  <a:moveTo>
                    <a:pt x="6346" y="4482"/>
                  </a:moveTo>
                  <a:cubicBezTo>
                    <a:pt x="6213" y="4482"/>
                    <a:pt x="6085" y="4542"/>
                    <a:pt x="6005" y="4662"/>
                  </a:cubicBezTo>
                  <a:cubicBezTo>
                    <a:pt x="5438" y="5462"/>
                    <a:pt x="4904" y="6296"/>
                    <a:pt x="4404" y="7097"/>
                  </a:cubicBezTo>
                  <a:cubicBezTo>
                    <a:pt x="4304" y="7297"/>
                    <a:pt x="4370" y="7564"/>
                    <a:pt x="4571" y="7697"/>
                  </a:cubicBezTo>
                  <a:cubicBezTo>
                    <a:pt x="4637" y="7731"/>
                    <a:pt x="4704" y="7764"/>
                    <a:pt x="4771" y="7764"/>
                  </a:cubicBezTo>
                  <a:cubicBezTo>
                    <a:pt x="4937" y="7764"/>
                    <a:pt x="5071" y="7697"/>
                    <a:pt x="5171" y="7564"/>
                  </a:cubicBezTo>
                  <a:cubicBezTo>
                    <a:pt x="5638" y="6763"/>
                    <a:pt x="6172" y="5929"/>
                    <a:pt x="6705" y="5162"/>
                  </a:cubicBezTo>
                  <a:cubicBezTo>
                    <a:pt x="6839" y="4962"/>
                    <a:pt x="6805" y="4695"/>
                    <a:pt x="6605" y="4562"/>
                  </a:cubicBezTo>
                  <a:cubicBezTo>
                    <a:pt x="6525" y="4508"/>
                    <a:pt x="6435" y="4482"/>
                    <a:pt x="6346" y="4482"/>
                  </a:cubicBezTo>
                  <a:close/>
                  <a:moveTo>
                    <a:pt x="3408" y="9439"/>
                  </a:moveTo>
                  <a:cubicBezTo>
                    <a:pt x="3255" y="9439"/>
                    <a:pt x="3106" y="9537"/>
                    <a:pt x="3036" y="9699"/>
                  </a:cubicBezTo>
                  <a:cubicBezTo>
                    <a:pt x="2602" y="10566"/>
                    <a:pt x="2202" y="11467"/>
                    <a:pt x="1869" y="12367"/>
                  </a:cubicBezTo>
                  <a:cubicBezTo>
                    <a:pt x="1802" y="12601"/>
                    <a:pt x="1902" y="12834"/>
                    <a:pt x="2135" y="12934"/>
                  </a:cubicBezTo>
                  <a:cubicBezTo>
                    <a:pt x="2169" y="12968"/>
                    <a:pt x="2236" y="12968"/>
                    <a:pt x="2269" y="12968"/>
                  </a:cubicBezTo>
                  <a:cubicBezTo>
                    <a:pt x="2469" y="12968"/>
                    <a:pt x="2636" y="12868"/>
                    <a:pt x="2669" y="12668"/>
                  </a:cubicBezTo>
                  <a:cubicBezTo>
                    <a:pt x="3003" y="11800"/>
                    <a:pt x="3403" y="10933"/>
                    <a:pt x="3803" y="10066"/>
                  </a:cubicBezTo>
                  <a:cubicBezTo>
                    <a:pt x="3903" y="9832"/>
                    <a:pt x="3837" y="9599"/>
                    <a:pt x="3603" y="9499"/>
                  </a:cubicBezTo>
                  <a:cubicBezTo>
                    <a:pt x="3542" y="9458"/>
                    <a:pt x="3475" y="9439"/>
                    <a:pt x="3408" y="9439"/>
                  </a:cubicBezTo>
                  <a:close/>
                  <a:moveTo>
                    <a:pt x="1381" y="14852"/>
                  </a:moveTo>
                  <a:cubicBezTo>
                    <a:pt x="1192" y="14852"/>
                    <a:pt x="1023" y="14977"/>
                    <a:pt x="968" y="15169"/>
                  </a:cubicBezTo>
                  <a:cubicBezTo>
                    <a:pt x="734" y="16103"/>
                    <a:pt x="501" y="17071"/>
                    <a:pt x="368" y="18038"/>
                  </a:cubicBezTo>
                  <a:cubicBezTo>
                    <a:pt x="301" y="18272"/>
                    <a:pt x="468" y="18472"/>
                    <a:pt x="701" y="18538"/>
                  </a:cubicBezTo>
                  <a:lnTo>
                    <a:pt x="768" y="18538"/>
                  </a:lnTo>
                  <a:cubicBezTo>
                    <a:pt x="1001" y="18538"/>
                    <a:pt x="1168" y="18372"/>
                    <a:pt x="1201" y="18172"/>
                  </a:cubicBezTo>
                  <a:cubicBezTo>
                    <a:pt x="1368" y="17238"/>
                    <a:pt x="1568" y="16304"/>
                    <a:pt x="1802" y="15370"/>
                  </a:cubicBezTo>
                  <a:cubicBezTo>
                    <a:pt x="1869" y="15169"/>
                    <a:pt x="1735" y="14903"/>
                    <a:pt x="1502" y="14869"/>
                  </a:cubicBezTo>
                  <a:cubicBezTo>
                    <a:pt x="1461" y="14858"/>
                    <a:pt x="1420" y="14852"/>
                    <a:pt x="1381" y="14852"/>
                  </a:cubicBezTo>
                  <a:close/>
                  <a:moveTo>
                    <a:pt x="449" y="20536"/>
                  </a:moveTo>
                  <a:cubicBezTo>
                    <a:pt x="234" y="20536"/>
                    <a:pt x="34" y="20724"/>
                    <a:pt x="34" y="20940"/>
                  </a:cubicBezTo>
                  <a:cubicBezTo>
                    <a:pt x="34" y="21140"/>
                    <a:pt x="34" y="21340"/>
                    <a:pt x="1" y="21507"/>
                  </a:cubicBezTo>
                  <a:cubicBezTo>
                    <a:pt x="1" y="21774"/>
                    <a:pt x="201" y="21974"/>
                    <a:pt x="434" y="21974"/>
                  </a:cubicBezTo>
                  <a:cubicBezTo>
                    <a:pt x="668" y="21974"/>
                    <a:pt x="868" y="21774"/>
                    <a:pt x="868" y="21541"/>
                  </a:cubicBezTo>
                  <a:cubicBezTo>
                    <a:pt x="868" y="21374"/>
                    <a:pt x="901" y="21174"/>
                    <a:pt x="901" y="20974"/>
                  </a:cubicBezTo>
                  <a:cubicBezTo>
                    <a:pt x="901" y="20740"/>
                    <a:pt x="734" y="20540"/>
                    <a:pt x="501" y="20540"/>
                  </a:cubicBezTo>
                  <a:cubicBezTo>
                    <a:pt x="484" y="20537"/>
                    <a:pt x="467" y="20536"/>
                    <a:pt x="449" y="20536"/>
                  </a:cubicBez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 rot="1800074">
              <a:off x="551380" y="3120398"/>
              <a:ext cx="521547" cy="534947"/>
            </a:xfrm>
            <a:custGeom>
              <a:avLst/>
              <a:gdLst/>
              <a:ahLst/>
              <a:cxnLst/>
              <a:rect l="l" t="t" r="r" b="b"/>
              <a:pathLst>
                <a:path w="12377" h="12695" extrusionOk="0">
                  <a:moveTo>
                    <a:pt x="1421" y="1"/>
                  </a:moveTo>
                  <a:cubicBezTo>
                    <a:pt x="1159" y="1"/>
                    <a:pt x="897" y="7"/>
                    <a:pt x="635" y="19"/>
                  </a:cubicBezTo>
                  <a:cubicBezTo>
                    <a:pt x="201" y="2488"/>
                    <a:pt x="1" y="5089"/>
                    <a:pt x="801" y="7424"/>
                  </a:cubicBezTo>
                  <a:cubicBezTo>
                    <a:pt x="1068" y="8192"/>
                    <a:pt x="1435" y="8925"/>
                    <a:pt x="1836" y="9659"/>
                  </a:cubicBezTo>
                  <a:cubicBezTo>
                    <a:pt x="2369" y="10760"/>
                    <a:pt x="2936" y="11861"/>
                    <a:pt x="3770" y="12695"/>
                  </a:cubicBezTo>
                  <a:lnTo>
                    <a:pt x="12376" y="6490"/>
                  </a:lnTo>
                  <a:cubicBezTo>
                    <a:pt x="11242" y="4055"/>
                    <a:pt x="9241" y="2221"/>
                    <a:pt x="7006" y="1153"/>
                  </a:cubicBezTo>
                  <a:cubicBezTo>
                    <a:pt x="5246" y="332"/>
                    <a:pt x="3332" y="1"/>
                    <a:pt x="1421" y="1"/>
                  </a:cubicBez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 rot="1800074">
              <a:off x="667654" y="3226106"/>
              <a:ext cx="276976" cy="276934"/>
            </a:xfrm>
            <a:custGeom>
              <a:avLst/>
              <a:gdLst/>
              <a:ahLst/>
              <a:cxnLst/>
              <a:rect l="l" t="t" r="r" b="b"/>
              <a:pathLst>
                <a:path w="6573" h="6572" extrusionOk="0">
                  <a:moveTo>
                    <a:pt x="101" y="0"/>
                  </a:moveTo>
                  <a:cubicBezTo>
                    <a:pt x="1" y="1568"/>
                    <a:pt x="101" y="2802"/>
                    <a:pt x="468" y="3836"/>
                  </a:cubicBezTo>
                  <a:cubicBezTo>
                    <a:pt x="668" y="4437"/>
                    <a:pt x="1001" y="5037"/>
                    <a:pt x="1335" y="5704"/>
                  </a:cubicBezTo>
                  <a:cubicBezTo>
                    <a:pt x="1468" y="6005"/>
                    <a:pt x="1635" y="6305"/>
                    <a:pt x="1769" y="6572"/>
                  </a:cubicBezTo>
                  <a:lnTo>
                    <a:pt x="6572" y="3136"/>
                  </a:lnTo>
                  <a:cubicBezTo>
                    <a:pt x="5771" y="2202"/>
                    <a:pt x="4737" y="1468"/>
                    <a:pt x="3603" y="934"/>
                  </a:cubicBezTo>
                  <a:cubicBezTo>
                    <a:pt x="2536" y="434"/>
                    <a:pt x="1368" y="134"/>
                    <a:pt x="101" y="0"/>
                  </a:cubicBez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 rot="1800074">
              <a:off x="1524017" y="3681966"/>
              <a:ext cx="521505" cy="534947"/>
            </a:xfrm>
            <a:custGeom>
              <a:avLst/>
              <a:gdLst/>
              <a:ahLst/>
              <a:cxnLst/>
              <a:rect l="l" t="t" r="r" b="b"/>
              <a:pathLst>
                <a:path w="12376" h="12695" extrusionOk="0">
                  <a:moveTo>
                    <a:pt x="10956" y="1"/>
                  </a:moveTo>
                  <a:cubicBezTo>
                    <a:pt x="9045" y="1"/>
                    <a:pt x="7131" y="332"/>
                    <a:pt x="5371" y="1153"/>
                  </a:cubicBezTo>
                  <a:cubicBezTo>
                    <a:pt x="3136" y="2221"/>
                    <a:pt x="1134" y="4055"/>
                    <a:pt x="0" y="6490"/>
                  </a:cubicBezTo>
                  <a:lnTo>
                    <a:pt x="8606" y="12695"/>
                  </a:lnTo>
                  <a:cubicBezTo>
                    <a:pt x="9407" y="11861"/>
                    <a:pt x="9974" y="10760"/>
                    <a:pt x="10541" y="9659"/>
                  </a:cubicBezTo>
                  <a:cubicBezTo>
                    <a:pt x="10908" y="8925"/>
                    <a:pt x="11308" y="8192"/>
                    <a:pt x="11575" y="7424"/>
                  </a:cubicBezTo>
                  <a:cubicBezTo>
                    <a:pt x="12376" y="5089"/>
                    <a:pt x="12176" y="2488"/>
                    <a:pt x="11742" y="19"/>
                  </a:cubicBezTo>
                  <a:cubicBezTo>
                    <a:pt x="11480" y="7"/>
                    <a:pt x="11218" y="1"/>
                    <a:pt x="10956" y="1"/>
                  </a:cubicBez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 rot="1800074">
              <a:off x="556386" y="3114616"/>
              <a:ext cx="520157" cy="545651"/>
            </a:xfrm>
            <a:custGeom>
              <a:avLst/>
              <a:gdLst/>
              <a:ahLst/>
              <a:cxnLst/>
              <a:rect l="l" t="t" r="r" b="b"/>
              <a:pathLst>
                <a:path w="12344" h="12949" extrusionOk="0">
                  <a:moveTo>
                    <a:pt x="1439" y="0"/>
                  </a:moveTo>
                  <a:cubicBezTo>
                    <a:pt x="1127" y="0"/>
                    <a:pt x="814" y="13"/>
                    <a:pt x="501" y="39"/>
                  </a:cubicBezTo>
                  <a:lnTo>
                    <a:pt x="368" y="39"/>
                  </a:lnTo>
                  <a:lnTo>
                    <a:pt x="368" y="173"/>
                  </a:lnTo>
                  <a:cubicBezTo>
                    <a:pt x="168" y="1307"/>
                    <a:pt x="34" y="2474"/>
                    <a:pt x="1" y="3609"/>
                  </a:cubicBezTo>
                  <a:cubicBezTo>
                    <a:pt x="1" y="4776"/>
                    <a:pt x="101" y="5944"/>
                    <a:pt x="401" y="7078"/>
                  </a:cubicBezTo>
                  <a:cubicBezTo>
                    <a:pt x="701" y="8212"/>
                    <a:pt x="1269" y="9179"/>
                    <a:pt x="1769" y="10180"/>
                  </a:cubicBezTo>
                  <a:cubicBezTo>
                    <a:pt x="2303" y="11181"/>
                    <a:pt x="2836" y="12148"/>
                    <a:pt x="3604" y="12949"/>
                  </a:cubicBezTo>
                  <a:lnTo>
                    <a:pt x="3704" y="12815"/>
                  </a:lnTo>
                  <a:cubicBezTo>
                    <a:pt x="3437" y="12315"/>
                    <a:pt x="3237" y="11781"/>
                    <a:pt x="3070" y="11281"/>
                  </a:cubicBezTo>
                  <a:cubicBezTo>
                    <a:pt x="2870" y="10747"/>
                    <a:pt x="2703" y="10213"/>
                    <a:pt x="2536" y="9680"/>
                  </a:cubicBezTo>
                  <a:cubicBezTo>
                    <a:pt x="2369" y="9146"/>
                    <a:pt x="2169" y="8612"/>
                    <a:pt x="2002" y="8112"/>
                  </a:cubicBezTo>
                  <a:cubicBezTo>
                    <a:pt x="1936" y="7845"/>
                    <a:pt x="1869" y="7578"/>
                    <a:pt x="1802" y="7345"/>
                  </a:cubicBezTo>
                  <a:cubicBezTo>
                    <a:pt x="1736" y="7078"/>
                    <a:pt x="1702" y="6878"/>
                    <a:pt x="1669" y="6644"/>
                  </a:cubicBezTo>
                  <a:cubicBezTo>
                    <a:pt x="1635" y="6411"/>
                    <a:pt x="1602" y="6144"/>
                    <a:pt x="1569" y="5910"/>
                  </a:cubicBezTo>
                  <a:lnTo>
                    <a:pt x="1535" y="5176"/>
                  </a:lnTo>
                  <a:cubicBezTo>
                    <a:pt x="1535" y="4676"/>
                    <a:pt x="1535" y="4176"/>
                    <a:pt x="1602" y="3675"/>
                  </a:cubicBezTo>
                  <a:cubicBezTo>
                    <a:pt x="1635" y="3142"/>
                    <a:pt x="1702" y="2641"/>
                    <a:pt x="1769" y="2107"/>
                  </a:cubicBezTo>
                  <a:cubicBezTo>
                    <a:pt x="1776" y="2052"/>
                    <a:pt x="1784" y="1997"/>
                    <a:pt x="1792" y="1941"/>
                  </a:cubicBezTo>
                  <a:lnTo>
                    <a:pt x="2169" y="1941"/>
                  </a:lnTo>
                  <a:cubicBezTo>
                    <a:pt x="2703" y="1974"/>
                    <a:pt x="3203" y="2007"/>
                    <a:pt x="3704" y="2107"/>
                  </a:cubicBezTo>
                  <a:cubicBezTo>
                    <a:pt x="4237" y="2174"/>
                    <a:pt x="4738" y="2241"/>
                    <a:pt x="5238" y="2374"/>
                  </a:cubicBezTo>
                  <a:cubicBezTo>
                    <a:pt x="5505" y="2441"/>
                    <a:pt x="5738" y="2508"/>
                    <a:pt x="5972" y="2574"/>
                  </a:cubicBezTo>
                  <a:lnTo>
                    <a:pt x="6739" y="2841"/>
                  </a:lnTo>
                  <a:cubicBezTo>
                    <a:pt x="7206" y="3008"/>
                    <a:pt x="7706" y="3242"/>
                    <a:pt x="8173" y="3508"/>
                  </a:cubicBezTo>
                  <a:cubicBezTo>
                    <a:pt x="8640" y="3742"/>
                    <a:pt x="9141" y="4009"/>
                    <a:pt x="9574" y="4342"/>
                  </a:cubicBezTo>
                  <a:cubicBezTo>
                    <a:pt x="9808" y="4509"/>
                    <a:pt x="10041" y="4676"/>
                    <a:pt x="10275" y="4843"/>
                  </a:cubicBezTo>
                  <a:cubicBezTo>
                    <a:pt x="10475" y="5043"/>
                    <a:pt x="10709" y="5210"/>
                    <a:pt x="10909" y="5410"/>
                  </a:cubicBezTo>
                  <a:cubicBezTo>
                    <a:pt x="11142" y="5610"/>
                    <a:pt x="11342" y="5810"/>
                    <a:pt x="11576" y="6044"/>
                  </a:cubicBezTo>
                  <a:cubicBezTo>
                    <a:pt x="11776" y="6244"/>
                    <a:pt x="11976" y="6477"/>
                    <a:pt x="12210" y="6711"/>
                  </a:cubicBezTo>
                  <a:lnTo>
                    <a:pt x="12343" y="6611"/>
                  </a:lnTo>
                  <a:cubicBezTo>
                    <a:pt x="12076" y="6044"/>
                    <a:pt x="11743" y="5510"/>
                    <a:pt x="11409" y="4976"/>
                  </a:cubicBezTo>
                  <a:cubicBezTo>
                    <a:pt x="11042" y="4476"/>
                    <a:pt x="10642" y="3975"/>
                    <a:pt x="10208" y="3542"/>
                  </a:cubicBezTo>
                  <a:cubicBezTo>
                    <a:pt x="9341" y="2675"/>
                    <a:pt x="8374" y="1941"/>
                    <a:pt x="7306" y="1407"/>
                  </a:cubicBezTo>
                  <a:cubicBezTo>
                    <a:pt x="6272" y="840"/>
                    <a:pt x="5138" y="473"/>
                    <a:pt x="3970" y="239"/>
                  </a:cubicBezTo>
                  <a:cubicBezTo>
                    <a:pt x="3140" y="93"/>
                    <a:pt x="2292" y="0"/>
                    <a:pt x="1439" y="0"/>
                  </a:cubicBez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 rot="1800074">
              <a:off x="1522582" y="3672572"/>
              <a:ext cx="520115" cy="547041"/>
            </a:xfrm>
            <a:custGeom>
              <a:avLst/>
              <a:gdLst/>
              <a:ahLst/>
              <a:cxnLst/>
              <a:rect l="l" t="t" r="r" b="b"/>
              <a:pathLst>
                <a:path w="12343" h="12982" extrusionOk="0">
                  <a:moveTo>
                    <a:pt x="10891" y="0"/>
                  </a:moveTo>
                  <a:cubicBezTo>
                    <a:pt x="10049" y="0"/>
                    <a:pt x="9195" y="93"/>
                    <a:pt x="8340" y="239"/>
                  </a:cubicBezTo>
                  <a:cubicBezTo>
                    <a:pt x="7206" y="473"/>
                    <a:pt x="6072" y="840"/>
                    <a:pt x="5037" y="1407"/>
                  </a:cubicBezTo>
                  <a:cubicBezTo>
                    <a:pt x="3970" y="1941"/>
                    <a:pt x="3003" y="2675"/>
                    <a:pt x="2135" y="3542"/>
                  </a:cubicBezTo>
                  <a:cubicBezTo>
                    <a:pt x="1702" y="4009"/>
                    <a:pt x="1301" y="4476"/>
                    <a:pt x="935" y="4976"/>
                  </a:cubicBezTo>
                  <a:cubicBezTo>
                    <a:pt x="601" y="5510"/>
                    <a:pt x="267" y="6044"/>
                    <a:pt x="1" y="6644"/>
                  </a:cubicBezTo>
                  <a:lnTo>
                    <a:pt x="134" y="6711"/>
                  </a:lnTo>
                  <a:cubicBezTo>
                    <a:pt x="334" y="6477"/>
                    <a:pt x="568" y="6244"/>
                    <a:pt x="768" y="6044"/>
                  </a:cubicBezTo>
                  <a:cubicBezTo>
                    <a:pt x="1001" y="5810"/>
                    <a:pt x="1201" y="5610"/>
                    <a:pt x="1435" y="5410"/>
                  </a:cubicBezTo>
                  <a:cubicBezTo>
                    <a:pt x="1635" y="5210"/>
                    <a:pt x="1869" y="5010"/>
                    <a:pt x="2069" y="4843"/>
                  </a:cubicBezTo>
                  <a:cubicBezTo>
                    <a:pt x="2302" y="4676"/>
                    <a:pt x="2536" y="4509"/>
                    <a:pt x="2769" y="4342"/>
                  </a:cubicBezTo>
                  <a:cubicBezTo>
                    <a:pt x="3203" y="4009"/>
                    <a:pt x="3670" y="3742"/>
                    <a:pt x="4170" y="3508"/>
                  </a:cubicBezTo>
                  <a:cubicBezTo>
                    <a:pt x="4637" y="3242"/>
                    <a:pt x="5104" y="3008"/>
                    <a:pt x="5605" y="2841"/>
                  </a:cubicBezTo>
                  <a:lnTo>
                    <a:pt x="6372" y="2574"/>
                  </a:lnTo>
                  <a:cubicBezTo>
                    <a:pt x="6605" y="2508"/>
                    <a:pt x="6839" y="2441"/>
                    <a:pt x="7106" y="2374"/>
                  </a:cubicBezTo>
                  <a:cubicBezTo>
                    <a:pt x="7606" y="2241"/>
                    <a:pt x="8106" y="2174"/>
                    <a:pt x="8607" y="2107"/>
                  </a:cubicBezTo>
                  <a:cubicBezTo>
                    <a:pt x="9248" y="1983"/>
                    <a:pt x="9889" y="1949"/>
                    <a:pt x="10539" y="1941"/>
                  </a:cubicBezTo>
                  <a:lnTo>
                    <a:pt x="10539" y="1941"/>
                  </a:lnTo>
                  <a:cubicBezTo>
                    <a:pt x="10550" y="2008"/>
                    <a:pt x="10562" y="2074"/>
                    <a:pt x="10575" y="2141"/>
                  </a:cubicBezTo>
                  <a:cubicBezTo>
                    <a:pt x="10608" y="2641"/>
                    <a:pt x="10675" y="3175"/>
                    <a:pt x="10742" y="3675"/>
                  </a:cubicBezTo>
                  <a:cubicBezTo>
                    <a:pt x="10775" y="4176"/>
                    <a:pt x="10808" y="4676"/>
                    <a:pt x="10775" y="5176"/>
                  </a:cubicBezTo>
                  <a:lnTo>
                    <a:pt x="10742" y="5910"/>
                  </a:lnTo>
                  <a:cubicBezTo>
                    <a:pt x="10742" y="6144"/>
                    <a:pt x="10708" y="6411"/>
                    <a:pt x="10675" y="6644"/>
                  </a:cubicBezTo>
                  <a:cubicBezTo>
                    <a:pt x="10641" y="6878"/>
                    <a:pt x="10575" y="7111"/>
                    <a:pt x="10508" y="7345"/>
                  </a:cubicBezTo>
                  <a:cubicBezTo>
                    <a:pt x="10475" y="7578"/>
                    <a:pt x="10408" y="7845"/>
                    <a:pt x="10341" y="8112"/>
                  </a:cubicBezTo>
                  <a:cubicBezTo>
                    <a:pt x="10174" y="8612"/>
                    <a:pt x="9974" y="9146"/>
                    <a:pt x="9808" y="9680"/>
                  </a:cubicBezTo>
                  <a:cubicBezTo>
                    <a:pt x="9641" y="10247"/>
                    <a:pt x="9441" y="10747"/>
                    <a:pt x="9274" y="11281"/>
                  </a:cubicBezTo>
                  <a:cubicBezTo>
                    <a:pt x="9074" y="11781"/>
                    <a:pt x="8874" y="12315"/>
                    <a:pt x="8607" y="12815"/>
                  </a:cubicBezTo>
                  <a:lnTo>
                    <a:pt x="8740" y="12982"/>
                  </a:lnTo>
                  <a:cubicBezTo>
                    <a:pt x="9507" y="12148"/>
                    <a:pt x="10041" y="11181"/>
                    <a:pt x="10575" y="10180"/>
                  </a:cubicBezTo>
                  <a:cubicBezTo>
                    <a:pt x="11075" y="9213"/>
                    <a:pt x="11642" y="8212"/>
                    <a:pt x="11942" y="7078"/>
                  </a:cubicBezTo>
                  <a:cubicBezTo>
                    <a:pt x="12243" y="5977"/>
                    <a:pt x="12343" y="4776"/>
                    <a:pt x="12343" y="3642"/>
                  </a:cubicBezTo>
                  <a:cubicBezTo>
                    <a:pt x="12309" y="2474"/>
                    <a:pt x="12176" y="1307"/>
                    <a:pt x="11976" y="173"/>
                  </a:cubicBezTo>
                  <a:lnTo>
                    <a:pt x="11942" y="39"/>
                  </a:lnTo>
                  <a:lnTo>
                    <a:pt x="11809" y="39"/>
                  </a:lnTo>
                  <a:cubicBezTo>
                    <a:pt x="11505" y="13"/>
                    <a:pt x="11199" y="0"/>
                    <a:pt x="10891" y="0"/>
                  </a:cubicBez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 rot="1800074">
              <a:off x="190246" y="3453501"/>
              <a:ext cx="1793622" cy="1162557"/>
            </a:xfrm>
            <a:custGeom>
              <a:avLst/>
              <a:gdLst/>
              <a:ahLst/>
              <a:cxnLst/>
              <a:rect l="l" t="t" r="r" b="b"/>
              <a:pathLst>
                <a:path w="42565" h="27589" extrusionOk="0">
                  <a:moveTo>
                    <a:pt x="21161" y="0"/>
                  </a:moveTo>
                  <a:cubicBezTo>
                    <a:pt x="17131" y="0"/>
                    <a:pt x="13000" y="489"/>
                    <a:pt x="8674" y="1603"/>
                  </a:cubicBezTo>
                  <a:cubicBezTo>
                    <a:pt x="5071" y="6473"/>
                    <a:pt x="2136" y="12010"/>
                    <a:pt x="1" y="17881"/>
                  </a:cubicBezTo>
                  <a:cubicBezTo>
                    <a:pt x="3137" y="22718"/>
                    <a:pt x="9241" y="27588"/>
                    <a:pt x="21283" y="27588"/>
                  </a:cubicBezTo>
                  <a:cubicBezTo>
                    <a:pt x="33325" y="27588"/>
                    <a:pt x="39429" y="22718"/>
                    <a:pt x="42565" y="17881"/>
                  </a:cubicBezTo>
                  <a:cubicBezTo>
                    <a:pt x="40396" y="11977"/>
                    <a:pt x="37461" y="6406"/>
                    <a:pt x="33825" y="1503"/>
                  </a:cubicBezTo>
                  <a:cubicBezTo>
                    <a:pt x="29642" y="556"/>
                    <a:pt x="25459" y="0"/>
                    <a:pt x="21161" y="0"/>
                  </a:cubicBez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 rot="1800074">
              <a:off x="746988" y="3453153"/>
              <a:ext cx="678934" cy="1162557"/>
            </a:xfrm>
            <a:custGeom>
              <a:avLst/>
              <a:gdLst/>
              <a:ahLst/>
              <a:cxnLst/>
              <a:rect l="l" t="t" r="r" b="b"/>
              <a:pathLst>
                <a:path w="16112" h="27589" extrusionOk="0">
                  <a:moveTo>
                    <a:pt x="7898" y="1"/>
                  </a:moveTo>
                  <a:cubicBezTo>
                    <a:pt x="5320" y="1"/>
                    <a:pt x="2695" y="202"/>
                    <a:pt x="0" y="635"/>
                  </a:cubicBezTo>
                  <a:cubicBezTo>
                    <a:pt x="3303" y="6973"/>
                    <a:pt x="4170" y="14579"/>
                    <a:pt x="4770" y="21951"/>
                  </a:cubicBezTo>
                  <a:lnTo>
                    <a:pt x="4770" y="27455"/>
                  </a:lnTo>
                  <a:cubicBezTo>
                    <a:pt x="5805" y="27555"/>
                    <a:pt x="6905" y="27588"/>
                    <a:pt x="8073" y="27588"/>
                  </a:cubicBezTo>
                  <a:cubicBezTo>
                    <a:pt x="9240" y="27588"/>
                    <a:pt x="10341" y="27555"/>
                    <a:pt x="11375" y="27455"/>
                  </a:cubicBezTo>
                  <a:lnTo>
                    <a:pt x="11375" y="21951"/>
                  </a:lnTo>
                  <a:cubicBezTo>
                    <a:pt x="11976" y="14579"/>
                    <a:pt x="12843" y="6973"/>
                    <a:pt x="16112" y="669"/>
                  </a:cubicBezTo>
                  <a:cubicBezTo>
                    <a:pt x="13410" y="236"/>
                    <a:pt x="10682" y="1"/>
                    <a:pt x="7898" y="1"/>
                  </a:cubicBez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 rot="1800074">
              <a:off x="517752" y="4483448"/>
              <a:ext cx="506083" cy="198261"/>
            </a:xfrm>
            <a:custGeom>
              <a:avLst/>
              <a:gdLst/>
              <a:ahLst/>
              <a:cxnLst/>
              <a:rect l="l" t="t" r="r" b="b"/>
              <a:pathLst>
                <a:path w="12010" h="4705" extrusionOk="0">
                  <a:moveTo>
                    <a:pt x="1" y="1"/>
                  </a:moveTo>
                  <a:cubicBezTo>
                    <a:pt x="935" y="2303"/>
                    <a:pt x="3203" y="4704"/>
                    <a:pt x="6005" y="4704"/>
                  </a:cubicBezTo>
                  <a:cubicBezTo>
                    <a:pt x="8807" y="4704"/>
                    <a:pt x="11075" y="2303"/>
                    <a:pt x="12009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 rot="1800074">
              <a:off x="1000698" y="4153433"/>
              <a:ext cx="899656" cy="707673"/>
            </a:xfrm>
            <a:custGeom>
              <a:avLst/>
              <a:gdLst/>
              <a:ahLst/>
              <a:cxnLst/>
              <a:rect l="l" t="t" r="r" b="b"/>
              <a:pathLst>
                <a:path w="21350" h="16794" extrusionOk="0">
                  <a:moveTo>
                    <a:pt x="13413" y="1"/>
                  </a:moveTo>
                  <a:cubicBezTo>
                    <a:pt x="11465" y="1"/>
                    <a:pt x="9536" y="388"/>
                    <a:pt x="7973" y="1482"/>
                  </a:cubicBezTo>
                  <a:cubicBezTo>
                    <a:pt x="2903" y="5018"/>
                    <a:pt x="267" y="11689"/>
                    <a:pt x="1" y="16793"/>
                  </a:cubicBezTo>
                  <a:cubicBezTo>
                    <a:pt x="15078" y="16293"/>
                    <a:pt x="19848" y="7053"/>
                    <a:pt x="21349" y="1615"/>
                  </a:cubicBezTo>
                  <a:cubicBezTo>
                    <a:pt x="19540" y="945"/>
                    <a:pt x="16453" y="1"/>
                    <a:pt x="1341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 rot="1800074">
              <a:off x="46346" y="3602411"/>
              <a:ext cx="899656" cy="707673"/>
            </a:xfrm>
            <a:custGeom>
              <a:avLst/>
              <a:gdLst/>
              <a:ahLst/>
              <a:cxnLst/>
              <a:rect l="l" t="t" r="r" b="b"/>
              <a:pathLst>
                <a:path w="21350" h="16794" extrusionOk="0">
                  <a:moveTo>
                    <a:pt x="7937" y="1"/>
                  </a:moveTo>
                  <a:cubicBezTo>
                    <a:pt x="4896" y="1"/>
                    <a:pt x="1810" y="945"/>
                    <a:pt x="1" y="1615"/>
                  </a:cubicBezTo>
                  <a:cubicBezTo>
                    <a:pt x="1502" y="7053"/>
                    <a:pt x="6272" y="16293"/>
                    <a:pt x="21349" y="16793"/>
                  </a:cubicBezTo>
                  <a:cubicBezTo>
                    <a:pt x="21082" y="11689"/>
                    <a:pt x="18447" y="5018"/>
                    <a:pt x="13377" y="1482"/>
                  </a:cubicBezTo>
                  <a:cubicBezTo>
                    <a:pt x="11814" y="388"/>
                    <a:pt x="9885" y="1"/>
                    <a:pt x="7937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 rot="1800074">
              <a:off x="697826" y="4396699"/>
              <a:ext cx="261511" cy="177150"/>
            </a:xfrm>
            <a:custGeom>
              <a:avLst/>
              <a:gdLst/>
              <a:ahLst/>
              <a:cxnLst/>
              <a:rect l="l" t="t" r="r" b="b"/>
              <a:pathLst>
                <a:path w="6206" h="4204" extrusionOk="0">
                  <a:moveTo>
                    <a:pt x="3103" y="1"/>
                  </a:moveTo>
                  <a:cubicBezTo>
                    <a:pt x="1969" y="1"/>
                    <a:pt x="535" y="601"/>
                    <a:pt x="268" y="1435"/>
                  </a:cubicBezTo>
                  <a:cubicBezTo>
                    <a:pt x="1" y="2302"/>
                    <a:pt x="3103" y="4204"/>
                    <a:pt x="3103" y="4204"/>
                  </a:cubicBezTo>
                  <a:cubicBezTo>
                    <a:pt x="3103" y="4204"/>
                    <a:pt x="6205" y="2302"/>
                    <a:pt x="5939" y="1435"/>
                  </a:cubicBezTo>
                  <a:cubicBezTo>
                    <a:pt x="5672" y="601"/>
                    <a:pt x="4237" y="1"/>
                    <a:pt x="3103" y="1"/>
                  </a:cubicBez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 rot="1800074">
              <a:off x="660255" y="3795583"/>
              <a:ext cx="125151" cy="140616"/>
            </a:xfrm>
            <a:custGeom>
              <a:avLst/>
              <a:gdLst/>
              <a:ahLst/>
              <a:cxnLst/>
              <a:rect l="l" t="t" r="r" b="b"/>
              <a:pathLst>
                <a:path w="2970" h="3337" extrusionOk="0">
                  <a:moveTo>
                    <a:pt x="1468" y="1"/>
                  </a:moveTo>
                  <a:cubicBezTo>
                    <a:pt x="667" y="1"/>
                    <a:pt x="0" y="734"/>
                    <a:pt x="0" y="1668"/>
                  </a:cubicBezTo>
                  <a:cubicBezTo>
                    <a:pt x="0" y="2602"/>
                    <a:pt x="667" y="3336"/>
                    <a:pt x="1468" y="3336"/>
                  </a:cubicBezTo>
                  <a:cubicBezTo>
                    <a:pt x="2302" y="3336"/>
                    <a:pt x="2969" y="2569"/>
                    <a:pt x="2969" y="1668"/>
                  </a:cubicBezTo>
                  <a:cubicBezTo>
                    <a:pt x="2969" y="734"/>
                    <a:pt x="2302" y="1"/>
                    <a:pt x="1468" y="1"/>
                  </a:cubicBez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 rot="1800074">
              <a:off x="485408" y="3947019"/>
              <a:ext cx="212293" cy="140616"/>
            </a:xfrm>
            <a:custGeom>
              <a:avLst/>
              <a:gdLst/>
              <a:ahLst/>
              <a:cxnLst/>
              <a:rect l="l" t="t" r="r" b="b"/>
              <a:pathLst>
                <a:path w="5038" h="3337" extrusionOk="0">
                  <a:moveTo>
                    <a:pt x="2536" y="1"/>
                  </a:moveTo>
                  <a:cubicBezTo>
                    <a:pt x="1135" y="1"/>
                    <a:pt x="1" y="768"/>
                    <a:pt x="1" y="1668"/>
                  </a:cubicBezTo>
                  <a:cubicBezTo>
                    <a:pt x="1" y="2602"/>
                    <a:pt x="1135" y="3336"/>
                    <a:pt x="2536" y="3336"/>
                  </a:cubicBezTo>
                  <a:cubicBezTo>
                    <a:pt x="3903" y="3336"/>
                    <a:pt x="5038" y="2602"/>
                    <a:pt x="5038" y="1668"/>
                  </a:cubicBezTo>
                  <a:cubicBezTo>
                    <a:pt x="5038" y="734"/>
                    <a:pt x="3903" y="1"/>
                    <a:pt x="2536" y="1"/>
                  </a:cubicBez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9"/>
            <p:cNvSpPr/>
            <p:nvPr/>
          </p:nvSpPr>
          <p:spPr>
            <a:xfrm rot="1800074">
              <a:off x="1354180" y="4195839"/>
              <a:ext cx="123761" cy="140616"/>
            </a:xfrm>
            <a:custGeom>
              <a:avLst/>
              <a:gdLst/>
              <a:ahLst/>
              <a:cxnLst/>
              <a:rect l="l" t="t" r="r" b="b"/>
              <a:pathLst>
                <a:path w="2937" h="3337" extrusionOk="0">
                  <a:moveTo>
                    <a:pt x="1469" y="1"/>
                  </a:moveTo>
                  <a:cubicBezTo>
                    <a:pt x="635" y="1"/>
                    <a:pt x="1" y="734"/>
                    <a:pt x="1" y="1668"/>
                  </a:cubicBezTo>
                  <a:cubicBezTo>
                    <a:pt x="1" y="2569"/>
                    <a:pt x="635" y="3336"/>
                    <a:pt x="1469" y="3336"/>
                  </a:cubicBezTo>
                  <a:cubicBezTo>
                    <a:pt x="2269" y="3336"/>
                    <a:pt x="2936" y="2602"/>
                    <a:pt x="2936" y="1668"/>
                  </a:cubicBezTo>
                  <a:cubicBezTo>
                    <a:pt x="2936" y="734"/>
                    <a:pt x="2269" y="1"/>
                    <a:pt x="1469" y="1"/>
                  </a:cubicBez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9"/>
            <p:cNvSpPr/>
            <p:nvPr/>
          </p:nvSpPr>
          <p:spPr>
            <a:xfrm rot="1800074">
              <a:off x="1243795" y="4384896"/>
              <a:ext cx="212293" cy="140616"/>
            </a:xfrm>
            <a:custGeom>
              <a:avLst/>
              <a:gdLst/>
              <a:ahLst/>
              <a:cxnLst/>
              <a:rect l="l" t="t" r="r" b="b"/>
              <a:pathLst>
                <a:path w="5038" h="3337" extrusionOk="0">
                  <a:moveTo>
                    <a:pt x="2535" y="1"/>
                  </a:moveTo>
                  <a:cubicBezTo>
                    <a:pt x="1134" y="1"/>
                    <a:pt x="0" y="734"/>
                    <a:pt x="0" y="1668"/>
                  </a:cubicBezTo>
                  <a:cubicBezTo>
                    <a:pt x="0" y="2602"/>
                    <a:pt x="1134" y="3336"/>
                    <a:pt x="2535" y="3336"/>
                  </a:cubicBezTo>
                  <a:cubicBezTo>
                    <a:pt x="3903" y="3336"/>
                    <a:pt x="5037" y="2602"/>
                    <a:pt x="5037" y="1668"/>
                  </a:cubicBezTo>
                  <a:cubicBezTo>
                    <a:pt x="5037" y="768"/>
                    <a:pt x="3903" y="1"/>
                    <a:pt x="2535" y="1"/>
                  </a:cubicBez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9"/>
            <p:cNvSpPr/>
            <p:nvPr/>
          </p:nvSpPr>
          <p:spPr>
            <a:xfrm rot="1800074">
              <a:off x="773130" y="5446175"/>
              <a:ext cx="271329" cy="366899"/>
            </a:xfrm>
            <a:custGeom>
              <a:avLst/>
              <a:gdLst/>
              <a:ahLst/>
              <a:cxnLst/>
              <a:rect l="l" t="t" r="r" b="b"/>
              <a:pathLst>
                <a:path w="6439" h="8707" extrusionOk="0">
                  <a:moveTo>
                    <a:pt x="6172" y="0"/>
                  </a:moveTo>
                  <a:lnTo>
                    <a:pt x="1" y="8506"/>
                  </a:lnTo>
                  <a:lnTo>
                    <a:pt x="268" y="8707"/>
                  </a:lnTo>
                  <a:lnTo>
                    <a:pt x="6439" y="167"/>
                  </a:lnTo>
                  <a:lnTo>
                    <a:pt x="6172" y="0"/>
                  </a:ln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9"/>
            <p:cNvSpPr/>
            <p:nvPr/>
          </p:nvSpPr>
          <p:spPr>
            <a:xfrm rot="1800074">
              <a:off x="691006" y="5705520"/>
              <a:ext cx="33753" cy="29750"/>
            </a:xfrm>
            <a:custGeom>
              <a:avLst/>
              <a:gdLst/>
              <a:ahLst/>
              <a:cxnLst/>
              <a:rect l="l" t="t" r="r" b="b"/>
              <a:pathLst>
                <a:path w="801" h="706" extrusionOk="0">
                  <a:moveTo>
                    <a:pt x="395" y="0"/>
                  </a:moveTo>
                  <a:cubicBezTo>
                    <a:pt x="278" y="0"/>
                    <a:pt x="163" y="52"/>
                    <a:pt x="100" y="156"/>
                  </a:cubicBezTo>
                  <a:cubicBezTo>
                    <a:pt x="0" y="290"/>
                    <a:pt x="34" y="523"/>
                    <a:pt x="167" y="623"/>
                  </a:cubicBezTo>
                  <a:cubicBezTo>
                    <a:pt x="237" y="679"/>
                    <a:pt x="318" y="706"/>
                    <a:pt x="396" y="706"/>
                  </a:cubicBezTo>
                  <a:cubicBezTo>
                    <a:pt x="506" y="706"/>
                    <a:pt x="609" y="654"/>
                    <a:pt x="667" y="557"/>
                  </a:cubicBezTo>
                  <a:cubicBezTo>
                    <a:pt x="801" y="390"/>
                    <a:pt x="767" y="190"/>
                    <a:pt x="601" y="56"/>
                  </a:cubicBezTo>
                  <a:cubicBezTo>
                    <a:pt x="538" y="19"/>
                    <a:pt x="466" y="0"/>
                    <a:pt x="395" y="0"/>
                  </a:cubicBez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9"/>
            <p:cNvSpPr/>
            <p:nvPr/>
          </p:nvSpPr>
          <p:spPr>
            <a:xfrm rot="1800074">
              <a:off x="1094717" y="5523438"/>
              <a:ext cx="33795" cy="29876"/>
            </a:xfrm>
            <a:custGeom>
              <a:avLst/>
              <a:gdLst/>
              <a:ahLst/>
              <a:cxnLst/>
              <a:rect l="l" t="t" r="r" b="b"/>
              <a:pathLst>
                <a:path w="802" h="709" extrusionOk="0">
                  <a:moveTo>
                    <a:pt x="406" y="1"/>
                  </a:moveTo>
                  <a:cubicBezTo>
                    <a:pt x="296" y="1"/>
                    <a:pt x="193" y="53"/>
                    <a:pt x="134" y="150"/>
                  </a:cubicBezTo>
                  <a:cubicBezTo>
                    <a:pt x="1" y="317"/>
                    <a:pt x="34" y="517"/>
                    <a:pt x="201" y="650"/>
                  </a:cubicBezTo>
                  <a:cubicBezTo>
                    <a:pt x="267" y="690"/>
                    <a:pt x="343" y="708"/>
                    <a:pt x="417" y="708"/>
                  </a:cubicBezTo>
                  <a:cubicBezTo>
                    <a:pt x="531" y="708"/>
                    <a:pt x="641" y="664"/>
                    <a:pt x="701" y="584"/>
                  </a:cubicBezTo>
                  <a:cubicBezTo>
                    <a:pt x="802" y="417"/>
                    <a:pt x="768" y="183"/>
                    <a:pt x="635" y="83"/>
                  </a:cubicBezTo>
                  <a:cubicBezTo>
                    <a:pt x="565" y="28"/>
                    <a:pt x="484" y="1"/>
                    <a:pt x="406" y="1"/>
                  </a:cubicBez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9"/>
            <p:cNvSpPr/>
            <p:nvPr/>
          </p:nvSpPr>
          <p:spPr>
            <a:xfrm rot="1800074">
              <a:off x="1201052" y="5674363"/>
              <a:ext cx="366899" cy="269939"/>
            </a:xfrm>
            <a:custGeom>
              <a:avLst/>
              <a:gdLst/>
              <a:ahLst/>
              <a:cxnLst/>
              <a:rect l="l" t="t" r="r" b="b"/>
              <a:pathLst>
                <a:path w="8707" h="6406" extrusionOk="0">
                  <a:moveTo>
                    <a:pt x="200" y="1"/>
                  </a:moveTo>
                  <a:lnTo>
                    <a:pt x="0" y="234"/>
                  </a:lnTo>
                  <a:lnTo>
                    <a:pt x="8540" y="6405"/>
                  </a:lnTo>
                  <a:lnTo>
                    <a:pt x="8706" y="6172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9"/>
            <p:cNvSpPr/>
            <p:nvPr/>
          </p:nvSpPr>
          <p:spPr>
            <a:xfrm rot="1800074">
              <a:off x="1458673" y="5997795"/>
              <a:ext cx="33753" cy="30087"/>
            </a:xfrm>
            <a:custGeom>
              <a:avLst/>
              <a:gdLst/>
              <a:ahLst/>
              <a:cxnLst/>
              <a:rect l="l" t="t" r="r" b="b"/>
              <a:pathLst>
                <a:path w="801" h="714" extrusionOk="0">
                  <a:moveTo>
                    <a:pt x="404" y="1"/>
                  </a:moveTo>
                  <a:cubicBezTo>
                    <a:pt x="293" y="1"/>
                    <a:pt x="184" y="53"/>
                    <a:pt x="100" y="157"/>
                  </a:cubicBezTo>
                  <a:cubicBezTo>
                    <a:pt x="0" y="324"/>
                    <a:pt x="34" y="524"/>
                    <a:pt x="201" y="658"/>
                  </a:cubicBezTo>
                  <a:cubicBezTo>
                    <a:pt x="251" y="695"/>
                    <a:pt x="315" y="714"/>
                    <a:pt x="382" y="714"/>
                  </a:cubicBezTo>
                  <a:cubicBezTo>
                    <a:pt x="495" y="714"/>
                    <a:pt x="617" y="662"/>
                    <a:pt x="701" y="557"/>
                  </a:cubicBezTo>
                  <a:cubicBezTo>
                    <a:pt x="801" y="424"/>
                    <a:pt x="768" y="190"/>
                    <a:pt x="601" y="57"/>
                  </a:cubicBezTo>
                  <a:cubicBezTo>
                    <a:pt x="538" y="20"/>
                    <a:pt x="471" y="1"/>
                    <a:pt x="404" y="1"/>
                  </a:cubicBez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9"/>
            <p:cNvSpPr/>
            <p:nvPr/>
          </p:nvSpPr>
          <p:spPr>
            <a:xfrm rot="1800074">
              <a:off x="1276849" y="5593329"/>
              <a:ext cx="35186" cy="29834"/>
            </a:xfrm>
            <a:custGeom>
              <a:avLst/>
              <a:gdLst/>
              <a:ahLst/>
              <a:cxnLst/>
              <a:rect l="l" t="t" r="r" b="b"/>
              <a:pathLst>
                <a:path w="835" h="708" extrusionOk="0">
                  <a:moveTo>
                    <a:pt x="406" y="0"/>
                  </a:moveTo>
                  <a:cubicBezTo>
                    <a:pt x="296" y="0"/>
                    <a:pt x="193" y="52"/>
                    <a:pt x="134" y="149"/>
                  </a:cubicBezTo>
                  <a:cubicBezTo>
                    <a:pt x="1" y="316"/>
                    <a:pt x="34" y="516"/>
                    <a:pt x="201" y="649"/>
                  </a:cubicBezTo>
                  <a:cubicBezTo>
                    <a:pt x="267" y="689"/>
                    <a:pt x="343" y="708"/>
                    <a:pt x="417" y="708"/>
                  </a:cubicBezTo>
                  <a:cubicBezTo>
                    <a:pt x="531" y="708"/>
                    <a:pt x="641" y="664"/>
                    <a:pt x="701" y="583"/>
                  </a:cubicBezTo>
                  <a:cubicBezTo>
                    <a:pt x="835" y="416"/>
                    <a:pt x="768" y="182"/>
                    <a:pt x="635" y="82"/>
                  </a:cubicBezTo>
                  <a:cubicBezTo>
                    <a:pt x="565" y="27"/>
                    <a:pt x="484" y="0"/>
                    <a:pt x="406" y="0"/>
                  </a:cubicBezTo>
                  <a:close/>
                </a:path>
              </a:pathLst>
            </a:cu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9"/>
            <p:cNvSpPr/>
            <p:nvPr/>
          </p:nvSpPr>
          <p:spPr>
            <a:xfrm rot="1800074">
              <a:off x="584777" y="5438631"/>
              <a:ext cx="1016295" cy="846224"/>
            </a:xfrm>
            <a:custGeom>
              <a:avLst/>
              <a:gdLst/>
              <a:ahLst/>
              <a:cxnLst/>
              <a:rect l="l" t="t" r="r" b="b"/>
              <a:pathLst>
                <a:path w="24118" h="20082" extrusionOk="0">
                  <a:moveTo>
                    <a:pt x="21449" y="0"/>
                  </a:moveTo>
                  <a:lnTo>
                    <a:pt x="0" y="3436"/>
                  </a:lnTo>
                  <a:lnTo>
                    <a:pt x="2102" y="16479"/>
                  </a:lnTo>
                  <a:lnTo>
                    <a:pt x="2702" y="20081"/>
                  </a:lnTo>
                  <a:lnTo>
                    <a:pt x="24117" y="16645"/>
                  </a:lnTo>
                  <a:lnTo>
                    <a:pt x="21449" y="0"/>
                  </a:lnTo>
                  <a:close/>
                </a:path>
              </a:pathLst>
            </a:cu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9"/>
            <p:cNvSpPr/>
            <p:nvPr/>
          </p:nvSpPr>
          <p:spPr>
            <a:xfrm rot="1800074">
              <a:off x="749884" y="5372082"/>
              <a:ext cx="151825" cy="175759"/>
            </a:xfrm>
            <a:custGeom>
              <a:avLst/>
              <a:gdLst/>
              <a:ahLst/>
              <a:cxnLst/>
              <a:rect l="l" t="t" r="r" b="b"/>
              <a:pathLst>
                <a:path w="3603" h="4171" extrusionOk="0">
                  <a:moveTo>
                    <a:pt x="3603" y="1"/>
                  </a:moveTo>
                  <a:lnTo>
                    <a:pt x="0" y="568"/>
                  </a:lnTo>
                  <a:lnTo>
                    <a:pt x="601" y="4170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71A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9"/>
            <p:cNvSpPr/>
            <p:nvPr/>
          </p:nvSpPr>
          <p:spPr>
            <a:xfrm rot="1800074">
              <a:off x="1465941" y="5651013"/>
              <a:ext cx="175717" cy="151825"/>
            </a:xfrm>
            <a:custGeom>
              <a:avLst/>
              <a:gdLst/>
              <a:ahLst/>
              <a:cxnLst/>
              <a:rect l="l" t="t" r="r" b="b"/>
              <a:pathLst>
                <a:path w="4170" h="3603" extrusionOk="0">
                  <a:moveTo>
                    <a:pt x="3603" y="0"/>
                  </a:moveTo>
                  <a:lnTo>
                    <a:pt x="0" y="567"/>
                  </a:lnTo>
                  <a:lnTo>
                    <a:pt x="4170" y="3603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71A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9"/>
            <p:cNvSpPr/>
            <p:nvPr/>
          </p:nvSpPr>
          <p:spPr>
            <a:xfrm rot="1800074">
              <a:off x="525296" y="6017265"/>
              <a:ext cx="920725" cy="251651"/>
            </a:xfrm>
            <a:custGeom>
              <a:avLst/>
              <a:gdLst/>
              <a:ahLst/>
              <a:cxnLst/>
              <a:rect l="l" t="t" r="r" b="b"/>
              <a:pathLst>
                <a:path w="21850" h="5972" extrusionOk="0">
                  <a:moveTo>
                    <a:pt x="21449" y="0"/>
                  </a:moveTo>
                  <a:lnTo>
                    <a:pt x="0" y="3469"/>
                  </a:lnTo>
                  <a:lnTo>
                    <a:pt x="401" y="5971"/>
                  </a:lnTo>
                  <a:lnTo>
                    <a:pt x="21849" y="2535"/>
                  </a:lnTo>
                  <a:lnTo>
                    <a:pt x="21449" y="0"/>
                  </a:lnTo>
                  <a:close/>
                </a:path>
              </a:pathLst>
            </a:custGeom>
            <a:solidFill>
              <a:srgbClr val="71A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9"/>
            <p:cNvSpPr/>
            <p:nvPr/>
          </p:nvSpPr>
          <p:spPr>
            <a:xfrm rot="1800074">
              <a:off x="601310" y="6013919"/>
              <a:ext cx="414684" cy="123718"/>
            </a:xfrm>
            <a:custGeom>
              <a:avLst/>
              <a:gdLst/>
              <a:ahLst/>
              <a:cxnLst/>
              <a:rect l="l" t="t" r="r" b="b"/>
              <a:pathLst>
                <a:path w="9841" h="2936" extrusionOk="0">
                  <a:moveTo>
                    <a:pt x="9607" y="0"/>
                  </a:moveTo>
                  <a:lnTo>
                    <a:pt x="0" y="1535"/>
                  </a:lnTo>
                  <a:lnTo>
                    <a:pt x="234" y="2936"/>
                  </a:lnTo>
                  <a:lnTo>
                    <a:pt x="9841" y="1401"/>
                  </a:lnTo>
                  <a:lnTo>
                    <a:pt x="96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29"/>
          <p:cNvGrpSpPr/>
          <p:nvPr/>
        </p:nvGrpSpPr>
        <p:grpSpPr>
          <a:xfrm>
            <a:off x="611965" y="2147945"/>
            <a:ext cx="1531651" cy="1759640"/>
            <a:chOff x="2061436" y="-161981"/>
            <a:chExt cx="1531651" cy="1759640"/>
          </a:xfrm>
          <a:solidFill>
            <a:schemeClr val="accent2">
              <a:lumMod val="50000"/>
            </a:schemeClr>
          </a:solidFill>
        </p:grpSpPr>
        <p:sp>
          <p:nvSpPr>
            <p:cNvPr id="342" name="Google Shape;342;p29"/>
            <p:cNvSpPr/>
            <p:nvPr/>
          </p:nvSpPr>
          <p:spPr>
            <a:xfrm>
              <a:off x="2061436" y="268288"/>
              <a:ext cx="367156" cy="339297"/>
            </a:xfrm>
            <a:custGeom>
              <a:avLst/>
              <a:gdLst/>
              <a:ahLst/>
              <a:cxnLst/>
              <a:rect l="l" t="t" r="r" b="b"/>
              <a:pathLst>
                <a:path w="8540" h="7892" extrusionOk="0">
                  <a:moveTo>
                    <a:pt x="734" y="0"/>
                  </a:moveTo>
                  <a:cubicBezTo>
                    <a:pt x="734" y="0"/>
                    <a:pt x="1" y="3402"/>
                    <a:pt x="2336" y="5804"/>
                  </a:cubicBezTo>
                  <a:cubicBezTo>
                    <a:pt x="4156" y="7675"/>
                    <a:pt x="6448" y="7892"/>
                    <a:pt x="7412" y="7892"/>
                  </a:cubicBezTo>
                  <a:cubicBezTo>
                    <a:pt x="7703" y="7892"/>
                    <a:pt x="7873" y="7872"/>
                    <a:pt x="7873" y="7872"/>
                  </a:cubicBezTo>
                  <a:cubicBezTo>
                    <a:pt x="7873" y="7872"/>
                    <a:pt x="8540" y="4970"/>
                    <a:pt x="6138" y="2502"/>
                  </a:cubicBezTo>
                  <a:cubicBezTo>
                    <a:pt x="3737" y="0"/>
                    <a:pt x="735" y="0"/>
                    <a:pt x="734" y="0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43" name="Google Shape;343;p29"/>
            <p:cNvSpPr/>
            <p:nvPr/>
          </p:nvSpPr>
          <p:spPr>
            <a:xfrm>
              <a:off x="2530398" y="130583"/>
              <a:ext cx="259589" cy="451808"/>
            </a:xfrm>
            <a:custGeom>
              <a:avLst/>
              <a:gdLst/>
              <a:ahLst/>
              <a:cxnLst/>
              <a:rect l="l" t="t" r="r" b="b"/>
              <a:pathLst>
                <a:path w="6038" h="10509" extrusionOk="0">
                  <a:moveTo>
                    <a:pt x="3470" y="1"/>
                  </a:moveTo>
                  <a:cubicBezTo>
                    <a:pt x="3470" y="1"/>
                    <a:pt x="1001" y="1735"/>
                    <a:pt x="501" y="5171"/>
                  </a:cubicBezTo>
                  <a:cubicBezTo>
                    <a:pt x="0" y="8574"/>
                    <a:pt x="2235" y="10508"/>
                    <a:pt x="2235" y="10508"/>
                  </a:cubicBezTo>
                  <a:cubicBezTo>
                    <a:pt x="2235" y="10508"/>
                    <a:pt x="5037" y="8974"/>
                    <a:pt x="5538" y="5638"/>
                  </a:cubicBezTo>
                  <a:cubicBezTo>
                    <a:pt x="6038" y="2302"/>
                    <a:pt x="3470" y="1"/>
                    <a:pt x="3470" y="1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44" name="Google Shape;344;p29"/>
            <p:cNvSpPr/>
            <p:nvPr/>
          </p:nvSpPr>
          <p:spPr>
            <a:xfrm>
              <a:off x="2702497" y="487678"/>
              <a:ext cx="222314" cy="454646"/>
            </a:xfrm>
            <a:custGeom>
              <a:avLst/>
              <a:gdLst/>
              <a:ahLst/>
              <a:cxnLst/>
              <a:rect l="l" t="t" r="r" b="b"/>
              <a:pathLst>
                <a:path w="5171" h="10575" extrusionOk="0">
                  <a:moveTo>
                    <a:pt x="2335" y="1"/>
                  </a:moveTo>
                  <a:cubicBezTo>
                    <a:pt x="2335" y="1"/>
                    <a:pt x="134" y="2035"/>
                    <a:pt x="67" y="5505"/>
                  </a:cubicBezTo>
                  <a:cubicBezTo>
                    <a:pt x="0" y="8974"/>
                    <a:pt x="2502" y="10575"/>
                    <a:pt x="2502" y="10575"/>
                  </a:cubicBezTo>
                  <a:cubicBezTo>
                    <a:pt x="2502" y="10575"/>
                    <a:pt x="5071" y="8707"/>
                    <a:pt x="5104" y="5338"/>
                  </a:cubicBezTo>
                  <a:cubicBezTo>
                    <a:pt x="5171" y="1969"/>
                    <a:pt x="2335" y="1"/>
                    <a:pt x="2335" y="1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45" name="Google Shape;345;p29"/>
            <p:cNvSpPr/>
            <p:nvPr/>
          </p:nvSpPr>
          <p:spPr>
            <a:xfrm>
              <a:off x="2944846" y="697052"/>
              <a:ext cx="238092" cy="453227"/>
            </a:xfrm>
            <a:custGeom>
              <a:avLst/>
              <a:gdLst/>
              <a:ahLst/>
              <a:cxnLst/>
              <a:rect l="l" t="t" r="r" b="b"/>
              <a:pathLst>
                <a:path w="5538" h="10542" extrusionOk="0">
                  <a:moveTo>
                    <a:pt x="2002" y="1"/>
                  </a:moveTo>
                  <a:cubicBezTo>
                    <a:pt x="2002" y="1"/>
                    <a:pt x="1" y="2236"/>
                    <a:pt x="301" y="5705"/>
                  </a:cubicBezTo>
                  <a:cubicBezTo>
                    <a:pt x="568" y="9141"/>
                    <a:pt x="3170" y="10542"/>
                    <a:pt x="3170" y="10542"/>
                  </a:cubicBezTo>
                  <a:cubicBezTo>
                    <a:pt x="3170" y="10542"/>
                    <a:pt x="5538" y="8407"/>
                    <a:pt x="5304" y="5071"/>
                  </a:cubicBezTo>
                  <a:cubicBezTo>
                    <a:pt x="5038" y="1702"/>
                    <a:pt x="2002" y="1"/>
                    <a:pt x="2002" y="1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3190075" y="909306"/>
              <a:ext cx="304086" cy="418790"/>
            </a:xfrm>
            <a:custGeom>
              <a:avLst/>
              <a:gdLst/>
              <a:ahLst/>
              <a:cxnLst/>
              <a:rect l="l" t="t" r="r" b="b"/>
              <a:pathLst>
                <a:path w="7073" h="9741" extrusionOk="0">
                  <a:moveTo>
                    <a:pt x="1268" y="1"/>
                  </a:moveTo>
                  <a:cubicBezTo>
                    <a:pt x="1268" y="1"/>
                    <a:pt x="1" y="2736"/>
                    <a:pt x="1235" y="5938"/>
                  </a:cubicBezTo>
                  <a:cubicBezTo>
                    <a:pt x="2502" y="9174"/>
                    <a:pt x="5405" y="9741"/>
                    <a:pt x="5405" y="9741"/>
                  </a:cubicBezTo>
                  <a:cubicBezTo>
                    <a:pt x="5405" y="9741"/>
                    <a:pt x="7072" y="7039"/>
                    <a:pt x="5872" y="3904"/>
                  </a:cubicBezTo>
                  <a:cubicBezTo>
                    <a:pt x="4637" y="735"/>
                    <a:pt x="1268" y="1"/>
                    <a:pt x="1268" y="1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2273690" y="-161981"/>
              <a:ext cx="268230" cy="450346"/>
            </a:xfrm>
            <a:custGeom>
              <a:avLst/>
              <a:gdLst/>
              <a:ahLst/>
              <a:cxnLst/>
              <a:rect l="l" t="t" r="r" b="b"/>
              <a:pathLst>
                <a:path w="6239" h="10475" extrusionOk="0">
                  <a:moveTo>
                    <a:pt x="2469" y="1"/>
                  </a:moveTo>
                  <a:cubicBezTo>
                    <a:pt x="2469" y="1"/>
                    <a:pt x="0" y="2403"/>
                    <a:pt x="601" y="5738"/>
                  </a:cubicBezTo>
                  <a:cubicBezTo>
                    <a:pt x="1201" y="9041"/>
                    <a:pt x="4070" y="10475"/>
                    <a:pt x="4070" y="10475"/>
                  </a:cubicBezTo>
                  <a:cubicBezTo>
                    <a:pt x="4070" y="10475"/>
                    <a:pt x="6238" y="8474"/>
                    <a:pt x="5604" y="5071"/>
                  </a:cubicBezTo>
                  <a:cubicBezTo>
                    <a:pt x="5004" y="1669"/>
                    <a:pt x="2469" y="1"/>
                    <a:pt x="2469" y="1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48" name="Google Shape;348;p29"/>
            <p:cNvSpPr/>
            <p:nvPr/>
          </p:nvSpPr>
          <p:spPr>
            <a:xfrm>
              <a:off x="2133147" y="643612"/>
              <a:ext cx="391533" cy="263888"/>
            </a:xfrm>
            <a:custGeom>
              <a:avLst/>
              <a:gdLst/>
              <a:ahLst/>
              <a:cxnLst/>
              <a:rect l="l" t="t" r="r" b="b"/>
              <a:pathLst>
                <a:path w="9107" h="6138" extrusionOk="0">
                  <a:moveTo>
                    <a:pt x="1942" y="0"/>
                  </a:moveTo>
                  <a:cubicBezTo>
                    <a:pt x="774" y="0"/>
                    <a:pt x="0" y="243"/>
                    <a:pt x="0" y="243"/>
                  </a:cubicBezTo>
                  <a:cubicBezTo>
                    <a:pt x="0" y="243"/>
                    <a:pt x="301" y="3712"/>
                    <a:pt x="3236" y="5313"/>
                  </a:cubicBezTo>
                  <a:cubicBezTo>
                    <a:pt x="4382" y="5944"/>
                    <a:pt x="5517" y="6138"/>
                    <a:pt x="6480" y="6138"/>
                  </a:cubicBezTo>
                  <a:cubicBezTo>
                    <a:pt x="8012" y="6138"/>
                    <a:pt x="9107" y="5647"/>
                    <a:pt x="9107" y="5647"/>
                  </a:cubicBezTo>
                  <a:cubicBezTo>
                    <a:pt x="9107" y="5647"/>
                    <a:pt x="8940" y="2678"/>
                    <a:pt x="5905" y="1010"/>
                  </a:cubicBezTo>
                  <a:cubicBezTo>
                    <a:pt x="4445" y="208"/>
                    <a:pt x="3024" y="0"/>
                    <a:pt x="1942" y="0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49" name="Google Shape;349;p29"/>
            <p:cNvSpPr/>
            <p:nvPr/>
          </p:nvSpPr>
          <p:spPr>
            <a:xfrm>
              <a:off x="2310964" y="956383"/>
              <a:ext cx="434568" cy="229365"/>
            </a:xfrm>
            <a:custGeom>
              <a:avLst/>
              <a:gdLst/>
              <a:ahLst/>
              <a:cxnLst/>
              <a:rect l="l" t="t" r="r" b="b"/>
              <a:pathLst>
                <a:path w="10108" h="5335" extrusionOk="0">
                  <a:moveTo>
                    <a:pt x="3713" y="1"/>
                  </a:moveTo>
                  <a:cubicBezTo>
                    <a:pt x="1514" y="1"/>
                    <a:pt x="1" y="874"/>
                    <a:pt x="1" y="874"/>
                  </a:cubicBezTo>
                  <a:cubicBezTo>
                    <a:pt x="1" y="874"/>
                    <a:pt x="1068" y="4176"/>
                    <a:pt x="4304" y="5077"/>
                  </a:cubicBezTo>
                  <a:cubicBezTo>
                    <a:pt x="4942" y="5261"/>
                    <a:pt x="5554" y="5335"/>
                    <a:pt x="6125" y="5335"/>
                  </a:cubicBezTo>
                  <a:cubicBezTo>
                    <a:pt x="8453" y="5335"/>
                    <a:pt x="10108" y="4109"/>
                    <a:pt x="10108" y="4109"/>
                  </a:cubicBezTo>
                  <a:cubicBezTo>
                    <a:pt x="10108" y="4109"/>
                    <a:pt x="9274" y="1274"/>
                    <a:pt x="5938" y="307"/>
                  </a:cubicBezTo>
                  <a:cubicBezTo>
                    <a:pt x="5147" y="85"/>
                    <a:pt x="4397" y="1"/>
                    <a:pt x="3713" y="1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2534697" y="1206040"/>
              <a:ext cx="456064" cy="218273"/>
            </a:xfrm>
            <a:custGeom>
              <a:avLst/>
              <a:gdLst/>
              <a:ahLst/>
              <a:cxnLst/>
              <a:rect l="l" t="t" r="r" b="b"/>
              <a:pathLst>
                <a:path w="10608" h="5077" extrusionOk="0">
                  <a:moveTo>
                    <a:pt x="5709" y="1"/>
                  </a:moveTo>
                  <a:cubicBezTo>
                    <a:pt x="5642" y="1"/>
                    <a:pt x="5573" y="2"/>
                    <a:pt x="5504" y="4"/>
                  </a:cubicBezTo>
                  <a:cubicBezTo>
                    <a:pt x="2035" y="104"/>
                    <a:pt x="0" y="2339"/>
                    <a:pt x="0" y="2339"/>
                  </a:cubicBezTo>
                  <a:cubicBezTo>
                    <a:pt x="0" y="2339"/>
                    <a:pt x="1965" y="5077"/>
                    <a:pt x="5199" y="5077"/>
                  </a:cubicBezTo>
                  <a:cubicBezTo>
                    <a:pt x="5256" y="5077"/>
                    <a:pt x="5313" y="5076"/>
                    <a:pt x="5371" y="5074"/>
                  </a:cubicBezTo>
                  <a:cubicBezTo>
                    <a:pt x="8773" y="4974"/>
                    <a:pt x="10608" y="2372"/>
                    <a:pt x="10608" y="2372"/>
                  </a:cubicBezTo>
                  <a:cubicBezTo>
                    <a:pt x="10608" y="2372"/>
                    <a:pt x="9038" y="1"/>
                    <a:pt x="5709" y="1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2873134" y="1376161"/>
              <a:ext cx="453227" cy="221497"/>
            </a:xfrm>
            <a:custGeom>
              <a:avLst/>
              <a:gdLst/>
              <a:ahLst/>
              <a:cxnLst/>
              <a:rect l="l" t="t" r="r" b="b"/>
              <a:pathLst>
                <a:path w="10542" h="5152" extrusionOk="0">
                  <a:moveTo>
                    <a:pt x="6243" y="1"/>
                  </a:moveTo>
                  <a:cubicBezTo>
                    <a:pt x="5914" y="1"/>
                    <a:pt x="5567" y="26"/>
                    <a:pt x="5204" y="83"/>
                  </a:cubicBezTo>
                  <a:cubicBezTo>
                    <a:pt x="1769" y="583"/>
                    <a:pt x="1" y="3018"/>
                    <a:pt x="1" y="3018"/>
                  </a:cubicBezTo>
                  <a:cubicBezTo>
                    <a:pt x="1" y="3018"/>
                    <a:pt x="1940" y="5151"/>
                    <a:pt x="4808" y="5151"/>
                  </a:cubicBezTo>
                  <a:cubicBezTo>
                    <a:pt x="5087" y="5151"/>
                    <a:pt x="5375" y="5131"/>
                    <a:pt x="5671" y="5086"/>
                  </a:cubicBezTo>
                  <a:cubicBezTo>
                    <a:pt x="9007" y="4586"/>
                    <a:pt x="10542" y="1784"/>
                    <a:pt x="10542" y="1784"/>
                  </a:cubicBezTo>
                  <a:cubicBezTo>
                    <a:pt x="10542" y="1784"/>
                    <a:pt x="8998" y="1"/>
                    <a:pt x="6243" y="1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52" name="Google Shape;352;p29"/>
            <p:cNvSpPr/>
            <p:nvPr/>
          </p:nvSpPr>
          <p:spPr>
            <a:xfrm>
              <a:off x="2411352" y="358615"/>
              <a:ext cx="1181735" cy="1118665"/>
            </a:xfrm>
            <a:custGeom>
              <a:avLst/>
              <a:gdLst/>
              <a:ahLst/>
              <a:cxnLst/>
              <a:rect l="l" t="t" r="r" b="b"/>
              <a:pathLst>
                <a:path w="27487" h="26020" extrusionOk="0">
                  <a:moveTo>
                    <a:pt x="334" y="1"/>
                  </a:moveTo>
                  <a:cubicBezTo>
                    <a:pt x="334" y="201"/>
                    <a:pt x="1" y="18080"/>
                    <a:pt x="27020" y="26019"/>
                  </a:cubicBezTo>
                  <a:lnTo>
                    <a:pt x="27487" y="24418"/>
                  </a:lnTo>
                  <a:cubicBezTo>
                    <a:pt x="1769" y="16879"/>
                    <a:pt x="1969" y="734"/>
                    <a:pt x="1969" y="67"/>
                  </a:cubicBezTo>
                  <a:lnTo>
                    <a:pt x="334" y="1"/>
                  </a:lnTo>
                  <a:close/>
                </a:path>
              </a:pathLst>
            </a:custGeom>
            <a:grpFill/>
            <a:ln>
              <a:solidFill>
                <a:schemeClr val="accent3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</p:grpSp>
      <p:grpSp>
        <p:nvGrpSpPr>
          <p:cNvPr id="353" name="Google Shape;353;p29"/>
          <p:cNvGrpSpPr/>
          <p:nvPr/>
        </p:nvGrpSpPr>
        <p:grpSpPr>
          <a:xfrm>
            <a:off x="6825372" y="2299497"/>
            <a:ext cx="1531694" cy="1759640"/>
            <a:chOff x="5550882" y="-161981"/>
            <a:chExt cx="1531694" cy="1759640"/>
          </a:xfrm>
          <a:solidFill>
            <a:schemeClr val="accent2">
              <a:lumMod val="50000"/>
            </a:schemeClr>
          </a:solidFill>
        </p:grpSpPr>
        <p:sp>
          <p:nvSpPr>
            <p:cNvPr id="354" name="Google Shape;354;p29"/>
            <p:cNvSpPr/>
            <p:nvPr/>
          </p:nvSpPr>
          <p:spPr>
            <a:xfrm>
              <a:off x="6715377" y="268288"/>
              <a:ext cx="367199" cy="339297"/>
            </a:xfrm>
            <a:custGeom>
              <a:avLst/>
              <a:gdLst/>
              <a:ahLst/>
              <a:cxnLst/>
              <a:rect l="l" t="t" r="r" b="b"/>
              <a:pathLst>
                <a:path w="8541" h="7892" extrusionOk="0">
                  <a:moveTo>
                    <a:pt x="7807" y="0"/>
                  </a:moveTo>
                  <a:cubicBezTo>
                    <a:pt x="7806" y="0"/>
                    <a:pt x="4804" y="0"/>
                    <a:pt x="2403" y="2502"/>
                  </a:cubicBezTo>
                  <a:cubicBezTo>
                    <a:pt x="1" y="4970"/>
                    <a:pt x="701" y="7872"/>
                    <a:pt x="701" y="7872"/>
                  </a:cubicBezTo>
                  <a:cubicBezTo>
                    <a:pt x="701" y="7872"/>
                    <a:pt x="871" y="7892"/>
                    <a:pt x="1162" y="7892"/>
                  </a:cubicBezTo>
                  <a:cubicBezTo>
                    <a:pt x="2124" y="7892"/>
                    <a:pt x="4411" y="7675"/>
                    <a:pt x="6205" y="5804"/>
                  </a:cubicBezTo>
                  <a:cubicBezTo>
                    <a:pt x="8540" y="3402"/>
                    <a:pt x="7807" y="0"/>
                    <a:pt x="7807" y="0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55" name="Google Shape;355;p29"/>
            <p:cNvSpPr/>
            <p:nvPr/>
          </p:nvSpPr>
          <p:spPr>
            <a:xfrm>
              <a:off x="6355443" y="129164"/>
              <a:ext cx="259589" cy="453227"/>
            </a:xfrm>
            <a:custGeom>
              <a:avLst/>
              <a:gdLst/>
              <a:ahLst/>
              <a:cxnLst/>
              <a:rect l="l" t="t" r="r" b="b"/>
              <a:pathLst>
                <a:path w="6038" h="10542" extrusionOk="0">
                  <a:moveTo>
                    <a:pt x="2569" y="0"/>
                  </a:moveTo>
                  <a:cubicBezTo>
                    <a:pt x="2569" y="0"/>
                    <a:pt x="0" y="2335"/>
                    <a:pt x="501" y="5671"/>
                  </a:cubicBezTo>
                  <a:cubicBezTo>
                    <a:pt x="1001" y="9007"/>
                    <a:pt x="3770" y="10541"/>
                    <a:pt x="3770" y="10541"/>
                  </a:cubicBezTo>
                  <a:cubicBezTo>
                    <a:pt x="3770" y="10541"/>
                    <a:pt x="6038" y="8607"/>
                    <a:pt x="5504" y="5204"/>
                  </a:cubicBezTo>
                  <a:cubicBezTo>
                    <a:pt x="5004" y="1768"/>
                    <a:pt x="2569" y="0"/>
                    <a:pt x="2569" y="0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>
              <a:off x="6219200" y="486260"/>
              <a:ext cx="222314" cy="456064"/>
            </a:xfrm>
            <a:custGeom>
              <a:avLst/>
              <a:gdLst/>
              <a:ahLst/>
              <a:cxnLst/>
              <a:rect l="l" t="t" r="r" b="b"/>
              <a:pathLst>
                <a:path w="5171" h="10608" extrusionOk="0">
                  <a:moveTo>
                    <a:pt x="2869" y="0"/>
                  </a:moveTo>
                  <a:cubicBezTo>
                    <a:pt x="2869" y="0"/>
                    <a:pt x="0" y="2002"/>
                    <a:pt x="67" y="5371"/>
                  </a:cubicBezTo>
                  <a:cubicBezTo>
                    <a:pt x="134" y="8740"/>
                    <a:pt x="2702" y="10608"/>
                    <a:pt x="2702" y="10608"/>
                  </a:cubicBezTo>
                  <a:cubicBezTo>
                    <a:pt x="2702" y="10608"/>
                    <a:pt x="5171" y="9007"/>
                    <a:pt x="5137" y="5538"/>
                  </a:cubicBezTo>
                  <a:cubicBezTo>
                    <a:pt x="5071" y="2068"/>
                    <a:pt x="2869" y="0"/>
                    <a:pt x="2869" y="0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5961073" y="697052"/>
              <a:ext cx="238092" cy="453227"/>
            </a:xfrm>
            <a:custGeom>
              <a:avLst/>
              <a:gdLst/>
              <a:ahLst/>
              <a:cxnLst/>
              <a:rect l="l" t="t" r="r" b="b"/>
              <a:pathLst>
                <a:path w="5538" h="10542" extrusionOk="0">
                  <a:moveTo>
                    <a:pt x="3536" y="1"/>
                  </a:moveTo>
                  <a:cubicBezTo>
                    <a:pt x="3536" y="1"/>
                    <a:pt x="500" y="1702"/>
                    <a:pt x="267" y="5071"/>
                  </a:cubicBezTo>
                  <a:cubicBezTo>
                    <a:pt x="0" y="8407"/>
                    <a:pt x="2368" y="10542"/>
                    <a:pt x="2368" y="10542"/>
                  </a:cubicBezTo>
                  <a:cubicBezTo>
                    <a:pt x="2368" y="10542"/>
                    <a:pt x="5004" y="9141"/>
                    <a:pt x="5271" y="5705"/>
                  </a:cubicBezTo>
                  <a:cubicBezTo>
                    <a:pt x="5537" y="2269"/>
                    <a:pt x="3536" y="1"/>
                    <a:pt x="3536" y="1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5649850" y="909306"/>
              <a:ext cx="304086" cy="418790"/>
            </a:xfrm>
            <a:custGeom>
              <a:avLst/>
              <a:gdLst/>
              <a:ahLst/>
              <a:cxnLst/>
              <a:rect l="l" t="t" r="r" b="b"/>
              <a:pathLst>
                <a:path w="7073" h="9741" extrusionOk="0">
                  <a:moveTo>
                    <a:pt x="5805" y="1"/>
                  </a:moveTo>
                  <a:cubicBezTo>
                    <a:pt x="5805" y="1"/>
                    <a:pt x="2436" y="735"/>
                    <a:pt x="1235" y="3904"/>
                  </a:cubicBezTo>
                  <a:cubicBezTo>
                    <a:pt x="1" y="7039"/>
                    <a:pt x="1668" y="9741"/>
                    <a:pt x="1668" y="9741"/>
                  </a:cubicBezTo>
                  <a:cubicBezTo>
                    <a:pt x="1668" y="9741"/>
                    <a:pt x="4571" y="9174"/>
                    <a:pt x="5838" y="5972"/>
                  </a:cubicBezTo>
                  <a:cubicBezTo>
                    <a:pt x="7072" y="2736"/>
                    <a:pt x="5805" y="1"/>
                    <a:pt x="5805" y="1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6603553" y="-161981"/>
              <a:ext cx="268187" cy="450346"/>
            </a:xfrm>
            <a:custGeom>
              <a:avLst/>
              <a:gdLst/>
              <a:ahLst/>
              <a:cxnLst/>
              <a:rect l="l" t="t" r="r" b="b"/>
              <a:pathLst>
                <a:path w="6238" h="10475" extrusionOk="0">
                  <a:moveTo>
                    <a:pt x="3736" y="1"/>
                  </a:moveTo>
                  <a:cubicBezTo>
                    <a:pt x="3736" y="1"/>
                    <a:pt x="1234" y="1669"/>
                    <a:pt x="601" y="5071"/>
                  </a:cubicBezTo>
                  <a:cubicBezTo>
                    <a:pt x="0" y="8474"/>
                    <a:pt x="2168" y="10475"/>
                    <a:pt x="2168" y="10475"/>
                  </a:cubicBezTo>
                  <a:cubicBezTo>
                    <a:pt x="2168" y="10475"/>
                    <a:pt x="5004" y="9041"/>
                    <a:pt x="5604" y="5738"/>
                  </a:cubicBezTo>
                  <a:cubicBezTo>
                    <a:pt x="6238" y="2403"/>
                    <a:pt x="3736" y="1"/>
                    <a:pt x="3736" y="1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6619331" y="643612"/>
              <a:ext cx="392951" cy="263888"/>
            </a:xfrm>
            <a:custGeom>
              <a:avLst/>
              <a:gdLst/>
              <a:ahLst/>
              <a:cxnLst/>
              <a:rect l="l" t="t" r="r" b="b"/>
              <a:pathLst>
                <a:path w="9140" h="6138" extrusionOk="0">
                  <a:moveTo>
                    <a:pt x="7180" y="0"/>
                  </a:moveTo>
                  <a:cubicBezTo>
                    <a:pt x="6090" y="0"/>
                    <a:pt x="4662" y="208"/>
                    <a:pt x="3202" y="1010"/>
                  </a:cubicBezTo>
                  <a:cubicBezTo>
                    <a:pt x="200" y="2678"/>
                    <a:pt x="0" y="5647"/>
                    <a:pt x="0" y="5647"/>
                  </a:cubicBezTo>
                  <a:cubicBezTo>
                    <a:pt x="0" y="5647"/>
                    <a:pt x="1095" y="6138"/>
                    <a:pt x="2627" y="6138"/>
                  </a:cubicBezTo>
                  <a:cubicBezTo>
                    <a:pt x="3590" y="6138"/>
                    <a:pt x="4725" y="5944"/>
                    <a:pt x="5871" y="5313"/>
                  </a:cubicBezTo>
                  <a:cubicBezTo>
                    <a:pt x="8840" y="3679"/>
                    <a:pt x="9140" y="243"/>
                    <a:pt x="9140" y="243"/>
                  </a:cubicBezTo>
                  <a:cubicBezTo>
                    <a:pt x="9140" y="243"/>
                    <a:pt x="8358" y="0"/>
                    <a:pt x="7180" y="0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6399898" y="955566"/>
              <a:ext cx="433149" cy="230182"/>
            </a:xfrm>
            <a:custGeom>
              <a:avLst/>
              <a:gdLst/>
              <a:ahLst/>
              <a:cxnLst/>
              <a:rect l="l" t="t" r="r" b="b"/>
              <a:pathLst>
                <a:path w="10075" h="5354" extrusionOk="0">
                  <a:moveTo>
                    <a:pt x="6418" y="1"/>
                  </a:moveTo>
                  <a:cubicBezTo>
                    <a:pt x="5719" y="1"/>
                    <a:pt x="4950" y="90"/>
                    <a:pt x="4137" y="326"/>
                  </a:cubicBezTo>
                  <a:cubicBezTo>
                    <a:pt x="834" y="1260"/>
                    <a:pt x="0" y="4128"/>
                    <a:pt x="0" y="4128"/>
                  </a:cubicBezTo>
                  <a:cubicBezTo>
                    <a:pt x="0" y="4128"/>
                    <a:pt x="1634" y="5354"/>
                    <a:pt x="3953" y="5354"/>
                  </a:cubicBezTo>
                  <a:cubicBezTo>
                    <a:pt x="4522" y="5354"/>
                    <a:pt x="5133" y="5280"/>
                    <a:pt x="5771" y="5096"/>
                  </a:cubicBezTo>
                  <a:cubicBezTo>
                    <a:pt x="9040" y="4162"/>
                    <a:pt x="10074" y="859"/>
                    <a:pt x="10074" y="859"/>
                  </a:cubicBezTo>
                  <a:cubicBezTo>
                    <a:pt x="10074" y="859"/>
                    <a:pt x="8586" y="1"/>
                    <a:pt x="6418" y="1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6153207" y="1206040"/>
              <a:ext cx="456107" cy="218230"/>
            </a:xfrm>
            <a:custGeom>
              <a:avLst/>
              <a:gdLst/>
              <a:ahLst/>
              <a:cxnLst/>
              <a:rect l="l" t="t" r="r" b="b"/>
              <a:pathLst>
                <a:path w="10609" h="5076" extrusionOk="0">
                  <a:moveTo>
                    <a:pt x="4902" y="1"/>
                  </a:moveTo>
                  <a:cubicBezTo>
                    <a:pt x="1603" y="1"/>
                    <a:pt x="1" y="2372"/>
                    <a:pt x="1" y="2372"/>
                  </a:cubicBezTo>
                  <a:cubicBezTo>
                    <a:pt x="1" y="2372"/>
                    <a:pt x="1869" y="4974"/>
                    <a:pt x="5238" y="5074"/>
                  </a:cubicBezTo>
                  <a:cubicBezTo>
                    <a:pt x="5278" y="5075"/>
                    <a:pt x="5317" y="5075"/>
                    <a:pt x="5356" y="5075"/>
                  </a:cubicBezTo>
                  <a:cubicBezTo>
                    <a:pt x="8654" y="5075"/>
                    <a:pt x="10609" y="2339"/>
                    <a:pt x="10609" y="2339"/>
                  </a:cubicBezTo>
                  <a:cubicBezTo>
                    <a:pt x="10609" y="2339"/>
                    <a:pt x="8574" y="104"/>
                    <a:pt x="5105" y="4"/>
                  </a:cubicBezTo>
                  <a:cubicBezTo>
                    <a:pt x="5036" y="2"/>
                    <a:pt x="4969" y="1"/>
                    <a:pt x="4902" y="1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63" name="Google Shape;363;p29"/>
            <p:cNvSpPr/>
            <p:nvPr/>
          </p:nvSpPr>
          <p:spPr>
            <a:xfrm>
              <a:off x="5817650" y="1376161"/>
              <a:ext cx="453227" cy="221497"/>
            </a:xfrm>
            <a:custGeom>
              <a:avLst/>
              <a:gdLst/>
              <a:ahLst/>
              <a:cxnLst/>
              <a:rect l="l" t="t" r="r" b="b"/>
              <a:pathLst>
                <a:path w="10542" h="5152" extrusionOk="0">
                  <a:moveTo>
                    <a:pt x="4323" y="1"/>
                  </a:moveTo>
                  <a:cubicBezTo>
                    <a:pt x="1544" y="1"/>
                    <a:pt x="0" y="1784"/>
                    <a:pt x="0" y="1784"/>
                  </a:cubicBezTo>
                  <a:cubicBezTo>
                    <a:pt x="0" y="1784"/>
                    <a:pt x="1535" y="4586"/>
                    <a:pt x="4871" y="5086"/>
                  </a:cubicBezTo>
                  <a:cubicBezTo>
                    <a:pt x="5167" y="5131"/>
                    <a:pt x="5455" y="5151"/>
                    <a:pt x="5734" y="5151"/>
                  </a:cubicBezTo>
                  <a:cubicBezTo>
                    <a:pt x="8602" y="5151"/>
                    <a:pt x="10541" y="3018"/>
                    <a:pt x="10541" y="3018"/>
                  </a:cubicBezTo>
                  <a:cubicBezTo>
                    <a:pt x="10541" y="3018"/>
                    <a:pt x="8773" y="583"/>
                    <a:pt x="5371" y="83"/>
                  </a:cubicBezTo>
                  <a:cubicBezTo>
                    <a:pt x="5004" y="26"/>
                    <a:pt x="4655" y="1"/>
                    <a:pt x="4323" y="1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5550882" y="358615"/>
              <a:ext cx="1181778" cy="1118665"/>
            </a:xfrm>
            <a:custGeom>
              <a:avLst/>
              <a:gdLst/>
              <a:ahLst/>
              <a:cxnLst/>
              <a:rect l="l" t="t" r="r" b="b"/>
              <a:pathLst>
                <a:path w="27488" h="26020" extrusionOk="0">
                  <a:moveTo>
                    <a:pt x="27154" y="1"/>
                  </a:moveTo>
                  <a:lnTo>
                    <a:pt x="25519" y="67"/>
                  </a:lnTo>
                  <a:cubicBezTo>
                    <a:pt x="25553" y="734"/>
                    <a:pt x="25753" y="16879"/>
                    <a:pt x="1" y="24418"/>
                  </a:cubicBezTo>
                  <a:lnTo>
                    <a:pt x="468" y="26019"/>
                  </a:lnTo>
                  <a:cubicBezTo>
                    <a:pt x="27487" y="18080"/>
                    <a:pt x="27187" y="201"/>
                    <a:pt x="27154" y="1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</p:grpSp>
      <p:pic>
        <p:nvPicPr>
          <p:cNvPr id="101" name="Imagen 10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06AFAAB-986D-46BB-977F-F9FF7D21C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9" y="-32023"/>
            <a:ext cx="861237" cy="1098730"/>
          </a:xfrm>
          <a:prstGeom prst="rect">
            <a:avLst/>
          </a:prstGeom>
        </p:spPr>
      </p:pic>
      <p:sp>
        <p:nvSpPr>
          <p:cNvPr id="102" name="Rectángulo 101">
            <a:extLst>
              <a:ext uri="{FF2B5EF4-FFF2-40B4-BE49-F238E27FC236}">
                <a16:creationId xmlns:a16="http://schemas.microsoft.com/office/drawing/2014/main" id="{94C9A118-4C16-468F-89FD-799E8B406476}"/>
              </a:ext>
            </a:extLst>
          </p:cNvPr>
          <p:cNvSpPr/>
          <p:nvPr/>
        </p:nvSpPr>
        <p:spPr>
          <a:xfrm>
            <a:off x="965035" y="-10758"/>
            <a:ext cx="1339703" cy="2870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s-419" b="1" dirty="0">
                <a:solidFill>
                  <a:srgbClr val="FFFF00"/>
                </a:solidFill>
              </a:rPr>
              <a:t>Agosto 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4"/>
          <p:cNvSpPr txBox="1">
            <a:spLocks noGrp="1"/>
          </p:cNvSpPr>
          <p:nvPr>
            <p:ph type="ctrTitle"/>
          </p:nvPr>
        </p:nvSpPr>
        <p:spPr>
          <a:xfrm>
            <a:off x="257520" y="268097"/>
            <a:ext cx="3605069" cy="88497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800" dirty="0">
                <a:solidFill>
                  <a:schemeClr val="accent6">
                    <a:lumMod val="10000"/>
                  </a:schemeClr>
                </a:solidFill>
                <a:latin typeface="Comic Sans MS" panose="030F0702030302020204" pitchFamily="66" charset="0"/>
              </a:rPr>
              <a:t>Esperamos tus comentarios </a:t>
            </a:r>
            <a:r>
              <a:rPr lang="es-419" sz="2800" dirty="0">
                <a:solidFill>
                  <a:schemeClr val="accent6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es-419" sz="2800" dirty="0">
              <a:solidFill>
                <a:schemeClr val="accent6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44" name="Google Shape;244;p44"/>
          <p:cNvSpPr txBox="1">
            <a:spLocks noGrp="1"/>
          </p:cNvSpPr>
          <p:nvPr>
            <p:ph type="subTitle" idx="1"/>
          </p:nvPr>
        </p:nvSpPr>
        <p:spPr>
          <a:xfrm>
            <a:off x="2254872" y="1885957"/>
            <a:ext cx="2698172" cy="17538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accent6">
                    <a:lumMod val="10000"/>
                  </a:schemeClr>
                </a:solidFill>
                <a:latin typeface="Comic Sans MS" panose="030F0702030302020204" pitchFamily="66" charset="0"/>
              </a:rPr>
              <a:t>Habilitaremos una sección de encuesta en nuestra pagina oficial de Facebook, recuerda responder y dejar tus comentarios.</a:t>
            </a:r>
          </a:p>
        </p:txBody>
      </p:sp>
      <p:pic>
        <p:nvPicPr>
          <p:cNvPr id="245" name="Google Shape;245;p44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7056" y="2786098"/>
            <a:ext cx="2257111" cy="23574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Google Shape;246;p44"/>
          <p:cNvGrpSpPr/>
          <p:nvPr/>
        </p:nvGrpSpPr>
        <p:grpSpPr>
          <a:xfrm>
            <a:off x="4854013" y="98352"/>
            <a:ext cx="1229517" cy="2451208"/>
            <a:chOff x="6305975" y="740950"/>
            <a:chExt cx="1229517" cy="2451208"/>
          </a:xfrm>
        </p:grpSpPr>
        <p:sp>
          <p:nvSpPr>
            <p:cNvPr id="247" name="Google Shape;247;p44"/>
            <p:cNvSpPr/>
            <p:nvPr/>
          </p:nvSpPr>
          <p:spPr>
            <a:xfrm>
              <a:off x="6305975" y="740950"/>
              <a:ext cx="707689" cy="796642"/>
            </a:xfrm>
            <a:custGeom>
              <a:avLst/>
              <a:gdLst/>
              <a:ahLst/>
              <a:cxnLst/>
              <a:rect l="l" t="t" r="r" b="b"/>
              <a:pathLst>
                <a:path w="15824" h="17813" extrusionOk="0">
                  <a:moveTo>
                    <a:pt x="7918" y="1"/>
                  </a:moveTo>
                  <a:cubicBezTo>
                    <a:pt x="3346" y="1"/>
                    <a:pt x="0" y="4609"/>
                    <a:pt x="405" y="9740"/>
                  </a:cubicBezTo>
                  <a:cubicBezTo>
                    <a:pt x="750" y="14074"/>
                    <a:pt x="3691" y="17348"/>
                    <a:pt x="7168" y="17765"/>
                  </a:cubicBezTo>
                  <a:cubicBezTo>
                    <a:pt x="7418" y="17801"/>
                    <a:pt x="7668" y="17813"/>
                    <a:pt x="7918" y="17813"/>
                  </a:cubicBezTo>
                  <a:cubicBezTo>
                    <a:pt x="8168" y="17813"/>
                    <a:pt x="8418" y="17801"/>
                    <a:pt x="8668" y="17765"/>
                  </a:cubicBezTo>
                  <a:cubicBezTo>
                    <a:pt x="12133" y="17348"/>
                    <a:pt x="15074" y="14074"/>
                    <a:pt x="15419" y="9740"/>
                  </a:cubicBezTo>
                  <a:cubicBezTo>
                    <a:pt x="15824" y="4609"/>
                    <a:pt x="12490" y="1"/>
                    <a:pt x="7918" y="1"/>
                  </a:cubicBezTo>
                  <a:close/>
                </a:path>
              </a:pathLst>
            </a:custGeom>
            <a:solidFill>
              <a:srgbClr val="00C4A8"/>
            </a:solidFill>
            <a:ln w="6850" cap="rnd" cmpd="sng">
              <a:solidFill>
                <a:srgbClr val="007C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4"/>
            <p:cNvSpPr/>
            <p:nvPr/>
          </p:nvSpPr>
          <p:spPr>
            <a:xfrm>
              <a:off x="6827266" y="978474"/>
              <a:ext cx="708226" cy="796597"/>
            </a:xfrm>
            <a:custGeom>
              <a:avLst/>
              <a:gdLst/>
              <a:ahLst/>
              <a:cxnLst/>
              <a:rect l="l" t="t" r="r" b="b"/>
              <a:pathLst>
                <a:path w="15836" h="17812" extrusionOk="0">
                  <a:moveTo>
                    <a:pt x="7918" y="0"/>
                  </a:moveTo>
                  <a:cubicBezTo>
                    <a:pt x="3346" y="0"/>
                    <a:pt x="1" y="4608"/>
                    <a:pt x="417" y="9751"/>
                  </a:cubicBezTo>
                  <a:cubicBezTo>
                    <a:pt x="763" y="14073"/>
                    <a:pt x="3703" y="17359"/>
                    <a:pt x="7168" y="17776"/>
                  </a:cubicBezTo>
                  <a:cubicBezTo>
                    <a:pt x="7418" y="17800"/>
                    <a:pt x="7668" y="17812"/>
                    <a:pt x="7918" y="17812"/>
                  </a:cubicBezTo>
                  <a:cubicBezTo>
                    <a:pt x="8168" y="17812"/>
                    <a:pt x="8418" y="17800"/>
                    <a:pt x="8668" y="17776"/>
                  </a:cubicBezTo>
                  <a:cubicBezTo>
                    <a:pt x="12133" y="17359"/>
                    <a:pt x="15074" y="14073"/>
                    <a:pt x="15419" y="9751"/>
                  </a:cubicBezTo>
                  <a:cubicBezTo>
                    <a:pt x="15836" y="4608"/>
                    <a:pt x="12490" y="0"/>
                    <a:pt x="7918" y="0"/>
                  </a:cubicBezTo>
                  <a:close/>
                </a:path>
              </a:pathLst>
            </a:custGeom>
            <a:solidFill>
              <a:srgbClr val="00C4A8"/>
            </a:solidFill>
            <a:ln w="6850" cap="rnd" cmpd="sng">
              <a:solidFill>
                <a:srgbClr val="007C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4"/>
            <p:cNvSpPr/>
            <p:nvPr/>
          </p:nvSpPr>
          <p:spPr>
            <a:xfrm>
              <a:off x="6305975" y="740950"/>
              <a:ext cx="707689" cy="796642"/>
            </a:xfrm>
            <a:custGeom>
              <a:avLst/>
              <a:gdLst/>
              <a:ahLst/>
              <a:cxnLst/>
              <a:rect l="l" t="t" r="r" b="b"/>
              <a:pathLst>
                <a:path w="15824" h="17813" extrusionOk="0">
                  <a:moveTo>
                    <a:pt x="7918" y="1"/>
                  </a:moveTo>
                  <a:cubicBezTo>
                    <a:pt x="3346" y="1"/>
                    <a:pt x="0" y="4609"/>
                    <a:pt x="405" y="9740"/>
                  </a:cubicBezTo>
                  <a:cubicBezTo>
                    <a:pt x="750" y="14074"/>
                    <a:pt x="3691" y="17348"/>
                    <a:pt x="7168" y="17765"/>
                  </a:cubicBezTo>
                  <a:cubicBezTo>
                    <a:pt x="7418" y="17801"/>
                    <a:pt x="7668" y="17813"/>
                    <a:pt x="7918" y="17813"/>
                  </a:cubicBezTo>
                  <a:cubicBezTo>
                    <a:pt x="8168" y="17813"/>
                    <a:pt x="8418" y="17801"/>
                    <a:pt x="8668" y="17765"/>
                  </a:cubicBezTo>
                  <a:cubicBezTo>
                    <a:pt x="12133" y="17348"/>
                    <a:pt x="15074" y="14074"/>
                    <a:pt x="15419" y="9740"/>
                  </a:cubicBezTo>
                  <a:cubicBezTo>
                    <a:pt x="15824" y="4609"/>
                    <a:pt x="12490" y="1"/>
                    <a:pt x="791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4"/>
            <p:cNvSpPr/>
            <p:nvPr/>
          </p:nvSpPr>
          <p:spPr>
            <a:xfrm>
              <a:off x="6959870" y="1775036"/>
              <a:ext cx="347717" cy="1417122"/>
            </a:xfrm>
            <a:custGeom>
              <a:avLst/>
              <a:gdLst/>
              <a:ahLst/>
              <a:cxnLst/>
              <a:rect l="l" t="t" r="r" b="b"/>
              <a:pathLst>
                <a:path w="7775" h="31687" extrusionOk="0">
                  <a:moveTo>
                    <a:pt x="5620" y="1"/>
                  </a:moveTo>
                  <a:cubicBezTo>
                    <a:pt x="5572" y="1"/>
                    <a:pt x="5525" y="25"/>
                    <a:pt x="5489" y="72"/>
                  </a:cubicBezTo>
                  <a:cubicBezTo>
                    <a:pt x="3405" y="2953"/>
                    <a:pt x="3394" y="6585"/>
                    <a:pt x="3739" y="9133"/>
                  </a:cubicBezTo>
                  <a:cubicBezTo>
                    <a:pt x="4036" y="11300"/>
                    <a:pt x="4679" y="13419"/>
                    <a:pt x="5299" y="15479"/>
                  </a:cubicBezTo>
                  <a:cubicBezTo>
                    <a:pt x="5560" y="16360"/>
                    <a:pt x="5834" y="17277"/>
                    <a:pt x="6072" y="18182"/>
                  </a:cubicBezTo>
                  <a:cubicBezTo>
                    <a:pt x="6763" y="20741"/>
                    <a:pt x="7454" y="24099"/>
                    <a:pt x="6644" y="27314"/>
                  </a:cubicBezTo>
                  <a:cubicBezTo>
                    <a:pt x="6346" y="28504"/>
                    <a:pt x="5894" y="29421"/>
                    <a:pt x="5275" y="30112"/>
                  </a:cubicBezTo>
                  <a:cubicBezTo>
                    <a:pt x="4562" y="30904"/>
                    <a:pt x="3595" y="31376"/>
                    <a:pt x="2672" y="31376"/>
                  </a:cubicBezTo>
                  <a:cubicBezTo>
                    <a:pt x="2639" y="31376"/>
                    <a:pt x="2605" y="31375"/>
                    <a:pt x="2572" y="31374"/>
                  </a:cubicBezTo>
                  <a:cubicBezTo>
                    <a:pt x="1512" y="31326"/>
                    <a:pt x="548" y="30600"/>
                    <a:pt x="310" y="29683"/>
                  </a:cubicBezTo>
                  <a:cubicBezTo>
                    <a:pt x="298" y="29612"/>
                    <a:pt x="238" y="29564"/>
                    <a:pt x="167" y="29564"/>
                  </a:cubicBezTo>
                  <a:lnTo>
                    <a:pt x="119" y="29564"/>
                  </a:lnTo>
                  <a:cubicBezTo>
                    <a:pt x="84" y="29576"/>
                    <a:pt x="48" y="29600"/>
                    <a:pt x="24" y="29635"/>
                  </a:cubicBezTo>
                  <a:cubicBezTo>
                    <a:pt x="0" y="29671"/>
                    <a:pt x="0" y="29719"/>
                    <a:pt x="12" y="29754"/>
                  </a:cubicBezTo>
                  <a:cubicBezTo>
                    <a:pt x="286" y="30826"/>
                    <a:pt x="1346" y="31636"/>
                    <a:pt x="2548" y="31683"/>
                  </a:cubicBezTo>
                  <a:cubicBezTo>
                    <a:pt x="2593" y="31685"/>
                    <a:pt x="2638" y="31686"/>
                    <a:pt x="2683" y="31686"/>
                  </a:cubicBezTo>
                  <a:cubicBezTo>
                    <a:pt x="3691" y="31686"/>
                    <a:pt x="4749" y="31181"/>
                    <a:pt x="5513" y="30326"/>
                  </a:cubicBezTo>
                  <a:cubicBezTo>
                    <a:pt x="6168" y="29600"/>
                    <a:pt x="6632" y="28635"/>
                    <a:pt x="6953" y="27397"/>
                  </a:cubicBezTo>
                  <a:cubicBezTo>
                    <a:pt x="7775" y="24099"/>
                    <a:pt x="7084" y="20694"/>
                    <a:pt x="6382" y="18098"/>
                  </a:cubicBezTo>
                  <a:cubicBezTo>
                    <a:pt x="6132" y="17193"/>
                    <a:pt x="5858" y="16277"/>
                    <a:pt x="5596" y="15384"/>
                  </a:cubicBezTo>
                  <a:cubicBezTo>
                    <a:pt x="4977" y="13348"/>
                    <a:pt x="4346" y="11228"/>
                    <a:pt x="4048" y="9085"/>
                  </a:cubicBezTo>
                  <a:cubicBezTo>
                    <a:pt x="3572" y="5573"/>
                    <a:pt x="4167" y="2442"/>
                    <a:pt x="5751" y="251"/>
                  </a:cubicBezTo>
                  <a:cubicBezTo>
                    <a:pt x="5775" y="227"/>
                    <a:pt x="5787" y="179"/>
                    <a:pt x="5775" y="144"/>
                  </a:cubicBezTo>
                  <a:cubicBezTo>
                    <a:pt x="5775" y="96"/>
                    <a:pt x="5751" y="60"/>
                    <a:pt x="5715" y="36"/>
                  </a:cubicBezTo>
                  <a:cubicBezTo>
                    <a:pt x="5680" y="13"/>
                    <a:pt x="5644" y="1"/>
                    <a:pt x="56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4"/>
            <p:cNvSpPr/>
            <p:nvPr/>
          </p:nvSpPr>
          <p:spPr>
            <a:xfrm>
              <a:off x="6622793" y="1588675"/>
              <a:ext cx="286000" cy="1090424"/>
            </a:xfrm>
            <a:custGeom>
              <a:avLst/>
              <a:gdLst/>
              <a:ahLst/>
              <a:cxnLst/>
              <a:rect l="l" t="t" r="r" b="b"/>
              <a:pathLst>
                <a:path w="6395" h="24382" extrusionOk="0">
                  <a:moveTo>
                    <a:pt x="917" y="1"/>
                  </a:moveTo>
                  <a:cubicBezTo>
                    <a:pt x="858" y="1"/>
                    <a:pt x="786" y="48"/>
                    <a:pt x="774" y="108"/>
                  </a:cubicBezTo>
                  <a:cubicBezTo>
                    <a:pt x="1" y="2406"/>
                    <a:pt x="655" y="4846"/>
                    <a:pt x="1334" y="6478"/>
                  </a:cubicBezTo>
                  <a:cubicBezTo>
                    <a:pt x="1858" y="7728"/>
                    <a:pt x="2537" y="8918"/>
                    <a:pt x="3203" y="10061"/>
                  </a:cubicBezTo>
                  <a:cubicBezTo>
                    <a:pt x="3596" y="10740"/>
                    <a:pt x="4001" y="11442"/>
                    <a:pt x="4370" y="12157"/>
                  </a:cubicBezTo>
                  <a:cubicBezTo>
                    <a:pt x="5573" y="14502"/>
                    <a:pt x="6073" y="16431"/>
                    <a:pt x="5930" y="18217"/>
                  </a:cubicBezTo>
                  <a:cubicBezTo>
                    <a:pt x="5716" y="20789"/>
                    <a:pt x="4168" y="22837"/>
                    <a:pt x="2906" y="24111"/>
                  </a:cubicBezTo>
                  <a:cubicBezTo>
                    <a:pt x="2882" y="24134"/>
                    <a:pt x="2858" y="24182"/>
                    <a:pt x="2858" y="24218"/>
                  </a:cubicBezTo>
                  <a:cubicBezTo>
                    <a:pt x="2870" y="24265"/>
                    <a:pt x="2882" y="24301"/>
                    <a:pt x="2906" y="24337"/>
                  </a:cubicBezTo>
                  <a:cubicBezTo>
                    <a:pt x="2935" y="24367"/>
                    <a:pt x="2977" y="24382"/>
                    <a:pt x="3019" y="24382"/>
                  </a:cubicBezTo>
                  <a:cubicBezTo>
                    <a:pt x="3060" y="24382"/>
                    <a:pt x="3102" y="24367"/>
                    <a:pt x="3132" y="24337"/>
                  </a:cubicBezTo>
                  <a:cubicBezTo>
                    <a:pt x="4430" y="23027"/>
                    <a:pt x="6025" y="20908"/>
                    <a:pt x="6239" y="18241"/>
                  </a:cubicBezTo>
                  <a:cubicBezTo>
                    <a:pt x="6394" y="16395"/>
                    <a:pt x="5882" y="14407"/>
                    <a:pt x="4644" y="12014"/>
                  </a:cubicBezTo>
                  <a:cubicBezTo>
                    <a:pt x="4275" y="11300"/>
                    <a:pt x="3870" y="10585"/>
                    <a:pt x="3477" y="9907"/>
                  </a:cubicBezTo>
                  <a:cubicBezTo>
                    <a:pt x="2822" y="8764"/>
                    <a:pt x="2144" y="7585"/>
                    <a:pt x="1632" y="6358"/>
                  </a:cubicBezTo>
                  <a:cubicBezTo>
                    <a:pt x="965" y="4775"/>
                    <a:pt x="322" y="2418"/>
                    <a:pt x="1072" y="215"/>
                  </a:cubicBezTo>
                  <a:cubicBezTo>
                    <a:pt x="1096" y="132"/>
                    <a:pt x="1048" y="36"/>
                    <a:pt x="965" y="12"/>
                  </a:cubicBezTo>
                  <a:cubicBezTo>
                    <a:pt x="953" y="1"/>
                    <a:pt x="941" y="1"/>
                    <a:pt x="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4"/>
            <p:cNvSpPr/>
            <p:nvPr/>
          </p:nvSpPr>
          <p:spPr>
            <a:xfrm>
              <a:off x="6582318" y="1535410"/>
              <a:ext cx="155008" cy="68068"/>
            </a:xfrm>
            <a:custGeom>
              <a:avLst/>
              <a:gdLst/>
              <a:ahLst/>
              <a:cxnLst/>
              <a:rect l="l" t="t" r="r" b="b"/>
              <a:pathLst>
                <a:path w="3466" h="1522" extrusionOk="0">
                  <a:moveTo>
                    <a:pt x="989" y="1"/>
                  </a:moveTo>
                  <a:lnTo>
                    <a:pt x="1" y="1513"/>
                  </a:lnTo>
                  <a:cubicBezTo>
                    <a:pt x="25" y="1519"/>
                    <a:pt x="51" y="1522"/>
                    <a:pt x="78" y="1522"/>
                  </a:cubicBezTo>
                  <a:cubicBezTo>
                    <a:pt x="105" y="1522"/>
                    <a:pt x="132" y="1519"/>
                    <a:pt x="155" y="1513"/>
                  </a:cubicBezTo>
                  <a:lnTo>
                    <a:pt x="810" y="1346"/>
                  </a:lnTo>
                  <a:cubicBezTo>
                    <a:pt x="840" y="1334"/>
                    <a:pt x="870" y="1328"/>
                    <a:pt x="900" y="1328"/>
                  </a:cubicBezTo>
                  <a:cubicBezTo>
                    <a:pt x="929" y="1328"/>
                    <a:pt x="959" y="1334"/>
                    <a:pt x="989" y="1346"/>
                  </a:cubicBezTo>
                  <a:lnTo>
                    <a:pt x="1644" y="1513"/>
                  </a:lnTo>
                  <a:cubicBezTo>
                    <a:pt x="1674" y="1519"/>
                    <a:pt x="1703" y="1522"/>
                    <a:pt x="1733" y="1522"/>
                  </a:cubicBezTo>
                  <a:cubicBezTo>
                    <a:pt x="1763" y="1522"/>
                    <a:pt x="1793" y="1519"/>
                    <a:pt x="1822" y="1513"/>
                  </a:cubicBezTo>
                  <a:lnTo>
                    <a:pt x="2477" y="1346"/>
                  </a:lnTo>
                  <a:cubicBezTo>
                    <a:pt x="2507" y="1334"/>
                    <a:pt x="2537" y="1328"/>
                    <a:pt x="2566" y="1328"/>
                  </a:cubicBezTo>
                  <a:cubicBezTo>
                    <a:pt x="2596" y="1328"/>
                    <a:pt x="2626" y="1334"/>
                    <a:pt x="2656" y="1346"/>
                  </a:cubicBezTo>
                  <a:lnTo>
                    <a:pt x="3323" y="1513"/>
                  </a:lnTo>
                  <a:cubicBezTo>
                    <a:pt x="3346" y="1519"/>
                    <a:pt x="3370" y="1522"/>
                    <a:pt x="3394" y="1522"/>
                  </a:cubicBezTo>
                  <a:cubicBezTo>
                    <a:pt x="3418" y="1522"/>
                    <a:pt x="3442" y="1519"/>
                    <a:pt x="3465" y="1513"/>
                  </a:cubicBezTo>
                  <a:lnTo>
                    <a:pt x="2477" y="1"/>
                  </a:lnTo>
                  <a:cubicBezTo>
                    <a:pt x="2239" y="37"/>
                    <a:pt x="1989" y="49"/>
                    <a:pt x="1739" y="49"/>
                  </a:cubicBezTo>
                  <a:cubicBezTo>
                    <a:pt x="1489" y="49"/>
                    <a:pt x="1239" y="37"/>
                    <a:pt x="98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4"/>
            <p:cNvSpPr/>
            <p:nvPr/>
          </p:nvSpPr>
          <p:spPr>
            <a:xfrm>
              <a:off x="6827266" y="978474"/>
              <a:ext cx="708226" cy="796597"/>
            </a:xfrm>
            <a:custGeom>
              <a:avLst/>
              <a:gdLst/>
              <a:ahLst/>
              <a:cxnLst/>
              <a:rect l="l" t="t" r="r" b="b"/>
              <a:pathLst>
                <a:path w="15836" h="17812" extrusionOk="0">
                  <a:moveTo>
                    <a:pt x="7918" y="0"/>
                  </a:moveTo>
                  <a:cubicBezTo>
                    <a:pt x="3346" y="0"/>
                    <a:pt x="1" y="4608"/>
                    <a:pt x="417" y="9751"/>
                  </a:cubicBezTo>
                  <a:cubicBezTo>
                    <a:pt x="763" y="14073"/>
                    <a:pt x="3703" y="17359"/>
                    <a:pt x="7168" y="17776"/>
                  </a:cubicBezTo>
                  <a:cubicBezTo>
                    <a:pt x="7418" y="17800"/>
                    <a:pt x="7668" y="17812"/>
                    <a:pt x="7918" y="17812"/>
                  </a:cubicBezTo>
                  <a:cubicBezTo>
                    <a:pt x="8168" y="17812"/>
                    <a:pt x="8418" y="17800"/>
                    <a:pt x="8668" y="17776"/>
                  </a:cubicBezTo>
                  <a:cubicBezTo>
                    <a:pt x="12133" y="17359"/>
                    <a:pt x="15074" y="14073"/>
                    <a:pt x="15419" y="9751"/>
                  </a:cubicBezTo>
                  <a:cubicBezTo>
                    <a:pt x="15836" y="4608"/>
                    <a:pt x="12490" y="0"/>
                    <a:pt x="79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4"/>
            <p:cNvSpPr/>
            <p:nvPr/>
          </p:nvSpPr>
          <p:spPr>
            <a:xfrm>
              <a:off x="7103610" y="1773471"/>
              <a:ext cx="155545" cy="67531"/>
            </a:xfrm>
            <a:custGeom>
              <a:avLst/>
              <a:gdLst/>
              <a:ahLst/>
              <a:cxnLst/>
              <a:rect l="l" t="t" r="r" b="b"/>
              <a:pathLst>
                <a:path w="3478" h="1510" extrusionOk="0">
                  <a:moveTo>
                    <a:pt x="989" y="0"/>
                  </a:moveTo>
                  <a:lnTo>
                    <a:pt x="1" y="1500"/>
                  </a:lnTo>
                  <a:cubicBezTo>
                    <a:pt x="25" y="1506"/>
                    <a:pt x="52" y="1509"/>
                    <a:pt x="78" y="1509"/>
                  </a:cubicBezTo>
                  <a:cubicBezTo>
                    <a:pt x="105" y="1509"/>
                    <a:pt x="132" y="1506"/>
                    <a:pt x="156" y="1500"/>
                  </a:cubicBezTo>
                  <a:lnTo>
                    <a:pt x="811" y="1334"/>
                  </a:lnTo>
                  <a:cubicBezTo>
                    <a:pt x="840" y="1328"/>
                    <a:pt x="870" y="1325"/>
                    <a:pt x="900" y="1325"/>
                  </a:cubicBezTo>
                  <a:cubicBezTo>
                    <a:pt x="930" y="1325"/>
                    <a:pt x="959" y="1328"/>
                    <a:pt x="989" y="1334"/>
                  </a:cubicBezTo>
                  <a:lnTo>
                    <a:pt x="1644" y="1500"/>
                  </a:lnTo>
                  <a:cubicBezTo>
                    <a:pt x="1674" y="1506"/>
                    <a:pt x="1704" y="1509"/>
                    <a:pt x="1733" y="1509"/>
                  </a:cubicBezTo>
                  <a:cubicBezTo>
                    <a:pt x="1763" y="1509"/>
                    <a:pt x="1793" y="1506"/>
                    <a:pt x="1823" y="1500"/>
                  </a:cubicBezTo>
                  <a:lnTo>
                    <a:pt x="2477" y="1334"/>
                  </a:lnTo>
                  <a:cubicBezTo>
                    <a:pt x="2507" y="1328"/>
                    <a:pt x="2540" y="1325"/>
                    <a:pt x="2573" y="1325"/>
                  </a:cubicBezTo>
                  <a:cubicBezTo>
                    <a:pt x="2605" y="1325"/>
                    <a:pt x="2638" y="1328"/>
                    <a:pt x="2668" y="1334"/>
                  </a:cubicBezTo>
                  <a:lnTo>
                    <a:pt x="3323" y="1500"/>
                  </a:lnTo>
                  <a:cubicBezTo>
                    <a:pt x="3347" y="1506"/>
                    <a:pt x="3370" y="1509"/>
                    <a:pt x="3396" y="1509"/>
                  </a:cubicBezTo>
                  <a:cubicBezTo>
                    <a:pt x="3421" y="1509"/>
                    <a:pt x="3448" y="1506"/>
                    <a:pt x="3478" y="1500"/>
                  </a:cubicBezTo>
                  <a:lnTo>
                    <a:pt x="2489" y="0"/>
                  </a:lnTo>
                  <a:cubicBezTo>
                    <a:pt x="2239" y="24"/>
                    <a:pt x="1989" y="36"/>
                    <a:pt x="1739" y="36"/>
                  </a:cubicBezTo>
                  <a:cubicBezTo>
                    <a:pt x="1489" y="36"/>
                    <a:pt x="1239" y="24"/>
                    <a:pt x="98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4"/>
            <p:cNvSpPr/>
            <p:nvPr/>
          </p:nvSpPr>
          <p:spPr>
            <a:xfrm>
              <a:off x="7322484" y="1076954"/>
              <a:ext cx="77772" cy="78399"/>
            </a:xfrm>
            <a:custGeom>
              <a:avLst/>
              <a:gdLst/>
              <a:ahLst/>
              <a:cxnLst/>
              <a:rect l="l" t="t" r="r" b="b"/>
              <a:pathLst>
                <a:path w="1739" h="1753" extrusionOk="0">
                  <a:moveTo>
                    <a:pt x="407" y="1"/>
                  </a:moveTo>
                  <a:cubicBezTo>
                    <a:pt x="337" y="1"/>
                    <a:pt x="275" y="20"/>
                    <a:pt x="227" y="60"/>
                  </a:cubicBezTo>
                  <a:cubicBezTo>
                    <a:pt x="0" y="227"/>
                    <a:pt x="119" y="739"/>
                    <a:pt x="477" y="1191"/>
                  </a:cubicBezTo>
                  <a:cubicBezTo>
                    <a:pt x="751" y="1539"/>
                    <a:pt x="1088" y="1753"/>
                    <a:pt x="1332" y="1753"/>
                  </a:cubicBezTo>
                  <a:cubicBezTo>
                    <a:pt x="1406" y="1753"/>
                    <a:pt x="1472" y="1733"/>
                    <a:pt x="1524" y="1691"/>
                  </a:cubicBezTo>
                  <a:cubicBezTo>
                    <a:pt x="1739" y="1525"/>
                    <a:pt x="1620" y="1013"/>
                    <a:pt x="1262" y="572"/>
                  </a:cubicBezTo>
                  <a:cubicBezTo>
                    <a:pt x="986" y="222"/>
                    <a:pt x="646" y="1"/>
                    <a:pt x="4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4"/>
            <p:cNvSpPr/>
            <p:nvPr/>
          </p:nvSpPr>
          <p:spPr>
            <a:xfrm>
              <a:off x="6746318" y="801550"/>
              <a:ext cx="88998" cy="67933"/>
            </a:xfrm>
            <a:custGeom>
              <a:avLst/>
              <a:gdLst/>
              <a:ahLst/>
              <a:cxnLst/>
              <a:rect l="l" t="t" r="r" b="b"/>
              <a:pathLst>
                <a:path w="1990" h="1519" extrusionOk="0">
                  <a:moveTo>
                    <a:pt x="460" y="0"/>
                  </a:moveTo>
                  <a:cubicBezTo>
                    <a:pt x="336" y="0"/>
                    <a:pt x="237" y="36"/>
                    <a:pt x="179" y="110"/>
                  </a:cubicBezTo>
                  <a:cubicBezTo>
                    <a:pt x="1" y="337"/>
                    <a:pt x="239" y="801"/>
                    <a:pt x="691" y="1158"/>
                  </a:cubicBezTo>
                  <a:cubicBezTo>
                    <a:pt x="987" y="1391"/>
                    <a:pt x="1303" y="1518"/>
                    <a:pt x="1536" y="1518"/>
                  </a:cubicBezTo>
                  <a:cubicBezTo>
                    <a:pt x="1660" y="1518"/>
                    <a:pt x="1761" y="1482"/>
                    <a:pt x="1822" y="1408"/>
                  </a:cubicBezTo>
                  <a:cubicBezTo>
                    <a:pt x="1989" y="1182"/>
                    <a:pt x="1763" y="718"/>
                    <a:pt x="1311" y="360"/>
                  </a:cubicBezTo>
                  <a:cubicBezTo>
                    <a:pt x="1015" y="127"/>
                    <a:pt x="694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2229;p52">
            <a:extLst>
              <a:ext uri="{FF2B5EF4-FFF2-40B4-BE49-F238E27FC236}">
                <a16:creationId xmlns:a16="http://schemas.microsoft.com/office/drawing/2014/main" id="{6B8CAF03-E553-42F7-BEBE-8907896663FD}"/>
              </a:ext>
            </a:extLst>
          </p:cNvPr>
          <p:cNvGrpSpPr/>
          <p:nvPr/>
        </p:nvGrpSpPr>
        <p:grpSpPr>
          <a:xfrm rot="3565703">
            <a:off x="2323158" y="1166645"/>
            <a:ext cx="614674" cy="517898"/>
            <a:chOff x="3546568" y="2582007"/>
            <a:chExt cx="441812" cy="418476"/>
          </a:xfrm>
          <a:solidFill>
            <a:schemeClr val="accent2"/>
          </a:solidFill>
        </p:grpSpPr>
        <p:sp>
          <p:nvSpPr>
            <p:cNvPr id="17" name="Google Shape;2230;p52">
              <a:extLst>
                <a:ext uri="{FF2B5EF4-FFF2-40B4-BE49-F238E27FC236}">
                  <a16:creationId xmlns:a16="http://schemas.microsoft.com/office/drawing/2014/main" id="{13DE2DE2-994B-41D4-8624-032EED8BA133}"/>
                </a:ext>
              </a:extLst>
            </p:cNvPr>
            <p:cNvSpPr/>
            <p:nvPr/>
          </p:nvSpPr>
          <p:spPr>
            <a:xfrm rot="-7325096">
              <a:off x="3629905" y="2616762"/>
              <a:ext cx="275137" cy="348966"/>
            </a:xfrm>
            <a:custGeom>
              <a:avLst/>
              <a:gdLst/>
              <a:ahLst/>
              <a:cxnLst/>
              <a:rect l="l" t="t" r="r" b="b"/>
              <a:pathLst>
                <a:path w="11005" h="13958" extrusionOk="0">
                  <a:moveTo>
                    <a:pt x="9068" y="9311"/>
                  </a:moveTo>
                  <a:cubicBezTo>
                    <a:pt x="8843" y="9123"/>
                    <a:pt x="8598" y="8957"/>
                    <a:pt x="8348" y="8798"/>
                  </a:cubicBezTo>
                  <a:cubicBezTo>
                    <a:pt x="7984" y="8565"/>
                    <a:pt x="7613" y="8348"/>
                    <a:pt x="7205" y="8098"/>
                  </a:cubicBezTo>
                  <a:cubicBezTo>
                    <a:pt x="7256" y="7998"/>
                    <a:pt x="7277" y="7935"/>
                    <a:pt x="7315" y="7879"/>
                  </a:cubicBezTo>
                  <a:cubicBezTo>
                    <a:pt x="7704" y="7291"/>
                    <a:pt x="7998" y="6660"/>
                    <a:pt x="8257" y="6013"/>
                  </a:cubicBezTo>
                  <a:cubicBezTo>
                    <a:pt x="8480" y="5458"/>
                    <a:pt x="8781" y="4942"/>
                    <a:pt x="9097" y="4433"/>
                  </a:cubicBezTo>
                  <a:cubicBezTo>
                    <a:pt x="9401" y="3940"/>
                    <a:pt x="9685" y="3435"/>
                    <a:pt x="9966" y="2928"/>
                  </a:cubicBezTo>
                  <a:cubicBezTo>
                    <a:pt x="10240" y="2437"/>
                    <a:pt x="10499" y="1938"/>
                    <a:pt x="10760" y="1439"/>
                  </a:cubicBezTo>
                  <a:cubicBezTo>
                    <a:pt x="10846" y="1273"/>
                    <a:pt x="10915" y="1099"/>
                    <a:pt x="10984" y="926"/>
                  </a:cubicBezTo>
                  <a:cubicBezTo>
                    <a:pt x="11005" y="870"/>
                    <a:pt x="10995" y="805"/>
                    <a:pt x="11005" y="701"/>
                  </a:cubicBezTo>
                  <a:cubicBezTo>
                    <a:pt x="10790" y="742"/>
                    <a:pt x="10597" y="829"/>
                    <a:pt x="10461" y="624"/>
                  </a:cubicBezTo>
                  <a:cubicBezTo>
                    <a:pt x="10444" y="597"/>
                    <a:pt x="10360" y="583"/>
                    <a:pt x="10319" y="597"/>
                  </a:cubicBezTo>
                  <a:cubicBezTo>
                    <a:pt x="10115" y="666"/>
                    <a:pt x="9941" y="579"/>
                    <a:pt x="9762" y="514"/>
                  </a:cubicBezTo>
                  <a:cubicBezTo>
                    <a:pt x="9415" y="392"/>
                    <a:pt x="9068" y="271"/>
                    <a:pt x="8726" y="143"/>
                  </a:cubicBezTo>
                  <a:cubicBezTo>
                    <a:pt x="8341" y="0"/>
                    <a:pt x="8198" y="21"/>
                    <a:pt x="7956" y="344"/>
                  </a:cubicBezTo>
                  <a:cubicBezTo>
                    <a:pt x="7616" y="795"/>
                    <a:pt x="7288" y="1255"/>
                    <a:pt x="6986" y="1730"/>
                  </a:cubicBezTo>
                  <a:cubicBezTo>
                    <a:pt x="6618" y="2305"/>
                    <a:pt x="6283" y="2901"/>
                    <a:pt x="5932" y="3486"/>
                  </a:cubicBezTo>
                  <a:cubicBezTo>
                    <a:pt x="5524" y="4179"/>
                    <a:pt x="5067" y="4841"/>
                    <a:pt x="4575" y="5479"/>
                  </a:cubicBezTo>
                  <a:cubicBezTo>
                    <a:pt x="4377" y="5732"/>
                    <a:pt x="4165" y="5978"/>
                    <a:pt x="3954" y="6237"/>
                  </a:cubicBezTo>
                  <a:cubicBezTo>
                    <a:pt x="3854" y="6203"/>
                    <a:pt x="3770" y="6182"/>
                    <a:pt x="3691" y="6151"/>
                  </a:cubicBezTo>
                  <a:cubicBezTo>
                    <a:pt x="2887" y="5801"/>
                    <a:pt x="2045" y="5565"/>
                    <a:pt x="1183" y="5399"/>
                  </a:cubicBezTo>
                  <a:cubicBezTo>
                    <a:pt x="909" y="5347"/>
                    <a:pt x="625" y="5330"/>
                    <a:pt x="344" y="5312"/>
                  </a:cubicBezTo>
                  <a:cubicBezTo>
                    <a:pt x="161" y="5298"/>
                    <a:pt x="25" y="5392"/>
                    <a:pt x="15" y="5569"/>
                  </a:cubicBezTo>
                  <a:cubicBezTo>
                    <a:pt x="1" y="5818"/>
                    <a:pt x="4" y="6075"/>
                    <a:pt x="43" y="6320"/>
                  </a:cubicBezTo>
                  <a:cubicBezTo>
                    <a:pt x="74" y="6518"/>
                    <a:pt x="150" y="6715"/>
                    <a:pt x="230" y="6902"/>
                  </a:cubicBezTo>
                  <a:cubicBezTo>
                    <a:pt x="517" y="7578"/>
                    <a:pt x="649" y="8295"/>
                    <a:pt x="798" y="9002"/>
                  </a:cubicBezTo>
                  <a:cubicBezTo>
                    <a:pt x="1051" y="10198"/>
                    <a:pt x="1165" y="11410"/>
                    <a:pt x="1172" y="12630"/>
                  </a:cubicBezTo>
                  <a:cubicBezTo>
                    <a:pt x="1176" y="12935"/>
                    <a:pt x="1207" y="13240"/>
                    <a:pt x="1252" y="13538"/>
                  </a:cubicBezTo>
                  <a:cubicBezTo>
                    <a:pt x="1297" y="13825"/>
                    <a:pt x="1488" y="13957"/>
                    <a:pt x="1779" y="13892"/>
                  </a:cubicBezTo>
                  <a:cubicBezTo>
                    <a:pt x="1941" y="13853"/>
                    <a:pt x="2097" y="13763"/>
                    <a:pt x="2240" y="13670"/>
                  </a:cubicBezTo>
                  <a:cubicBezTo>
                    <a:pt x="2694" y="13375"/>
                    <a:pt x="3126" y="13063"/>
                    <a:pt x="3580" y="12776"/>
                  </a:cubicBezTo>
                  <a:cubicBezTo>
                    <a:pt x="3888" y="12582"/>
                    <a:pt x="4224" y="12426"/>
                    <a:pt x="4540" y="12242"/>
                  </a:cubicBezTo>
                  <a:cubicBezTo>
                    <a:pt x="5305" y="11795"/>
                    <a:pt x="6089" y="11379"/>
                    <a:pt x="6903" y="11015"/>
                  </a:cubicBezTo>
                  <a:cubicBezTo>
                    <a:pt x="7336" y="10825"/>
                    <a:pt x="7759" y="10620"/>
                    <a:pt x="8178" y="10406"/>
                  </a:cubicBezTo>
                  <a:cubicBezTo>
                    <a:pt x="8473" y="10257"/>
                    <a:pt x="8760" y="10091"/>
                    <a:pt x="9030" y="9907"/>
                  </a:cubicBezTo>
                  <a:cubicBezTo>
                    <a:pt x="9284" y="9740"/>
                    <a:pt x="9297" y="9501"/>
                    <a:pt x="9068" y="9311"/>
                  </a:cubicBezTo>
                  <a:close/>
                  <a:moveTo>
                    <a:pt x="3033" y="12457"/>
                  </a:moveTo>
                  <a:cubicBezTo>
                    <a:pt x="3029" y="12464"/>
                    <a:pt x="3029" y="12470"/>
                    <a:pt x="3026" y="12478"/>
                  </a:cubicBezTo>
                  <a:cubicBezTo>
                    <a:pt x="3019" y="12474"/>
                    <a:pt x="3015" y="12470"/>
                    <a:pt x="3009" y="12467"/>
                  </a:cubicBezTo>
                  <a:cubicBezTo>
                    <a:pt x="2991" y="12495"/>
                    <a:pt x="2980" y="12526"/>
                    <a:pt x="2956" y="12547"/>
                  </a:cubicBezTo>
                  <a:cubicBezTo>
                    <a:pt x="2600" y="12869"/>
                    <a:pt x="2190" y="13126"/>
                    <a:pt x="1768" y="13434"/>
                  </a:cubicBezTo>
                  <a:cubicBezTo>
                    <a:pt x="1716" y="13316"/>
                    <a:pt x="1664" y="13250"/>
                    <a:pt x="1661" y="13177"/>
                  </a:cubicBezTo>
                  <a:cubicBezTo>
                    <a:pt x="1643" y="12776"/>
                    <a:pt x="1640" y="12370"/>
                    <a:pt x="1633" y="11965"/>
                  </a:cubicBezTo>
                  <a:cubicBezTo>
                    <a:pt x="1633" y="11944"/>
                    <a:pt x="1671" y="11920"/>
                    <a:pt x="1702" y="11885"/>
                  </a:cubicBezTo>
                  <a:cubicBezTo>
                    <a:pt x="1962" y="12162"/>
                    <a:pt x="1914" y="12637"/>
                    <a:pt x="2319" y="12827"/>
                  </a:cubicBezTo>
                  <a:cubicBezTo>
                    <a:pt x="2451" y="12686"/>
                    <a:pt x="2403" y="12550"/>
                    <a:pt x="2353" y="12432"/>
                  </a:cubicBezTo>
                  <a:cubicBezTo>
                    <a:pt x="2128" y="11885"/>
                    <a:pt x="1896" y="11341"/>
                    <a:pt x="1657" y="10801"/>
                  </a:cubicBezTo>
                  <a:cubicBezTo>
                    <a:pt x="1574" y="10617"/>
                    <a:pt x="1439" y="10454"/>
                    <a:pt x="1488" y="10177"/>
                  </a:cubicBezTo>
                  <a:cubicBezTo>
                    <a:pt x="1592" y="10308"/>
                    <a:pt x="1675" y="10388"/>
                    <a:pt x="1730" y="10486"/>
                  </a:cubicBezTo>
                  <a:cubicBezTo>
                    <a:pt x="1997" y="10943"/>
                    <a:pt x="2249" y="11404"/>
                    <a:pt x="2516" y="11858"/>
                  </a:cubicBezTo>
                  <a:cubicBezTo>
                    <a:pt x="2652" y="12083"/>
                    <a:pt x="2752" y="12336"/>
                    <a:pt x="3009" y="12467"/>
                  </a:cubicBezTo>
                  <a:lnTo>
                    <a:pt x="3009" y="12460"/>
                  </a:lnTo>
                  <a:cubicBezTo>
                    <a:pt x="3019" y="12460"/>
                    <a:pt x="3026" y="12457"/>
                    <a:pt x="3033" y="12457"/>
                  </a:cubicBezTo>
                  <a:cubicBezTo>
                    <a:pt x="3084" y="12266"/>
                    <a:pt x="2970" y="12110"/>
                    <a:pt x="2884" y="11958"/>
                  </a:cubicBezTo>
                  <a:cubicBezTo>
                    <a:pt x="2544" y="11348"/>
                    <a:pt x="2195" y="10745"/>
                    <a:pt x="1845" y="10142"/>
                  </a:cubicBezTo>
                  <a:cubicBezTo>
                    <a:pt x="1726" y="9938"/>
                    <a:pt x="1592" y="9740"/>
                    <a:pt x="1467" y="9536"/>
                  </a:cubicBezTo>
                  <a:cubicBezTo>
                    <a:pt x="1346" y="9331"/>
                    <a:pt x="1266" y="9113"/>
                    <a:pt x="1245" y="8767"/>
                  </a:cubicBezTo>
                  <a:cubicBezTo>
                    <a:pt x="1356" y="8930"/>
                    <a:pt x="1415" y="8999"/>
                    <a:pt x="1456" y="9079"/>
                  </a:cubicBezTo>
                  <a:cubicBezTo>
                    <a:pt x="1629" y="9390"/>
                    <a:pt x="1795" y="9706"/>
                    <a:pt x="1969" y="10021"/>
                  </a:cubicBezTo>
                  <a:cubicBezTo>
                    <a:pt x="2312" y="10652"/>
                    <a:pt x="2738" y="11223"/>
                    <a:pt x="3237" y="11746"/>
                  </a:cubicBezTo>
                  <a:cubicBezTo>
                    <a:pt x="3365" y="11882"/>
                    <a:pt x="3487" y="12027"/>
                    <a:pt x="3622" y="12179"/>
                  </a:cubicBezTo>
                  <a:cubicBezTo>
                    <a:pt x="3445" y="12357"/>
                    <a:pt x="3251" y="12429"/>
                    <a:pt x="3033" y="12457"/>
                  </a:cubicBezTo>
                  <a:close/>
                  <a:moveTo>
                    <a:pt x="3965" y="12024"/>
                  </a:moveTo>
                  <a:cubicBezTo>
                    <a:pt x="3223" y="11289"/>
                    <a:pt x="2593" y="10506"/>
                    <a:pt x="2083" y="9630"/>
                  </a:cubicBezTo>
                  <a:cubicBezTo>
                    <a:pt x="1733" y="9027"/>
                    <a:pt x="1366" y="8427"/>
                    <a:pt x="1065" y="7796"/>
                  </a:cubicBezTo>
                  <a:cubicBezTo>
                    <a:pt x="818" y="7277"/>
                    <a:pt x="656" y="6719"/>
                    <a:pt x="469" y="6175"/>
                  </a:cubicBezTo>
                  <a:cubicBezTo>
                    <a:pt x="434" y="6071"/>
                    <a:pt x="465" y="5950"/>
                    <a:pt x="465" y="5773"/>
                  </a:cubicBezTo>
                  <a:cubicBezTo>
                    <a:pt x="996" y="5805"/>
                    <a:pt x="1450" y="5912"/>
                    <a:pt x="1889" y="6013"/>
                  </a:cubicBezTo>
                  <a:cubicBezTo>
                    <a:pt x="1958" y="6262"/>
                    <a:pt x="2000" y="6494"/>
                    <a:pt x="2083" y="6712"/>
                  </a:cubicBezTo>
                  <a:cubicBezTo>
                    <a:pt x="2160" y="6917"/>
                    <a:pt x="2281" y="7107"/>
                    <a:pt x="2385" y="7302"/>
                  </a:cubicBezTo>
                  <a:cubicBezTo>
                    <a:pt x="2926" y="8337"/>
                    <a:pt x="3632" y="9262"/>
                    <a:pt x="4405" y="10142"/>
                  </a:cubicBezTo>
                  <a:cubicBezTo>
                    <a:pt x="4595" y="10361"/>
                    <a:pt x="4789" y="10582"/>
                    <a:pt x="4973" y="10807"/>
                  </a:cubicBezTo>
                  <a:cubicBezTo>
                    <a:pt x="5080" y="10940"/>
                    <a:pt x="5163" y="11081"/>
                    <a:pt x="5271" y="11237"/>
                  </a:cubicBezTo>
                  <a:cubicBezTo>
                    <a:pt x="4859" y="11580"/>
                    <a:pt x="4405" y="11788"/>
                    <a:pt x="3965" y="12024"/>
                  </a:cubicBezTo>
                  <a:close/>
                  <a:moveTo>
                    <a:pt x="6993" y="10420"/>
                  </a:moveTo>
                  <a:cubicBezTo>
                    <a:pt x="6938" y="10326"/>
                    <a:pt x="6868" y="10233"/>
                    <a:pt x="6823" y="10129"/>
                  </a:cubicBezTo>
                  <a:cubicBezTo>
                    <a:pt x="6674" y="9768"/>
                    <a:pt x="6539" y="9401"/>
                    <a:pt x="6390" y="9040"/>
                  </a:cubicBezTo>
                  <a:cubicBezTo>
                    <a:pt x="6085" y="8295"/>
                    <a:pt x="5638" y="7627"/>
                    <a:pt x="5136" y="6996"/>
                  </a:cubicBezTo>
                  <a:cubicBezTo>
                    <a:pt x="5035" y="6872"/>
                    <a:pt x="4949" y="6709"/>
                    <a:pt x="4738" y="6699"/>
                  </a:cubicBezTo>
                  <a:cubicBezTo>
                    <a:pt x="4668" y="6889"/>
                    <a:pt x="4765" y="7038"/>
                    <a:pt x="4851" y="7177"/>
                  </a:cubicBezTo>
                  <a:cubicBezTo>
                    <a:pt x="5008" y="7422"/>
                    <a:pt x="5167" y="7665"/>
                    <a:pt x="5330" y="7908"/>
                  </a:cubicBezTo>
                  <a:cubicBezTo>
                    <a:pt x="5694" y="8448"/>
                    <a:pt x="5978" y="9030"/>
                    <a:pt x="6203" y="9637"/>
                  </a:cubicBezTo>
                  <a:cubicBezTo>
                    <a:pt x="6317" y="9938"/>
                    <a:pt x="6449" y="10233"/>
                    <a:pt x="6564" y="10534"/>
                  </a:cubicBezTo>
                  <a:cubicBezTo>
                    <a:pt x="6577" y="10565"/>
                    <a:pt x="6546" y="10641"/>
                    <a:pt x="6515" y="10655"/>
                  </a:cubicBezTo>
                  <a:cubicBezTo>
                    <a:pt x="6484" y="10673"/>
                    <a:pt x="6401" y="10655"/>
                    <a:pt x="6380" y="10628"/>
                  </a:cubicBezTo>
                  <a:cubicBezTo>
                    <a:pt x="6210" y="10392"/>
                    <a:pt x="6041" y="10156"/>
                    <a:pt x="5891" y="9910"/>
                  </a:cubicBezTo>
                  <a:cubicBezTo>
                    <a:pt x="5676" y="9557"/>
                    <a:pt x="5483" y="9200"/>
                    <a:pt x="5285" y="8840"/>
                  </a:cubicBezTo>
                  <a:cubicBezTo>
                    <a:pt x="5029" y="8375"/>
                    <a:pt x="4713" y="7949"/>
                    <a:pt x="4343" y="7561"/>
                  </a:cubicBezTo>
                  <a:cubicBezTo>
                    <a:pt x="4214" y="7430"/>
                    <a:pt x="4100" y="7284"/>
                    <a:pt x="3975" y="7139"/>
                  </a:cubicBezTo>
                  <a:cubicBezTo>
                    <a:pt x="3850" y="7169"/>
                    <a:pt x="3871" y="7281"/>
                    <a:pt x="3895" y="7339"/>
                  </a:cubicBezTo>
                  <a:cubicBezTo>
                    <a:pt x="3962" y="7509"/>
                    <a:pt x="4027" y="7692"/>
                    <a:pt x="4141" y="7835"/>
                  </a:cubicBezTo>
                  <a:cubicBezTo>
                    <a:pt x="4578" y="8372"/>
                    <a:pt x="4914" y="8960"/>
                    <a:pt x="5240" y="9560"/>
                  </a:cubicBezTo>
                  <a:cubicBezTo>
                    <a:pt x="5427" y="9907"/>
                    <a:pt x="5646" y="10233"/>
                    <a:pt x="5846" y="10569"/>
                  </a:cubicBezTo>
                  <a:cubicBezTo>
                    <a:pt x="5905" y="10669"/>
                    <a:pt x="5957" y="10773"/>
                    <a:pt x="6016" y="10884"/>
                  </a:cubicBezTo>
                  <a:cubicBezTo>
                    <a:pt x="5943" y="10935"/>
                    <a:pt x="5888" y="10977"/>
                    <a:pt x="5825" y="11005"/>
                  </a:cubicBezTo>
                  <a:cubicBezTo>
                    <a:pt x="5784" y="11026"/>
                    <a:pt x="5729" y="11026"/>
                    <a:pt x="5680" y="11036"/>
                  </a:cubicBezTo>
                  <a:cubicBezTo>
                    <a:pt x="4502" y="9640"/>
                    <a:pt x="3262" y="8303"/>
                    <a:pt x="2454" y="6664"/>
                  </a:cubicBezTo>
                  <a:cubicBezTo>
                    <a:pt x="2395" y="6542"/>
                    <a:pt x="2329" y="6421"/>
                    <a:pt x="2270" y="6299"/>
                  </a:cubicBezTo>
                  <a:cubicBezTo>
                    <a:pt x="2257" y="6272"/>
                    <a:pt x="2257" y="6234"/>
                    <a:pt x="2246" y="6165"/>
                  </a:cubicBezTo>
                  <a:cubicBezTo>
                    <a:pt x="2333" y="6168"/>
                    <a:pt x="2416" y="6158"/>
                    <a:pt x="2486" y="6182"/>
                  </a:cubicBezTo>
                  <a:cubicBezTo>
                    <a:pt x="2835" y="6299"/>
                    <a:pt x="3178" y="6428"/>
                    <a:pt x="3525" y="6553"/>
                  </a:cubicBezTo>
                  <a:cubicBezTo>
                    <a:pt x="3622" y="6587"/>
                    <a:pt x="3719" y="6636"/>
                    <a:pt x="3819" y="6660"/>
                  </a:cubicBezTo>
                  <a:cubicBezTo>
                    <a:pt x="4041" y="6709"/>
                    <a:pt x="4232" y="6657"/>
                    <a:pt x="4373" y="6470"/>
                  </a:cubicBezTo>
                  <a:cubicBezTo>
                    <a:pt x="5126" y="5468"/>
                    <a:pt x="5884" y="4478"/>
                    <a:pt x="6505" y="3393"/>
                  </a:cubicBezTo>
                  <a:cubicBezTo>
                    <a:pt x="7004" y="2520"/>
                    <a:pt x="7520" y="1657"/>
                    <a:pt x="8126" y="843"/>
                  </a:cubicBezTo>
                  <a:cubicBezTo>
                    <a:pt x="8188" y="760"/>
                    <a:pt x="8248" y="676"/>
                    <a:pt x="8313" y="600"/>
                  </a:cubicBezTo>
                  <a:cubicBezTo>
                    <a:pt x="8348" y="562"/>
                    <a:pt x="8396" y="538"/>
                    <a:pt x="8438" y="507"/>
                  </a:cubicBezTo>
                  <a:cubicBezTo>
                    <a:pt x="8972" y="686"/>
                    <a:pt x="9498" y="864"/>
                    <a:pt x="10028" y="1037"/>
                  </a:cubicBezTo>
                  <a:cubicBezTo>
                    <a:pt x="10173" y="1086"/>
                    <a:pt x="10267" y="1179"/>
                    <a:pt x="10306" y="1318"/>
                  </a:cubicBezTo>
                  <a:cubicBezTo>
                    <a:pt x="10319" y="1366"/>
                    <a:pt x="10285" y="1428"/>
                    <a:pt x="10257" y="1535"/>
                  </a:cubicBezTo>
                  <a:cubicBezTo>
                    <a:pt x="10128" y="1387"/>
                    <a:pt x="10035" y="1283"/>
                    <a:pt x="9917" y="1148"/>
                  </a:cubicBezTo>
                  <a:cubicBezTo>
                    <a:pt x="9741" y="1460"/>
                    <a:pt x="9837" y="1698"/>
                    <a:pt x="10000" y="1948"/>
                  </a:cubicBezTo>
                  <a:cubicBezTo>
                    <a:pt x="9921" y="2104"/>
                    <a:pt x="9907" y="2298"/>
                    <a:pt x="9730" y="2409"/>
                  </a:cubicBezTo>
                  <a:lnTo>
                    <a:pt x="9727" y="2405"/>
                  </a:lnTo>
                  <a:lnTo>
                    <a:pt x="9724" y="2409"/>
                  </a:lnTo>
                  <a:lnTo>
                    <a:pt x="9724" y="2409"/>
                  </a:lnTo>
                  <a:cubicBezTo>
                    <a:pt x="9554" y="2946"/>
                    <a:pt x="9269" y="3427"/>
                    <a:pt x="8968" y="3902"/>
                  </a:cubicBezTo>
                  <a:cubicBezTo>
                    <a:pt x="8705" y="4321"/>
                    <a:pt x="8445" y="4740"/>
                    <a:pt x="8198" y="5170"/>
                  </a:cubicBezTo>
                  <a:cubicBezTo>
                    <a:pt x="8074" y="5392"/>
                    <a:pt x="7984" y="5631"/>
                    <a:pt x="7877" y="5863"/>
                  </a:cubicBezTo>
                  <a:cubicBezTo>
                    <a:pt x="7808" y="6016"/>
                    <a:pt x="7738" y="6168"/>
                    <a:pt x="7648" y="6359"/>
                  </a:cubicBezTo>
                  <a:cubicBezTo>
                    <a:pt x="7229" y="5984"/>
                    <a:pt x="7013" y="5503"/>
                    <a:pt x="6609" y="5056"/>
                  </a:cubicBezTo>
                  <a:cubicBezTo>
                    <a:pt x="6688" y="5776"/>
                    <a:pt x="6986" y="6286"/>
                    <a:pt x="7471" y="6699"/>
                  </a:cubicBezTo>
                  <a:cubicBezTo>
                    <a:pt x="7274" y="7252"/>
                    <a:pt x="6906" y="7825"/>
                    <a:pt x="6577" y="8077"/>
                  </a:cubicBezTo>
                  <a:cubicBezTo>
                    <a:pt x="6348" y="7894"/>
                    <a:pt x="6252" y="7613"/>
                    <a:pt x="6071" y="7395"/>
                  </a:cubicBezTo>
                  <a:cubicBezTo>
                    <a:pt x="5884" y="7173"/>
                    <a:pt x="5715" y="6941"/>
                    <a:pt x="5507" y="6674"/>
                  </a:cubicBezTo>
                  <a:cubicBezTo>
                    <a:pt x="5486" y="6768"/>
                    <a:pt x="5454" y="6816"/>
                    <a:pt x="5468" y="6844"/>
                  </a:cubicBezTo>
                  <a:cubicBezTo>
                    <a:pt x="5735" y="7454"/>
                    <a:pt x="6047" y="8039"/>
                    <a:pt x="6439" y="8583"/>
                  </a:cubicBezTo>
                  <a:cubicBezTo>
                    <a:pt x="6519" y="8690"/>
                    <a:pt x="6584" y="8822"/>
                    <a:pt x="6789" y="8826"/>
                  </a:cubicBezTo>
                  <a:cubicBezTo>
                    <a:pt x="6844" y="8749"/>
                    <a:pt x="6914" y="8659"/>
                    <a:pt x="6983" y="8570"/>
                  </a:cubicBezTo>
                  <a:cubicBezTo>
                    <a:pt x="7429" y="8718"/>
                    <a:pt x="8233" y="9214"/>
                    <a:pt x="8604" y="9563"/>
                  </a:cubicBezTo>
                  <a:cubicBezTo>
                    <a:pt x="8257" y="9879"/>
                    <a:pt x="7627" y="10219"/>
                    <a:pt x="6993" y="10420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2231;p52">
              <a:extLst>
                <a:ext uri="{FF2B5EF4-FFF2-40B4-BE49-F238E27FC236}">
                  <a16:creationId xmlns:a16="http://schemas.microsoft.com/office/drawing/2014/main" id="{D1EAB4E7-C62F-47AB-860D-FE3A8C446C7C}"/>
                </a:ext>
              </a:extLst>
            </p:cNvPr>
            <p:cNvSpPr/>
            <p:nvPr/>
          </p:nvSpPr>
          <p:spPr>
            <a:xfrm rot="-7325096">
              <a:off x="3681856" y="2760181"/>
              <a:ext cx="26651" cy="40802"/>
            </a:xfrm>
            <a:custGeom>
              <a:avLst/>
              <a:gdLst/>
              <a:ahLst/>
              <a:cxnLst/>
              <a:rect l="l" t="t" r="r" b="b"/>
              <a:pathLst>
                <a:path w="1066" h="1632" extrusionOk="0">
                  <a:moveTo>
                    <a:pt x="666" y="1470"/>
                  </a:moveTo>
                  <a:cubicBezTo>
                    <a:pt x="684" y="1497"/>
                    <a:pt x="694" y="1542"/>
                    <a:pt x="722" y="1553"/>
                  </a:cubicBezTo>
                  <a:cubicBezTo>
                    <a:pt x="795" y="1584"/>
                    <a:pt x="878" y="1632"/>
                    <a:pt x="951" y="1622"/>
                  </a:cubicBezTo>
                  <a:cubicBezTo>
                    <a:pt x="1048" y="1604"/>
                    <a:pt x="1065" y="1500"/>
                    <a:pt x="1040" y="1417"/>
                  </a:cubicBezTo>
                  <a:cubicBezTo>
                    <a:pt x="892" y="908"/>
                    <a:pt x="611" y="468"/>
                    <a:pt x="258" y="69"/>
                  </a:cubicBezTo>
                  <a:cubicBezTo>
                    <a:pt x="226" y="35"/>
                    <a:pt x="164" y="31"/>
                    <a:pt x="92" y="0"/>
                  </a:cubicBezTo>
                  <a:cubicBezTo>
                    <a:pt x="60" y="59"/>
                    <a:pt x="1" y="114"/>
                    <a:pt x="1" y="170"/>
                  </a:cubicBezTo>
                  <a:cubicBezTo>
                    <a:pt x="5" y="250"/>
                    <a:pt x="36" y="333"/>
                    <a:pt x="74" y="405"/>
                  </a:cubicBezTo>
                  <a:cubicBezTo>
                    <a:pt x="268" y="763"/>
                    <a:pt x="469" y="1116"/>
                    <a:pt x="666" y="1470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2232;p52">
              <a:extLst>
                <a:ext uri="{FF2B5EF4-FFF2-40B4-BE49-F238E27FC236}">
                  <a16:creationId xmlns:a16="http://schemas.microsoft.com/office/drawing/2014/main" id="{7990371D-7A84-49A9-A349-D8107BCDEA95}"/>
                </a:ext>
              </a:extLst>
            </p:cNvPr>
            <p:cNvSpPr/>
            <p:nvPr/>
          </p:nvSpPr>
          <p:spPr>
            <a:xfrm rot="-7325096">
              <a:off x="3628956" y="2762558"/>
              <a:ext cx="23676" cy="42902"/>
            </a:xfrm>
            <a:custGeom>
              <a:avLst/>
              <a:gdLst/>
              <a:ahLst/>
              <a:cxnLst/>
              <a:rect l="l" t="t" r="r" b="b"/>
              <a:pathLst>
                <a:path w="947" h="1716" extrusionOk="0">
                  <a:moveTo>
                    <a:pt x="558" y="1560"/>
                  </a:moveTo>
                  <a:cubicBezTo>
                    <a:pt x="579" y="1602"/>
                    <a:pt x="621" y="1650"/>
                    <a:pt x="662" y="1671"/>
                  </a:cubicBezTo>
                  <a:cubicBezTo>
                    <a:pt x="721" y="1695"/>
                    <a:pt x="805" y="1716"/>
                    <a:pt x="849" y="1695"/>
                  </a:cubicBezTo>
                  <a:cubicBezTo>
                    <a:pt x="898" y="1671"/>
                    <a:pt x="929" y="1591"/>
                    <a:pt x="939" y="1532"/>
                  </a:cubicBezTo>
                  <a:cubicBezTo>
                    <a:pt x="947" y="1487"/>
                    <a:pt x="918" y="1435"/>
                    <a:pt x="898" y="1390"/>
                  </a:cubicBezTo>
                  <a:cubicBezTo>
                    <a:pt x="701" y="978"/>
                    <a:pt x="503" y="565"/>
                    <a:pt x="302" y="156"/>
                  </a:cubicBezTo>
                  <a:cubicBezTo>
                    <a:pt x="278" y="105"/>
                    <a:pt x="219" y="67"/>
                    <a:pt x="153" y="1"/>
                  </a:cubicBezTo>
                  <a:cubicBezTo>
                    <a:pt x="25" y="177"/>
                    <a:pt x="0" y="343"/>
                    <a:pt x="70" y="503"/>
                  </a:cubicBezTo>
                  <a:cubicBezTo>
                    <a:pt x="222" y="860"/>
                    <a:pt x="392" y="1210"/>
                    <a:pt x="558" y="1560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2233;p52">
              <a:extLst>
                <a:ext uri="{FF2B5EF4-FFF2-40B4-BE49-F238E27FC236}">
                  <a16:creationId xmlns:a16="http://schemas.microsoft.com/office/drawing/2014/main" id="{BDD27F66-80BE-4CB9-908F-46717353C90C}"/>
                </a:ext>
              </a:extLst>
            </p:cNvPr>
            <p:cNvSpPr/>
            <p:nvPr/>
          </p:nvSpPr>
          <p:spPr>
            <a:xfrm rot="-7325096">
              <a:off x="3730726" y="2755867"/>
              <a:ext cx="28351" cy="43502"/>
            </a:xfrm>
            <a:custGeom>
              <a:avLst/>
              <a:gdLst/>
              <a:ahLst/>
              <a:cxnLst/>
              <a:rect l="l" t="t" r="r" b="b"/>
              <a:pathLst>
                <a:path w="1134" h="1740" extrusionOk="0">
                  <a:moveTo>
                    <a:pt x="908" y="1722"/>
                  </a:moveTo>
                  <a:cubicBezTo>
                    <a:pt x="970" y="1730"/>
                    <a:pt x="1061" y="1740"/>
                    <a:pt x="1095" y="1705"/>
                  </a:cubicBezTo>
                  <a:cubicBezTo>
                    <a:pt x="1133" y="1674"/>
                    <a:pt x="1123" y="1588"/>
                    <a:pt x="1120" y="1525"/>
                  </a:cubicBezTo>
                  <a:cubicBezTo>
                    <a:pt x="1120" y="1497"/>
                    <a:pt x="1088" y="1466"/>
                    <a:pt x="1071" y="1439"/>
                  </a:cubicBezTo>
                  <a:cubicBezTo>
                    <a:pt x="783" y="1016"/>
                    <a:pt x="492" y="590"/>
                    <a:pt x="201" y="171"/>
                  </a:cubicBezTo>
                  <a:cubicBezTo>
                    <a:pt x="174" y="129"/>
                    <a:pt x="129" y="104"/>
                    <a:pt x="1" y="0"/>
                  </a:cubicBezTo>
                  <a:cubicBezTo>
                    <a:pt x="105" y="718"/>
                    <a:pt x="396" y="1223"/>
                    <a:pt x="821" y="1671"/>
                  </a:cubicBezTo>
                  <a:cubicBezTo>
                    <a:pt x="845" y="1695"/>
                    <a:pt x="877" y="1722"/>
                    <a:pt x="908" y="1722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2234;p52">
              <a:extLst>
                <a:ext uri="{FF2B5EF4-FFF2-40B4-BE49-F238E27FC236}">
                  <a16:creationId xmlns:a16="http://schemas.microsoft.com/office/drawing/2014/main" id="{30C5D36F-480D-4666-945C-851285B9E992}"/>
                </a:ext>
              </a:extLst>
            </p:cNvPr>
            <p:cNvSpPr/>
            <p:nvPr/>
          </p:nvSpPr>
          <p:spPr>
            <a:xfrm rot="-7325096">
              <a:off x="3656771" y="2766984"/>
              <a:ext cx="22201" cy="32701"/>
            </a:xfrm>
            <a:custGeom>
              <a:avLst/>
              <a:gdLst/>
              <a:ahLst/>
              <a:cxnLst/>
              <a:rect l="l" t="t" r="r" b="b"/>
              <a:pathLst>
                <a:path w="888" h="1308" extrusionOk="0">
                  <a:moveTo>
                    <a:pt x="565" y="1217"/>
                  </a:moveTo>
                  <a:cubicBezTo>
                    <a:pt x="582" y="1245"/>
                    <a:pt x="617" y="1269"/>
                    <a:pt x="645" y="1276"/>
                  </a:cubicBezTo>
                  <a:cubicBezTo>
                    <a:pt x="693" y="1290"/>
                    <a:pt x="766" y="1307"/>
                    <a:pt x="794" y="1286"/>
                  </a:cubicBezTo>
                  <a:cubicBezTo>
                    <a:pt x="839" y="1248"/>
                    <a:pt x="877" y="1182"/>
                    <a:pt x="884" y="1128"/>
                  </a:cubicBezTo>
                  <a:cubicBezTo>
                    <a:pt x="888" y="1065"/>
                    <a:pt x="864" y="992"/>
                    <a:pt x="829" y="936"/>
                  </a:cubicBezTo>
                  <a:cubicBezTo>
                    <a:pt x="656" y="649"/>
                    <a:pt x="479" y="362"/>
                    <a:pt x="298" y="77"/>
                  </a:cubicBezTo>
                  <a:cubicBezTo>
                    <a:pt x="274" y="39"/>
                    <a:pt x="215" y="26"/>
                    <a:pt x="173" y="1"/>
                  </a:cubicBezTo>
                  <a:cubicBezTo>
                    <a:pt x="11" y="84"/>
                    <a:pt x="0" y="229"/>
                    <a:pt x="63" y="348"/>
                  </a:cubicBezTo>
                  <a:cubicBezTo>
                    <a:pt x="212" y="645"/>
                    <a:pt x="395" y="930"/>
                    <a:pt x="565" y="1217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2235;p52">
              <a:extLst>
                <a:ext uri="{FF2B5EF4-FFF2-40B4-BE49-F238E27FC236}">
                  <a16:creationId xmlns:a16="http://schemas.microsoft.com/office/drawing/2014/main" id="{0DA707A0-043D-474A-B6A0-490112873EC0}"/>
                </a:ext>
              </a:extLst>
            </p:cNvPr>
            <p:cNvSpPr/>
            <p:nvPr/>
          </p:nvSpPr>
          <p:spPr>
            <a:xfrm rot="-7325096">
              <a:off x="3598107" y="2762167"/>
              <a:ext cx="26201" cy="35902"/>
            </a:xfrm>
            <a:custGeom>
              <a:avLst/>
              <a:gdLst/>
              <a:ahLst/>
              <a:cxnLst/>
              <a:rect l="l" t="t" r="r" b="b"/>
              <a:pathLst>
                <a:path w="1048" h="1436" extrusionOk="0">
                  <a:moveTo>
                    <a:pt x="254" y="202"/>
                  </a:moveTo>
                  <a:cubicBezTo>
                    <a:pt x="208" y="143"/>
                    <a:pt x="150" y="92"/>
                    <a:pt x="60" y="1"/>
                  </a:cubicBezTo>
                  <a:cubicBezTo>
                    <a:pt x="1" y="597"/>
                    <a:pt x="320" y="975"/>
                    <a:pt x="642" y="1345"/>
                  </a:cubicBezTo>
                  <a:cubicBezTo>
                    <a:pt x="722" y="1435"/>
                    <a:pt x="840" y="1422"/>
                    <a:pt x="961" y="1325"/>
                  </a:cubicBezTo>
                  <a:cubicBezTo>
                    <a:pt x="995" y="1293"/>
                    <a:pt x="1019" y="1248"/>
                    <a:pt x="1048" y="1207"/>
                  </a:cubicBezTo>
                  <a:cubicBezTo>
                    <a:pt x="995" y="1179"/>
                    <a:pt x="933" y="1155"/>
                    <a:pt x="902" y="1110"/>
                  </a:cubicBezTo>
                  <a:cubicBezTo>
                    <a:pt x="680" y="812"/>
                    <a:pt x="472" y="503"/>
                    <a:pt x="254" y="202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2236;p52">
              <a:extLst>
                <a:ext uri="{FF2B5EF4-FFF2-40B4-BE49-F238E27FC236}">
                  <a16:creationId xmlns:a16="http://schemas.microsoft.com/office/drawing/2014/main" id="{D6E24643-F883-43E1-AFF5-0A46032B7812}"/>
                </a:ext>
              </a:extLst>
            </p:cNvPr>
            <p:cNvSpPr/>
            <p:nvPr/>
          </p:nvSpPr>
          <p:spPr>
            <a:xfrm rot="-7325096">
              <a:off x="3797730" y="2762666"/>
              <a:ext cx="81879" cy="129881"/>
            </a:xfrm>
            <a:custGeom>
              <a:avLst/>
              <a:gdLst/>
              <a:ahLst/>
              <a:cxnLst/>
              <a:rect l="l" t="t" r="r" b="b"/>
              <a:pathLst>
                <a:path w="3275" h="5195" extrusionOk="0">
                  <a:moveTo>
                    <a:pt x="2730" y="4120"/>
                  </a:moveTo>
                  <a:cubicBezTo>
                    <a:pt x="2450" y="3715"/>
                    <a:pt x="2121" y="3333"/>
                    <a:pt x="1857" y="2914"/>
                  </a:cubicBezTo>
                  <a:cubicBezTo>
                    <a:pt x="1265" y="1976"/>
                    <a:pt x="696" y="1023"/>
                    <a:pt x="114" y="77"/>
                  </a:cubicBezTo>
                  <a:cubicBezTo>
                    <a:pt x="101" y="53"/>
                    <a:pt x="63" y="39"/>
                    <a:pt x="0" y="1"/>
                  </a:cubicBezTo>
                  <a:cubicBezTo>
                    <a:pt x="14" y="122"/>
                    <a:pt x="4" y="226"/>
                    <a:pt x="35" y="312"/>
                  </a:cubicBezTo>
                  <a:cubicBezTo>
                    <a:pt x="125" y="552"/>
                    <a:pt x="215" y="791"/>
                    <a:pt x="336" y="1016"/>
                  </a:cubicBezTo>
                  <a:cubicBezTo>
                    <a:pt x="596" y="1494"/>
                    <a:pt x="880" y="1961"/>
                    <a:pt x="1144" y="2440"/>
                  </a:cubicBezTo>
                  <a:cubicBezTo>
                    <a:pt x="1580" y="3237"/>
                    <a:pt x="2121" y="3965"/>
                    <a:pt x="2703" y="4664"/>
                  </a:cubicBezTo>
                  <a:cubicBezTo>
                    <a:pt x="2855" y="4848"/>
                    <a:pt x="3015" y="5025"/>
                    <a:pt x="3274" y="5194"/>
                  </a:cubicBezTo>
                  <a:cubicBezTo>
                    <a:pt x="3247" y="5059"/>
                    <a:pt x="3247" y="4972"/>
                    <a:pt x="3208" y="4907"/>
                  </a:cubicBezTo>
                  <a:cubicBezTo>
                    <a:pt x="3056" y="4640"/>
                    <a:pt x="2907" y="4373"/>
                    <a:pt x="2730" y="4120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4" name="Google Shape;314;p41">
            <a:extLst>
              <a:ext uri="{FF2B5EF4-FFF2-40B4-BE49-F238E27FC236}">
                <a16:creationId xmlns:a16="http://schemas.microsoft.com/office/drawing/2014/main" id="{44A3DA9C-3284-43F6-AC10-A0D6E37E0FAC}"/>
              </a:ext>
            </a:extLst>
          </p:cNvPr>
          <p:cNvGrpSpPr/>
          <p:nvPr/>
        </p:nvGrpSpPr>
        <p:grpSpPr>
          <a:xfrm>
            <a:off x="6410489" y="521803"/>
            <a:ext cx="2497098" cy="4396359"/>
            <a:chOff x="2547150" y="238125"/>
            <a:chExt cx="2525675" cy="5238750"/>
          </a:xfrm>
        </p:grpSpPr>
        <p:sp>
          <p:nvSpPr>
            <p:cNvPr id="25" name="Google Shape;315;p41">
              <a:extLst>
                <a:ext uri="{FF2B5EF4-FFF2-40B4-BE49-F238E27FC236}">
                  <a16:creationId xmlns:a16="http://schemas.microsoft.com/office/drawing/2014/main" id="{C3DF9623-6A0D-4339-A358-1DBC0449C156}"/>
                </a:ext>
              </a:extLst>
            </p:cNvPr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143C55"/>
            </a:solidFill>
            <a:ln>
              <a:solidFill>
                <a:schemeClr val="tx2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316;p41">
              <a:extLst>
                <a:ext uri="{FF2B5EF4-FFF2-40B4-BE49-F238E27FC236}">
                  <a16:creationId xmlns:a16="http://schemas.microsoft.com/office/drawing/2014/main" id="{9BFCC7E6-C74F-4E81-ACB3-0D50DB59AD80}"/>
                </a:ext>
              </a:extLst>
            </p:cNvPr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rgbClr val="748C9C"/>
            </a:solidFill>
            <a:ln>
              <a:solidFill>
                <a:schemeClr val="tx2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317;p41">
              <a:extLst>
                <a:ext uri="{FF2B5EF4-FFF2-40B4-BE49-F238E27FC236}">
                  <a16:creationId xmlns:a16="http://schemas.microsoft.com/office/drawing/2014/main" id="{21DACD92-FA62-476C-9AE1-D96B21F340AA}"/>
                </a:ext>
              </a:extLst>
            </p:cNvPr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748C9C"/>
            </a:solidFill>
            <a:ln>
              <a:solidFill>
                <a:schemeClr val="tx2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318;p41">
              <a:extLst>
                <a:ext uri="{FF2B5EF4-FFF2-40B4-BE49-F238E27FC236}">
                  <a16:creationId xmlns:a16="http://schemas.microsoft.com/office/drawing/2014/main" id="{71A57C86-1948-4382-8499-8BAA760115B7}"/>
                </a:ext>
              </a:extLst>
            </p:cNvPr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rgbClr val="748C9C"/>
            </a:solidFill>
            <a:ln>
              <a:solidFill>
                <a:schemeClr val="tx2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9" name="Google Shape;2226;p52">
            <a:extLst>
              <a:ext uri="{FF2B5EF4-FFF2-40B4-BE49-F238E27FC236}">
                <a16:creationId xmlns:a16="http://schemas.microsoft.com/office/drawing/2014/main" id="{0BB40250-38A5-4D89-8E4D-7EEF6A627CC6}"/>
              </a:ext>
            </a:extLst>
          </p:cNvPr>
          <p:cNvSpPr txBox="1">
            <a:spLocks/>
          </p:cNvSpPr>
          <p:nvPr/>
        </p:nvSpPr>
        <p:spPr>
          <a:xfrm>
            <a:off x="6609621" y="1296016"/>
            <a:ext cx="2096979" cy="263803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Recuerda que si tienes dudas puedes contactarte directamente con nosotros a través de tu profesora jefe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4DB586C-C5A8-43B7-8E51-84334E508230}"/>
              </a:ext>
            </a:extLst>
          </p:cNvPr>
          <p:cNvSpPr txBox="1"/>
          <p:nvPr/>
        </p:nvSpPr>
        <p:spPr>
          <a:xfrm>
            <a:off x="2336665" y="4489347"/>
            <a:ext cx="345306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419" sz="1400" b="1" i="0" u="none" strike="noStrike" kern="0" cap="none" spc="0" normalizeH="0" baseline="0" noProof="0" dirty="0">
                <a:ln>
                  <a:noFill/>
                </a:ln>
                <a:solidFill>
                  <a:srgbClr val="143C5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Te esperamos para la próxima actividad.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42"/>
          <p:cNvGrpSpPr/>
          <p:nvPr/>
        </p:nvGrpSpPr>
        <p:grpSpPr>
          <a:xfrm>
            <a:off x="0" y="351478"/>
            <a:ext cx="1458533" cy="2670242"/>
            <a:chOff x="3911509" y="2914322"/>
            <a:chExt cx="1206995" cy="2209734"/>
          </a:xfrm>
        </p:grpSpPr>
        <p:sp>
          <p:nvSpPr>
            <p:cNvPr id="221" name="Google Shape;221;p42"/>
            <p:cNvSpPr/>
            <p:nvPr/>
          </p:nvSpPr>
          <p:spPr>
            <a:xfrm rot="-1071608">
              <a:off x="4177647" y="3760363"/>
              <a:ext cx="389530" cy="1336154"/>
            </a:xfrm>
            <a:custGeom>
              <a:avLst/>
              <a:gdLst/>
              <a:ahLst/>
              <a:cxnLst/>
              <a:rect l="l" t="t" r="r" b="b"/>
              <a:pathLst>
                <a:path w="8657" h="29695" fill="none" extrusionOk="0">
                  <a:moveTo>
                    <a:pt x="8657" y="1"/>
                  </a:moveTo>
                  <a:cubicBezTo>
                    <a:pt x="7835" y="3716"/>
                    <a:pt x="4930" y="3073"/>
                    <a:pt x="4108" y="6775"/>
                  </a:cubicBezTo>
                  <a:cubicBezTo>
                    <a:pt x="3287" y="10490"/>
                    <a:pt x="6192" y="11133"/>
                    <a:pt x="5371" y="14848"/>
                  </a:cubicBezTo>
                  <a:cubicBezTo>
                    <a:pt x="4549" y="18563"/>
                    <a:pt x="1644" y="17920"/>
                    <a:pt x="822" y="21634"/>
                  </a:cubicBezTo>
                  <a:cubicBezTo>
                    <a:pt x="1" y="25337"/>
                    <a:pt x="2906" y="25980"/>
                    <a:pt x="2084" y="29695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42"/>
            <p:cNvSpPr/>
            <p:nvPr/>
          </p:nvSpPr>
          <p:spPr>
            <a:xfrm rot="-1071608">
              <a:off x="4007311" y="3004398"/>
              <a:ext cx="702927" cy="735189"/>
            </a:xfrm>
            <a:custGeom>
              <a:avLst/>
              <a:gdLst/>
              <a:ahLst/>
              <a:cxnLst/>
              <a:rect l="l" t="t" r="r" b="b"/>
              <a:pathLst>
                <a:path w="15622" h="16339" extrusionOk="0">
                  <a:moveTo>
                    <a:pt x="8299" y="0"/>
                  </a:moveTo>
                  <a:cubicBezTo>
                    <a:pt x="5288" y="0"/>
                    <a:pt x="2368" y="2207"/>
                    <a:pt x="1275" y="5596"/>
                  </a:cubicBezTo>
                  <a:cubicBezTo>
                    <a:pt x="1" y="9525"/>
                    <a:pt x="1668" y="13621"/>
                    <a:pt x="5001" y="14954"/>
                  </a:cubicBezTo>
                  <a:cubicBezTo>
                    <a:pt x="4716" y="15192"/>
                    <a:pt x="4394" y="15657"/>
                    <a:pt x="4478" y="15895"/>
                  </a:cubicBezTo>
                  <a:cubicBezTo>
                    <a:pt x="4551" y="16124"/>
                    <a:pt x="5069" y="16339"/>
                    <a:pt x="5417" y="16339"/>
                  </a:cubicBezTo>
                  <a:cubicBezTo>
                    <a:pt x="5521" y="16339"/>
                    <a:pt x="5611" y="16320"/>
                    <a:pt x="5668" y="16276"/>
                  </a:cubicBezTo>
                  <a:cubicBezTo>
                    <a:pt x="5883" y="16133"/>
                    <a:pt x="5894" y="15573"/>
                    <a:pt x="5787" y="15216"/>
                  </a:cubicBezTo>
                  <a:lnTo>
                    <a:pt x="5787" y="15216"/>
                  </a:lnTo>
                  <a:cubicBezTo>
                    <a:pt x="6276" y="15338"/>
                    <a:pt x="6770" y="15397"/>
                    <a:pt x="7262" y="15397"/>
                  </a:cubicBezTo>
                  <a:cubicBezTo>
                    <a:pt x="10278" y="15397"/>
                    <a:pt x="13205" y="13188"/>
                    <a:pt x="14300" y="9799"/>
                  </a:cubicBezTo>
                  <a:cubicBezTo>
                    <a:pt x="15622" y="5715"/>
                    <a:pt x="13776" y="1453"/>
                    <a:pt x="10181" y="298"/>
                  </a:cubicBezTo>
                  <a:cubicBezTo>
                    <a:pt x="9560" y="96"/>
                    <a:pt x="8928" y="0"/>
                    <a:pt x="829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42"/>
            <p:cNvSpPr/>
            <p:nvPr/>
          </p:nvSpPr>
          <p:spPr>
            <a:xfrm rot="-1071608">
              <a:off x="4483237" y="3087167"/>
              <a:ext cx="60610" cy="89317"/>
            </a:xfrm>
            <a:custGeom>
              <a:avLst/>
              <a:gdLst/>
              <a:ahLst/>
              <a:cxnLst/>
              <a:rect l="l" t="t" r="r" b="b"/>
              <a:pathLst>
                <a:path w="1347" h="1985" extrusionOk="0">
                  <a:moveTo>
                    <a:pt x="388" y="1"/>
                  </a:moveTo>
                  <a:cubicBezTo>
                    <a:pt x="357" y="1"/>
                    <a:pt x="327" y="6"/>
                    <a:pt x="299" y="16"/>
                  </a:cubicBezTo>
                  <a:cubicBezTo>
                    <a:pt x="37" y="111"/>
                    <a:pt x="1" y="635"/>
                    <a:pt x="203" y="1171"/>
                  </a:cubicBezTo>
                  <a:cubicBezTo>
                    <a:pt x="384" y="1648"/>
                    <a:pt x="706" y="1984"/>
                    <a:pt x="959" y="1984"/>
                  </a:cubicBezTo>
                  <a:cubicBezTo>
                    <a:pt x="990" y="1984"/>
                    <a:pt x="1020" y="1979"/>
                    <a:pt x="1049" y="1969"/>
                  </a:cubicBezTo>
                  <a:cubicBezTo>
                    <a:pt x="1311" y="1862"/>
                    <a:pt x="1346" y="1350"/>
                    <a:pt x="1144" y="814"/>
                  </a:cubicBezTo>
                  <a:cubicBezTo>
                    <a:pt x="953" y="336"/>
                    <a:pt x="639" y="1"/>
                    <a:pt x="3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42"/>
            <p:cNvSpPr/>
            <p:nvPr/>
          </p:nvSpPr>
          <p:spPr>
            <a:xfrm rot="-1071608">
              <a:off x="4318497" y="4186476"/>
              <a:ext cx="531492" cy="853978"/>
            </a:xfrm>
            <a:custGeom>
              <a:avLst/>
              <a:gdLst/>
              <a:ahLst/>
              <a:cxnLst/>
              <a:rect l="l" t="t" r="r" b="b"/>
              <a:pathLst>
                <a:path w="11812" h="18979" fill="none" extrusionOk="0">
                  <a:moveTo>
                    <a:pt x="11812" y="0"/>
                  </a:moveTo>
                  <a:cubicBezTo>
                    <a:pt x="10383" y="2370"/>
                    <a:pt x="8526" y="1263"/>
                    <a:pt x="7109" y="3632"/>
                  </a:cubicBezTo>
                  <a:cubicBezTo>
                    <a:pt x="5692" y="6001"/>
                    <a:pt x="7549" y="7120"/>
                    <a:pt x="6121" y="9490"/>
                  </a:cubicBezTo>
                  <a:cubicBezTo>
                    <a:pt x="4704" y="11859"/>
                    <a:pt x="2846" y="10752"/>
                    <a:pt x="1418" y="13121"/>
                  </a:cubicBezTo>
                  <a:cubicBezTo>
                    <a:pt x="1" y="15490"/>
                    <a:pt x="1858" y="16610"/>
                    <a:pt x="441" y="18979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42"/>
            <p:cNvSpPr/>
            <p:nvPr/>
          </p:nvSpPr>
          <p:spPr>
            <a:xfrm rot="-1071608">
              <a:off x="4528537" y="3618542"/>
              <a:ext cx="527757" cy="488611"/>
            </a:xfrm>
            <a:custGeom>
              <a:avLst/>
              <a:gdLst/>
              <a:ahLst/>
              <a:cxnLst/>
              <a:rect l="l" t="t" r="r" b="b"/>
              <a:pathLst>
                <a:path w="11729" h="10859" extrusionOk="0">
                  <a:moveTo>
                    <a:pt x="6511" y="1"/>
                  </a:moveTo>
                  <a:cubicBezTo>
                    <a:pt x="4810" y="1"/>
                    <a:pt x="3042" y="874"/>
                    <a:pt x="1858" y="2483"/>
                  </a:cubicBezTo>
                  <a:cubicBezTo>
                    <a:pt x="1" y="4995"/>
                    <a:pt x="298" y="8353"/>
                    <a:pt x="2513" y="9984"/>
                  </a:cubicBezTo>
                  <a:cubicBezTo>
                    <a:pt x="3316" y="10575"/>
                    <a:pt x="4262" y="10858"/>
                    <a:pt x="5230" y="10858"/>
                  </a:cubicBezTo>
                  <a:cubicBezTo>
                    <a:pt x="6930" y="10858"/>
                    <a:pt x="8699" y="9985"/>
                    <a:pt x="9883" y="8376"/>
                  </a:cubicBezTo>
                  <a:cubicBezTo>
                    <a:pt x="11728" y="5864"/>
                    <a:pt x="11443" y="2507"/>
                    <a:pt x="9228" y="875"/>
                  </a:cubicBezTo>
                  <a:cubicBezTo>
                    <a:pt x="8425" y="284"/>
                    <a:pt x="7479" y="1"/>
                    <a:pt x="651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42"/>
            <p:cNvSpPr/>
            <p:nvPr/>
          </p:nvSpPr>
          <p:spPr>
            <a:xfrm rot="-1071608">
              <a:off x="4680369" y="4096671"/>
              <a:ext cx="50395" cy="50260"/>
            </a:xfrm>
            <a:custGeom>
              <a:avLst/>
              <a:gdLst/>
              <a:ahLst/>
              <a:cxnLst/>
              <a:rect l="l" t="t" r="r" b="b"/>
              <a:pathLst>
                <a:path w="1120" h="1117" extrusionOk="0">
                  <a:moveTo>
                    <a:pt x="761" y="0"/>
                  </a:moveTo>
                  <a:cubicBezTo>
                    <a:pt x="506" y="0"/>
                    <a:pt x="0" y="326"/>
                    <a:pt x="0" y="560"/>
                  </a:cubicBezTo>
                  <a:cubicBezTo>
                    <a:pt x="0" y="778"/>
                    <a:pt x="430" y="1117"/>
                    <a:pt x="676" y="1117"/>
                  </a:cubicBezTo>
                  <a:cubicBezTo>
                    <a:pt x="699" y="1117"/>
                    <a:pt x="719" y="1114"/>
                    <a:pt x="738" y="1108"/>
                  </a:cubicBezTo>
                  <a:cubicBezTo>
                    <a:pt x="965" y="1036"/>
                    <a:pt x="1119" y="429"/>
                    <a:pt x="1048" y="203"/>
                  </a:cubicBezTo>
                  <a:cubicBezTo>
                    <a:pt x="1024" y="120"/>
                    <a:pt x="857" y="1"/>
                    <a:pt x="774" y="1"/>
                  </a:cubicBezTo>
                  <a:cubicBezTo>
                    <a:pt x="770" y="0"/>
                    <a:pt x="765" y="0"/>
                    <a:pt x="76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42"/>
            <p:cNvSpPr/>
            <p:nvPr/>
          </p:nvSpPr>
          <p:spPr>
            <a:xfrm rot="-1071608">
              <a:off x="4937844" y="3713955"/>
              <a:ext cx="34332" cy="68619"/>
            </a:xfrm>
            <a:custGeom>
              <a:avLst/>
              <a:gdLst/>
              <a:ahLst/>
              <a:cxnLst/>
              <a:rect l="l" t="t" r="r" b="b"/>
              <a:pathLst>
                <a:path w="763" h="1525" extrusionOk="0">
                  <a:moveTo>
                    <a:pt x="356" y="1"/>
                  </a:moveTo>
                  <a:cubicBezTo>
                    <a:pt x="352" y="1"/>
                    <a:pt x="349" y="1"/>
                    <a:pt x="345" y="1"/>
                  </a:cubicBezTo>
                  <a:cubicBezTo>
                    <a:pt x="143" y="13"/>
                    <a:pt x="0" y="358"/>
                    <a:pt x="24" y="775"/>
                  </a:cubicBezTo>
                  <a:cubicBezTo>
                    <a:pt x="36" y="1203"/>
                    <a:pt x="215" y="1525"/>
                    <a:pt x="417" y="1525"/>
                  </a:cubicBezTo>
                  <a:cubicBezTo>
                    <a:pt x="619" y="1513"/>
                    <a:pt x="762" y="1168"/>
                    <a:pt x="750" y="751"/>
                  </a:cubicBezTo>
                  <a:cubicBezTo>
                    <a:pt x="727" y="330"/>
                    <a:pt x="554" y="1"/>
                    <a:pt x="3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0" name="Google Shape;230;p42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3757" y="2571750"/>
            <a:ext cx="3926079" cy="25469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338;p43">
            <a:extLst>
              <a:ext uri="{FF2B5EF4-FFF2-40B4-BE49-F238E27FC236}">
                <a16:creationId xmlns:a16="http://schemas.microsoft.com/office/drawing/2014/main" id="{E3AAC563-2BD8-4ED2-90BE-56952A47189F}"/>
              </a:ext>
            </a:extLst>
          </p:cNvPr>
          <p:cNvGrpSpPr/>
          <p:nvPr/>
        </p:nvGrpSpPr>
        <p:grpSpPr>
          <a:xfrm>
            <a:off x="3582322" y="518225"/>
            <a:ext cx="5561678" cy="4075040"/>
            <a:chOff x="1177450" y="241631"/>
            <a:chExt cx="6173152" cy="3616776"/>
          </a:xfrm>
          <a:solidFill>
            <a:srgbClr val="00FF00"/>
          </a:solidFill>
        </p:grpSpPr>
        <p:sp>
          <p:nvSpPr>
            <p:cNvPr id="19" name="Google Shape;339;p43">
              <a:extLst>
                <a:ext uri="{FF2B5EF4-FFF2-40B4-BE49-F238E27FC236}">
                  <a16:creationId xmlns:a16="http://schemas.microsoft.com/office/drawing/2014/main" id="{D40DFCDA-5467-4192-9DE7-E8396B035C55}"/>
                </a:ext>
              </a:extLst>
            </p:cNvPr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pFill/>
            <a:ln>
              <a:solidFill>
                <a:schemeClr val="tx2">
                  <a:lumMod val="10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340;p43">
              <a:extLst>
                <a:ext uri="{FF2B5EF4-FFF2-40B4-BE49-F238E27FC236}">
                  <a16:creationId xmlns:a16="http://schemas.microsoft.com/office/drawing/2014/main" id="{10C8055B-297F-4E05-9122-FDF3F870C69A}"/>
                </a:ext>
              </a:extLst>
            </p:cNvPr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tx2">
                  <a:lumMod val="10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41;p43">
              <a:extLst>
                <a:ext uri="{FF2B5EF4-FFF2-40B4-BE49-F238E27FC236}">
                  <a16:creationId xmlns:a16="http://schemas.microsoft.com/office/drawing/2014/main" id="{677A5CCB-75E5-4DCF-B38C-A28FDF5DFF25}"/>
                </a:ext>
              </a:extLst>
            </p:cNvPr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tx2">
                  <a:lumMod val="10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42;p43">
              <a:extLst>
                <a:ext uri="{FF2B5EF4-FFF2-40B4-BE49-F238E27FC236}">
                  <a16:creationId xmlns:a16="http://schemas.microsoft.com/office/drawing/2014/main" id="{EEFC894B-9255-4193-B1D4-59AC7E52C91C}"/>
                </a:ext>
              </a:extLst>
            </p:cNvPr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tx2">
                  <a:lumMod val="10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Rectángulo 22">
            <a:extLst>
              <a:ext uri="{FF2B5EF4-FFF2-40B4-BE49-F238E27FC236}">
                <a16:creationId xmlns:a16="http://schemas.microsoft.com/office/drawing/2014/main" id="{7F3C7FC8-789C-4FD6-847B-0DE5C7A6D544}"/>
              </a:ext>
            </a:extLst>
          </p:cNvPr>
          <p:cNvSpPr/>
          <p:nvPr/>
        </p:nvSpPr>
        <p:spPr>
          <a:xfrm>
            <a:off x="4414726" y="1124020"/>
            <a:ext cx="40588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419" sz="5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Los extrañamos mucho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0"/>
          <p:cNvSpPr txBox="1">
            <a:spLocks noGrp="1"/>
          </p:cNvSpPr>
          <p:nvPr>
            <p:ph type="title"/>
          </p:nvPr>
        </p:nvSpPr>
        <p:spPr>
          <a:xfrm>
            <a:off x="788325" y="443025"/>
            <a:ext cx="756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3">
                    <a:lumMod val="10000"/>
                  </a:schemeClr>
                </a:solidFill>
              </a:rPr>
              <a:t>Habilidad Reconocer</a:t>
            </a:r>
            <a:endParaRPr sz="36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397FD0-DA94-40C1-9294-B5F59F59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633" y="1496928"/>
            <a:ext cx="4737169" cy="3026945"/>
          </a:xfrm>
          <a:prstGeom prst="rect">
            <a:avLst/>
          </a:prstGeom>
        </p:spPr>
      </p:pic>
      <p:sp>
        <p:nvSpPr>
          <p:cNvPr id="7" name="Google Shape;470;p34">
            <a:extLst>
              <a:ext uri="{FF2B5EF4-FFF2-40B4-BE49-F238E27FC236}">
                <a16:creationId xmlns:a16="http://schemas.microsoft.com/office/drawing/2014/main" id="{F325F641-7FE0-412F-8DA5-E111745C46F2}"/>
              </a:ext>
            </a:extLst>
          </p:cNvPr>
          <p:cNvSpPr txBox="1">
            <a:spLocks/>
          </p:cNvSpPr>
          <p:nvPr/>
        </p:nvSpPr>
        <p:spPr>
          <a:xfrm>
            <a:off x="72956" y="1900990"/>
            <a:ext cx="1997242" cy="78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Delius Unicase"/>
              <a:buNone/>
              <a:defRPr sz="3500" b="1" i="0" u="none" strike="noStrike" cap="none">
                <a:solidFill>
                  <a:schemeClr val="accent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9pPr>
          </a:lstStyle>
          <a:p>
            <a:pPr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dirty="0">
                <a:solidFill>
                  <a:schemeClr val="accent3">
                    <a:lumMod val="10000"/>
                  </a:schemeClr>
                </a:solidFill>
              </a:rPr>
              <a:t>Educación</a:t>
            </a:r>
          </a:p>
          <a:p>
            <a:pPr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dirty="0">
                <a:solidFill>
                  <a:schemeClr val="accent3">
                    <a:lumMod val="10000"/>
                  </a:schemeClr>
                </a:solidFill>
              </a:rPr>
              <a:t>Parvularia</a:t>
            </a:r>
          </a:p>
        </p:txBody>
      </p:sp>
      <p:sp>
        <p:nvSpPr>
          <p:cNvPr id="8" name="Google Shape;470;p34">
            <a:extLst>
              <a:ext uri="{FF2B5EF4-FFF2-40B4-BE49-F238E27FC236}">
                <a16:creationId xmlns:a16="http://schemas.microsoft.com/office/drawing/2014/main" id="{F8B79527-070D-4FBE-B9FF-3C21B9DC4E6E}"/>
              </a:ext>
            </a:extLst>
          </p:cNvPr>
          <p:cNvSpPr txBox="1">
            <a:spLocks/>
          </p:cNvSpPr>
          <p:nvPr/>
        </p:nvSpPr>
        <p:spPr>
          <a:xfrm>
            <a:off x="7073802" y="3741819"/>
            <a:ext cx="1997242" cy="78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Delius Unicase"/>
              <a:buNone/>
              <a:defRPr sz="3500" b="1" i="0" u="none" strike="noStrike" cap="none">
                <a:solidFill>
                  <a:schemeClr val="accent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elius Unicase"/>
              <a:buNone/>
              <a:defRPr sz="38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9pPr>
          </a:lstStyle>
          <a:p>
            <a:pPr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dirty="0">
                <a:solidFill>
                  <a:schemeClr val="accent3">
                    <a:lumMod val="10000"/>
                  </a:schemeClr>
                </a:solidFill>
              </a:rPr>
              <a:t>17 – 31</a:t>
            </a:r>
          </a:p>
          <a:p>
            <a:pPr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dirty="0">
                <a:solidFill>
                  <a:schemeClr val="accent3">
                    <a:lumMod val="10000"/>
                  </a:schemeClr>
                </a:solidFill>
              </a:rPr>
              <a:t>Agosto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Autoforma 3"/>
          <p:cNvSpPr>
            <a:spLocks noChangeAspect="1" noChangeArrowheads="1" noTextEdit="1"/>
          </p:cNvSpPr>
          <p:nvPr/>
        </p:nvSpPr>
        <p:spPr bwMode="auto">
          <a:xfrm>
            <a:off x="0" y="882546"/>
            <a:ext cx="369212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Rectángulo 5"/>
          <p:cNvSpPr>
            <a:spLocks noChangeArrowheads="1"/>
          </p:cNvSpPr>
          <p:nvPr/>
        </p:nvSpPr>
        <p:spPr bwMode="auto">
          <a:xfrm>
            <a:off x="1991916" y="1306409"/>
            <a:ext cx="102394" cy="278606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Rectángulo 6"/>
          <p:cNvSpPr>
            <a:spLocks noChangeArrowheads="1"/>
          </p:cNvSpPr>
          <p:nvPr/>
        </p:nvSpPr>
        <p:spPr bwMode="auto">
          <a:xfrm>
            <a:off x="1991916" y="1306409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Rectángulo 7"/>
          <p:cNvSpPr>
            <a:spLocks noChangeArrowheads="1"/>
          </p:cNvSpPr>
          <p:nvPr/>
        </p:nvSpPr>
        <p:spPr bwMode="auto">
          <a:xfrm>
            <a:off x="1991916" y="1306408"/>
            <a:ext cx="102394" cy="109538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Rectángulo 8"/>
          <p:cNvSpPr>
            <a:spLocks noChangeArrowheads="1"/>
          </p:cNvSpPr>
          <p:nvPr/>
        </p:nvSpPr>
        <p:spPr bwMode="auto">
          <a:xfrm>
            <a:off x="1991916" y="1306408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Forma libre 9"/>
          <p:cNvSpPr>
            <a:spLocks/>
          </p:cNvSpPr>
          <p:nvPr/>
        </p:nvSpPr>
        <p:spPr bwMode="auto">
          <a:xfrm>
            <a:off x="1874044" y="1225447"/>
            <a:ext cx="345281" cy="146447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Forma libre 10"/>
          <p:cNvSpPr>
            <a:spLocks/>
          </p:cNvSpPr>
          <p:nvPr/>
        </p:nvSpPr>
        <p:spPr bwMode="auto">
          <a:xfrm>
            <a:off x="2644379" y="1411184"/>
            <a:ext cx="683419" cy="832247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Forma libre 11"/>
          <p:cNvSpPr>
            <a:spLocks/>
          </p:cNvSpPr>
          <p:nvPr/>
        </p:nvSpPr>
        <p:spPr bwMode="auto">
          <a:xfrm>
            <a:off x="770335" y="1395706"/>
            <a:ext cx="682229" cy="833438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Forma libre 12"/>
          <p:cNvSpPr>
            <a:spLocks noEditPoints="1"/>
          </p:cNvSpPr>
          <p:nvPr/>
        </p:nvSpPr>
        <p:spPr bwMode="auto">
          <a:xfrm>
            <a:off x="928688" y="162549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Forma libre 13"/>
          <p:cNvSpPr>
            <a:spLocks noEditPoints="1"/>
          </p:cNvSpPr>
          <p:nvPr/>
        </p:nvSpPr>
        <p:spPr bwMode="auto">
          <a:xfrm>
            <a:off x="928688" y="162549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Forma libre 14"/>
          <p:cNvSpPr>
            <a:spLocks/>
          </p:cNvSpPr>
          <p:nvPr/>
        </p:nvSpPr>
        <p:spPr bwMode="auto">
          <a:xfrm>
            <a:off x="928688" y="1625497"/>
            <a:ext cx="203597" cy="146447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Forma libre 15"/>
          <p:cNvSpPr>
            <a:spLocks/>
          </p:cNvSpPr>
          <p:nvPr/>
        </p:nvSpPr>
        <p:spPr bwMode="auto">
          <a:xfrm>
            <a:off x="3149204" y="1757656"/>
            <a:ext cx="22622" cy="28575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Forma libre 16"/>
          <p:cNvSpPr>
            <a:spLocks/>
          </p:cNvSpPr>
          <p:nvPr/>
        </p:nvSpPr>
        <p:spPr bwMode="auto">
          <a:xfrm>
            <a:off x="2969419" y="1642165"/>
            <a:ext cx="200025" cy="142875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Forma libre 17"/>
          <p:cNvSpPr>
            <a:spLocks/>
          </p:cNvSpPr>
          <p:nvPr/>
        </p:nvSpPr>
        <p:spPr bwMode="auto">
          <a:xfrm>
            <a:off x="342900" y="1012325"/>
            <a:ext cx="1170385" cy="9906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Forma libre 18"/>
          <p:cNvSpPr>
            <a:spLocks noEditPoints="1"/>
          </p:cNvSpPr>
          <p:nvPr/>
        </p:nvSpPr>
        <p:spPr bwMode="auto">
          <a:xfrm>
            <a:off x="504825" y="1914819"/>
            <a:ext cx="152400" cy="88106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Forma libre 19"/>
          <p:cNvSpPr>
            <a:spLocks/>
          </p:cNvSpPr>
          <p:nvPr/>
        </p:nvSpPr>
        <p:spPr bwMode="auto">
          <a:xfrm>
            <a:off x="454819" y="1192109"/>
            <a:ext cx="273844" cy="810816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Forma libre 20"/>
          <p:cNvSpPr>
            <a:spLocks/>
          </p:cNvSpPr>
          <p:nvPr/>
        </p:nvSpPr>
        <p:spPr bwMode="auto">
          <a:xfrm>
            <a:off x="801292" y="4221059"/>
            <a:ext cx="573881" cy="706041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Forma libre 21"/>
          <p:cNvSpPr>
            <a:spLocks noEditPoints="1"/>
          </p:cNvSpPr>
          <p:nvPr/>
        </p:nvSpPr>
        <p:spPr bwMode="auto">
          <a:xfrm>
            <a:off x="1003697" y="442584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Forma libre 22"/>
          <p:cNvSpPr>
            <a:spLocks noEditPoints="1"/>
          </p:cNvSpPr>
          <p:nvPr/>
        </p:nvSpPr>
        <p:spPr bwMode="auto">
          <a:xfrm>
            <a:off x="1003697" y="442584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Forma libre 23"/>
          <p:cNvSpPr>
            <a:spLocks/>
          </p:cNvSpPr>
          <p:nvPr/>
        </p:nvSpPr>
        <p:spPr bwMode="auto">
          <a:xfrm>
            <a:off x="1003697" y="4425846"/>
            <a:ext cx="248841" cy="178594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Forma libre 24"/>
          <p:cNvSpPr>
            <a:spLocks/>
          </p:cNvSpPr>
          <p:nvPr/>
        </p:nvSpPr>
        <p:spPr bwMode="auto">
          <a:xfrm>
            <a:off x="2725342" y="4221059"/>
            <a:ext cx="573881" cy="706041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Forma libre 25"/>
          <p:cNvSpPr>
            <a:spLocks/>
          </p:cNvSpPr>
          <p:nvPr/>
        </p:nvSpPr>
        <p:spPr bwMode="auto">
          <a:xfrm>
            <a:off x="3070623" y="442465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Forma libre 26"/>
          <p:cNvSpPr>
            <a:spLocks/>
          </p:cNvSpPr>
          <p:nvPr/>
        </p:nvSpPr>
        <p:spPr bwMode="auto">
          <a:xfrm>
            <a:off x="3070623" y="442465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Forma libre 27"/>
          <p:cNvSpPr>
            <a:spLocks/>
          </p:cNvSpPr>
          <p:nvPr/>
        </p:nvSpPr>
        <p:spPr bwMode="auto">
          <a:xfrm>
            <a:off x="2846785" y="4424656"/>
            <a:ext cx="251222" cy="179785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Vuelta de reloj de mano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613172" y="1698124"/>
            <a:ext cx="2871788" cy="2872979"/>
            <a:chOff x="817563" y="2264166"/>
            <a:chExt cx="3829050" cy="3830638"/>
          </a:xfrm>
        </p:grpSpPr>
        <p:sp>
          <p:nvSpPr>
            <p:cNvPr id="162" name="Elipse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manecilla horaria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3" name="Forma libre 29"/>
          <p:cNvSpPr>
            <a:spLocks noEditPoints="1"/>
          </p:cNvSpPr>
          <p:nvPr/>
        </p:nvSpPr>
        <p:spPr bwMode="auto">
          <a:xfrm>
            <a:off x="403622" y="1489765"/>
            <a:ext cx="3290888" cy="3288506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Forma libre 30"/>
          <p:cNvSpPr>
            <a:spLocks noEditPoints="1"/>
          </p:cNvSpPr>
          <p:nvPr/>
        </p:nvSpPr>
        <p:spPr bwMode="auto">
          <a:xfrm>
            <a:off x="533401" y="1618353"/>
            <a:ext cx="3032522" cy="3031331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Forma libre 31"/>
          <p:cNvSpPr>
            <a:spLocks noEditPoints="1"/>
          </p:cNvSpPr>
          <p:nvPr/>
        </p:nvSpPr>
        <p:spPr bwMode="auto">
          <a:xfrm>
            <a:off x="465535" y="1550487"/>
            <a:ext cx="3165872" cy="3167063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41897" y="1808852"/>
            <a:ext cx="425054" cy="425054"/>
            <a:chOff x="2455863" y="2411803"/>
            <a:chExt cx="566738" cy="566738"/>
          </a:xfrm>
        </p:grpSpPr>
        <p:sp>
          <p:nvSpPr>
            <p:cNvPr id="166" name="Elipse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Elipse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Forma libre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Forma libre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Rectángulo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Rectángulo 37"/>
            <p:cNvSpPr>
              <a:spLocks noChangeArrowheads="1"/>
            </p:cNvSpPr>
            <p:nvPr/>
          </p:nvSpPr>
          <p:spPr bwMode="auto">
            <a:xfrm>
              <a:off x="2593975" y="2499116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s-ES" sz="1575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cs typeface="Arial"/>
                  <a:sym typeface="Arial"/>
                </a:rPr>
                <a:t>60</a:t>
              </a:r>
              <a:endParaRPr kumimoji="0" lang="es-E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143C55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174" name="Forma libre 40"/>
          <p:cNvSpPr>
            <a:spLocks noEditPoints="1"/>
          </p:cNvSpPr>
          <p:nvPr/>
        </p:nvSpPr>
        <p:spPr bwMode="auto">
          <a:xfrm>
            <a:off x="2433637" y="2138656"/>
            <a:ext cx="15479" cy="9167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2792016" y="2335109"/>
            <a:ext cx="439341" cy="440531"/>
            <a:chOff x="3722688" y="3113478"/>
            <a:chExt cx="585788" cy="587375"/>
          </a:xfrm>
        </p:grpSpPr>
        <p:sp>
          <p:nvSpPr>
            <p:cNvPr id="178" name="Forma libre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Forma libre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Forma libre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Forma libre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Rectángulo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Rectángulo 49"/>
            <p:cNvSpPr>
              <a:spLocks noChangeArrowheads="1"/>
            </p:cNvSpPr>
            <p:nvPr/>
          </p:nvSpPr>
          <p:spPr bwMode="auto">
            <a:xfrm>
              <a:off x="3886343" y="3216666"/>
              <a:ext cx="316325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s-ES" sz="1575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cs typeface="Arial"/>
                  <a:sym typeface="Arial"/>
                </a:rPr>
                <a:t>10</a:t>
              </a:r>
              <a:endParaRPr kumimoji="0" lang="es-E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143C55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186" name="Forma libre 52"/>
          <p:cNvSpPr>
            <a:spLocks noEditPoints="1"/>
          </p:cNvSpPr>
          <p:nvPr/>
        </p:nvSpPr>
        <p:spPr bwMode="auto">
          <a:xfrm>
            <a:off x="2995613" y="2983999"/>
            <a:ext cx="45244" cy="11906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2815828" y="3438819"/>
            <a:ext cx="425054" cy="426244"/>
            <a:chOff x="3754438" y="4585091"/>
            <a:chExt cx="566738" cy="568325"/>
          </a:xfrm>
        </p:grpSpPr>
        <p:sp>
          <p:nvSpPr>
            <p:cNvPr id="190" name="Forma libre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Elipse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Forma libre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Forma libre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Rectángulo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Rectángulo 61"/>
            <p:cNvSpPr>
              <a:spLocks noChangeArrowheads="1"/>
            </p:cNvSpPr>
            <p:nvPr/>
          </p:nvSpPr>
          <p:spPr bwMode="auto">
            <a:xfrm>
              <a:off x="3911600" y="4672403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s-ES" sz="1575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cs typeface="Arial"/>
                  <a:sym typeface="Arial"/>
                </a:rPr>
                <a:t>20</a:t>
              </a:r>
              <a:endParaRPr kumimoji="0" lang="es-E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143C55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198" name="Forma libre 64"/>
          <p:cNvSpPr>
            <a:spLocks noEditPoints="1"/>
          </p:cNvSpPr>
          <p:nvPr/>
        </p:nvSpPr>
        <p:spPr bwMode="auto">
          <a:xfrm>
            <a:off x="2461023" y="3994840"/>
            <a:ext cx="13097" cy="126206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Forma libre 70"/>
          <p:cNvSpPr>
            <a:spLocks noEditPoints="1"/>
          </p:cNvSpPr>
          <p:nvPr/>
        </p:nvSpPr>
        <p:spPr bwMode="auto">
          <a:xfrm>
            <a:off x="1322785" y="2144609"/>
            <a:ext cx="1191" cy="41672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Forma libre 78"/>
          <p:cNvSpPr>
            <a:spLocks noEditPoints="1"/>
          </p:cNvSpPr>
          <p:nvPr/>
        </p:nvSpPr>
        <p:spPr bwMode="auto">
          <a:xfrm>
            <a:off x="759619" y="3099490"/>
            <a:ext cx="33338" cy="101204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Forma libre 86"/>
          <p:cNvSpPr>
            <a:spLocks noEditPoints="1"/>
          </p:cNvSpPr>
          <p:nvPr/>
        </p:nvSpPr>
        <p:spPr bwMode="auto">
          <a:xfrm>
            <a:off x="1293019" y="4011509"/>
            <a:ext cx="7144" cy="88106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1874044" y="4000793"/>
            <a:ext cx="426244" cy="425054"/>
            <a:chOff x="2498725" y="5334391"/>
            <a:chExt cx="568325" cy="566738"/>
          </a:xfrm>
        </p:grpSpPr>
        <p:sp>
          <p:nvSpPr>
            <p:cNvPr id="222" name="Forma libre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Elipse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Forma libre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Forma libre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Rectángulo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Rectángulo 93"/>
            <p:cNvSpPr>
              <a:spLocks noChangeArrowheads="1"/>
            </p:cNvSpPr>
            <p:nvPr/>
          </p:nvSpPr>
          <p:spPr bwMode="auto">
            <a:xfrm>
              <a:off x="2665413" y="5421703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s-ES" sz="1575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cs typeface="Arial"/>
                  <a:sym typeface="Arial"/>
                </a:rPr>
                <a:t>30</a:t>
              </a:r>
              <a:endParaRPr kumimoji="0" lang="es-E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143C55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867966" y="2335109"/>
            <a:ext cx="438150" cy="440531"/>
            <a:chOff x="1157288" y="3113478"/>
            <a:chExt cx="584200" cy="587375"/>
          </a:xfrm>
        </p:grpSpPr>
        <p:sp>
          <p:nvSpPr>
            <p:cNvPr id="206" name="Forma libre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Forma libre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Forma libre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Forma libre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Rectángulo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Rectángulo 97"/>
            <p:cNvSpPr>
              <a:spLocks noChangeArrowheads="1"/>
            </p:cNvSpPr>
            <p:nvPr/>
          </p:nvSpPr>
          <p:spPr bwMode="auto">
            <a:xfrm>
              <a:off x="1311275" y="3218253"/>
              <a:ext cx="316325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s-ES" sz="1575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cs typeface="Arial"/>
                  <a:sym typeface="Arial"/>
                </a:rPr>
                <a:t>50</a:t>
              </a:r>
              <a:endParaRPr kumimoji="0" lang="es-E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143C55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871538" y="3435246"/>
            <a:ext cx="427435" cy="426244"/>
            <a:chOff x="1162050" y="4580328"/>
            <a:chExt cx="569913" cy="568325"/>
          </a:xfrm>
        </p:grpSpPr>
        <p:sp>
          <p:nvSpPr>
            <p:cNvPr id="214" name="Forma libre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Forma libre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Forma libre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Forma libre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Rectángulo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Rectángulo 101"/>
            <p:cNvSpPr>
              <a:spLocks noChangeArrowheads="1"/>
            </p:cNvSpPr>
            <p:nvPr/>
          </p:nvSpPr>
          <p:spPr bwMode="auto">
            <a:xfrm>
              <a:off x="1328738" y="4699391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s-ES" sz="1575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cs typeface="Arial"/>
                  <a:sym typeface="Arial"/>
                </a:rPr>
                <a:t>40</a:t>
              </a:r>
              <a:endParaRPr kumimoji="0" lang="es-E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143C55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241" name="Elipse 107"/>
          <p:cNvSpPr>
            <a:spLocks noChangeArrowheads="1"/>
          </p:cNvSpPr>
          <p:nvPr/>
        </p:nvSpPr>
        <p:spPr bwMode="auto">
          <a:xfrm>
            <a:off x="1950244" y="3031625"/>
            <a:ext cx="204788" cy="207169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Elipse 108"/>
          <p:cNvSpPr>
            <a:spLocks noChangeArrowheads="1"/>
          </p:cNvSpPr>
          <p:nvPr/>
        </p:nvSpPr>
        <p:spPr bwMode="auto">
          <a:xfrm>
            <a:off x="1994298" y="3078059"/>
            <a:ext cx="116681" cy="115491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Forma libre 109"/>
          <p:cNvSpPr>
            <a:spLocks/>
          </p:cNvSpPr>
          <p:nvPr/>
        </p:nvSpPr>
        <p:spPr bwMode="auto">
          <a:xfrm>
            <a:off x="1356123" y="976606"/>
            <a:ext cx="283369" cy="24288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Forma libre 110"/>
          <p:cNvSpPr>
            <a:spLocks/>
          </p:cNvSpPr>
          <p:nvPr/>
        </p:nvSpPr>
        <p:spPr bwMode="auto">
          <a:xfrm>
            <a:off x="1472804" y="913502"/>
            <a:ext cx="284560" cy="24407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Forma libre 111"/>
          <p:cNvSpPr>
            <a:spLocks/>
          </p:cNvSpPr>
          <p:nvPr/>
        </p:nvSpPr>
        <p:spPr bwMode="auto">
          <a:xfrm>
            <a:off x="22622" y="1654071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Forma libre 112"/>
          <p:cNvSpPr>
            <a:spLocks/>
          </p:cNvSpPr>
          <p:nvPr/>
        </p:nvSpPr>
        <p:spPr bwMode="auto">
          <a:xfrm>
            <a:off x="-78581" y="1740987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Forma libre 113"/>
          <p:cNvSpPr>
            <a:spLocks/>
          </p:cNvSpPr>
          <p:nvPr/>
        </p:nvSpPr>
        <p:spPr bwMode="auto">
          <a:xfrm>
            <a:off x="2505075" y="944458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Forma libre 114"/>
          <p:cNvSpPr>
            <a:spLocks/>
          </p:cNvSpPr>
          <p:nvPr/>
        </p:nvSpPr>
        <p:spPr bwMode="auto">
          <a:xfrm>
            <a:off x="2388394" y="882546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Forma libre 115"/>
          <p:cNvSpPr>
            <a:spLocks/>
          </p:cNvSpPr>
          <p:nvPr/>
        </p:nvSpPr>
        <p:spPr bwMode="auto">
          <a:xfrm>
            <a:off x="2584848" y="1028994"/>
            <a:ext cx="1169194" cy="989410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Forma libre 116"/>
          <p:cNvSpPr>
            <a:spLocks/>
          </p:cNvSpPr>
          <p:nvPr/>
        </p:nvSpPr>
        <p:spPr bwMode="auto">
          <a:xfrm>
            <a:off x="3580210" y="1995781"/>
            <a:ext cx="13097" cy="22622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Forma libre 117"/>
          <p:cNvSpPr>
            <a:spLocks/>
          </p:cNvSpPr>
          <p:nvPr/>
        </p:nvSpPr>
        <p:spPr bwMode="auto">
          <a:xfrm>
            <a:off x="3371850" y="1208777"/>
            <a:ext cx="272654" cy="809625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Cuadro de texto 102">
            <a:extLst>
              <a:ext uri="{FF2B5EF4-FFF2-40B4-BE49-F238E27FC236}">
                <a16:creationId xmlns:a16="http://schemas.microsoft.com/office/drawing/2014/main" id="{9BE7991E-5364-4EA0-A28D-0BB8D15D8B0D}"/>
              </a:ext>
            </a:extLst>
          </p:cNvPr>
          <p:cNvSpPr txBox="1"/>
          <p:nvPr/>
        </p:nvSpPr>
        <p:spPr>
          <a:xfrm>
            <a:off x="5641159" y="139394"/>
            <a:ext cx="2762296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LÍMITE DE TIEMPO: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 minutos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89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32"/>
          <p:cNvGrpSpPr/>
          <p:nvPr/>
        </p:nvGrpSpPr>
        <p:grpSpPr>
          <a:xfrm>
            <a:off x="6232854" y="298878"/>
            <a:ext cx="2348987" cy="3250721"/>
            <a:chOff x="5591982" y="1032560"/>
            <a:chExt cx="2303154" cy="3187294"/>
          </a:xfrm>
        </p:grpSpPr>
        <p:sp>
          <p:nvSpPr>
            <p:cNvPr id="392" name="Google Shape;392;p32"/>
            <p:cNvSpPr/>
            <p:nvPr/>
          </p:nvSpPr>
          <p:spPr>
            <a:xfrm>
              <a:off x="5992231" y="2275064"/>
              <a:ext cx="755552" cy="1701356"/>
            </a:xfrm>
            <a:custGeom>
              <a:avLst/>
              <a:gdLst/>
              <a:ahLst/>
              <a:cxnLst/>
              <a:rect l="l" t="t" r="r" b="b"/>
              <a:pathLst>
                <a:path w="18014" h="40564" extrusionOk="0">
                  <a:moveTo>
                    <a:pt x="18014" y="1"/>
                  </a:moveTo>
                  <a:cubicBezTo>
                    <a:pt x="1" y="1"/>
                    <a:pt x="1535" y="30589"/>
                    <a:pt x="1535" y="32757"/>
                  </a:cubicBezTo>
                  <a:lnTo>
                    <a:pt x="1535" y="36660"/>
                  </a:lnTo>
                  <a:cubicBezTo>
                    <a:pt x="1535" y="38828"/>
                    <a:pt x="8907" y="40563"/>
                    <a:pt x="18014" y="40563"/>
                  </a:cubicBezTo>
                  <a:lnTo>
                    <a:pt x="18014" y="1"/>
                  </a:lnTo>
                  <a:close/>
                </a:path>
              </a:pathLst>
            </a:cu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>
              <a:off x="6747741" y="2275064"/>
              <a:ext cx="755552" cy="1701356"/>
            </a:xfrm>
            <a:custGeom>
              <a:avLst/>
              <a:gdLst/>
              <a:ahLst/>
              <a:cxnLst/>
              <a:rect l="l" t="t" r="r" b="b"/>
              <a:pathLst>
                <a:path w="18014" h="40564" extrusionOk="0">
                  <a:moveTo>
                    <a:pt x="1" y="1"/>
                  </a:moveTo>
                  <a:lnTo>
                    <a:pt x="1" y="40563"/>
                  </a:lnTo>
                  <a:cubicBezTo>
                    <a:pt x="9107" y="40563"/>
                    <a:pt x="16479" y="38828"/>
                    <a:pt x="16479" y="36660"/>
                  </a:cubicBezTo>
                  <a:lnTo>
                    <a:pt x="16479" y="32757"/>
                  </a:lnTo>
                  <a:cubicBezTo>
                    <a:pt x="16479" y="30589"/>
                    <a:pt x="18013" y="1"/>
                    <a:pt x="1" y="1"/>
                  </a:cubicBezTo>
                  <a:close/>
                </a:path>
              </a:pathLst>
            </a:cu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5729210" y="2297839"/>
              <a:ext cx="984978" cy="1047891"/>
            </a:xfrm>
            <a:custGeom>
              <a:avLst/>
              <a:gdLst/>
              <a:ahLst/>
              <a:cxnLst/>
              <a:rect l="l" t="t" r="r" b="b"/>
              <a:pathLst>
                <a:path w="23484" h="24984" extrusionOk="0">
                  <a:moveTo>
                    <a:pt x="17693" y="0"/>
                  </a:moveTo>
                  <a:cubicBezTo>
                    <a:pt x="16764" y="0"/>
                    <a:pt x="15824" y="256"/>
                    <a:pt x="14978" y="792"/>
                  </a:cubicBezTo>
                  <a:cubicBezTo>
                    <a:pt x="14978" y="792"/>
                    <a:pt x="14678" y="1025"/>
                    <a:pt x="14077" y="1392"/>
                  </a:cubicBezTo>
                  <a:cubicBezTo>
                    <a:pt x="13944" y="1459"/>
                    <a:pt x="13777" y="1559"/>
                    <a:pt x="13610" y="1693"/>
                  </a:cubicBezTo>
                  <a:cubicBezTo>
                    <a:pt x="13410" y="1826"/>
                    <a:pt x="13177" y="1959"/>
                    <a:pt x="12943" y="2126"/>
                  </a:cubicBezTo>
                  <a:cubicBezTo>
                    <a:pt x="12710" y="2293"/>
                    <a:pt x="12476" y="2460"/>
                    <a:pt x="12209" y="2627"/>
                  </a:cubicBezTo>
                  <a:cubicBezTo>
                    <a:pt x="12076" y="2727"/>
                    <a:pt x="11942" y="2827"/>
                    <a:pt x="11776" y="2927"/>
                  </a:cubicBezTo>
                  <a:cubicBezTo>
                    <a:pt x="11676" y="3027"/>
                    <a:pt x="11542" y="3127"/>
                    <a:pt x="11409" y="3227"/>
                  </a:cubicBezTo>
                  <a:cubicBezTo>
                    <a:pt x="10875" y="3627"/>
                    <a:pt x="10275" y="4061"/>
                    <a:pt x="9708" y="4595"/>
                  </a:cubicBezTo>
                  <a:cubicBezTo>
                    <a:pt x="9441" y="4828"/>
                    <a:pt x="9140" y="5095"/>
                    <a:pt x="8840" y="5362"/>
                  </a:cubicBezTo>
                  <a:cubicBezTo>
                    <a:pt x="8540" y="5629"/>
                    <a:pt x="8240" y="5929"/>
                    <a:pt x="7940" y="6229"/>
                  </a:cubicBezTo>
                  <a:cubicBezTo>
                    <a:pt x="7806" y="6363"/>
                    <a:pt x="7639" y="6496"/>
                    <a:pt x="7506" y="6663"/>
                  </a:cubicBezTo>
                  <a:cubicBezTo>
                    <a:pt x="7373" y="6830"/>
                    <a:pt x="7206" y="6963"/>
                    <a:pt x="7072" y="7130"/>
                  </a:cubicBezTo>
                  <a:cubicBezTo>
                    <a:pt x="6772" y="7463"/>
                    <a:pt x="6472" y="7764"/>
                    <a:pt x="6205" y="8097"/>
                  </a:cubicBezTo>
                  <a:cubicBezTo>
                    <a:pt x="5638" y="8798"/>
                    <a:pt x="5104" y="9465"/>
                    <a:pt x="4604" y="10199"/>
                  </a:cubicBezTo>
                  <a:lnTo>
                    <a:pt x="4204" y="10732"/>
                  </a:lnTo>
                  <a:cubicBezTo>
                    <a:pt x="4070" y="10933"/>
                    <a:pt x="3970" y="11133"/>
                    <a:pt x="3870" y="11299"/>
                  </a:cubicBezTo>
                  <a:cubicBezTo>
                    <a:pt x="3637" y="11700"/>
                    <a:pt x="3370" y="12033"/>
                    <a:pt x="3170" y="12434"/>
                  </a:cubicBezTo>
                  <a:cubicBezTo>
                    <a:pt x="2969" y="12801"/>
                    <a:pt x="2769" y="13201"/>
                    <a:pt x="2569" y="13568"/>
                  </a:cubicBezTo>
                  <a:cubicBezTo>
                    <a:pt x="2369" y="13935"/>
                    <a:pt x="2202" y="14335"/>
                    <a:pt x="2035" y="14702"/>
                  </a:cubicBezTo>
                  <a:cubicBezTo>
                    <a:pt x="1969" y="14902"/>
                    <a:pt x="1869" y="15069"/>
                    <a:pt x="1802" y="15269"/>
                  </a:cubicBezTo>
                  <a:cubicBezTo>
                    <a:pt x="1735" y="15436"/>
                    <a:pt x="1668" y="15636"/>
                    <a:pt x="1568" y="15803"/>
                  </a:cubicBezTo>
                  <a:cubicBezTo>
                    <a:pt x="1435" y="16203"/>
                    <a:pt x="1302" y="16537"/>
                    <a:pt x="1201" y="16903"/>
                  </a:cubicBezTo>
                  <a:cubicBezTo>
                    <a:pt x="968" y="17604"/>
                    <a:pt x="768" y="18271"/>
                    <a:pt x="634" y="18905"/>
                  </a:cubicBezTo>
                  <a:cubicBezTo>
                    <a:pt x="568" y="19238"/>
                    <a:pt x="501" y="19539"/>
                    <a:pt x="434" y="19839"/>
                  </a:cubicBezTo>
                  <a:cubicBezTo>
                    <a:pt x="368" y="20106"/>
                    <a:pt x="334" y="20373"/>
                    <a:pt x="301" y="20639"/>
                  </a:cubicBezTo>
                  <a:cubicBezTo>
                    <a:pt x="234" y="21173"/>
                    <a:pt x="167" y="21607"/>
                    <a:pt x="134" y="21974"/>
                  </a:cubicBezTo>
                  <a:cubicBezTo>
                    <a:pt x="101" y="22708"/>
                    <a:pt x="67" y="23141"/>
                    <a:pt x="67" y="23141"/>
                  </a:cubicBezTo>
                  <a:cubicBezTo>
                    <a:pt x="1" y="23908"/>
                    <a:pt x="468" y="24609"/>
                    <a:pt x="1201" y="24876"/>
                  </a:cubicBezTo>
                  <a:cubicBezTo>
                    <a:pt x="1399" y="24949"/>
                    <a:pt x="1601" y="24984"/>
                    <a:pt x="1800" y="24984"/>
                  </a:cubicBezTo>
                  <a:cubicBezTo>
                    <a:pt x="2507" y="24984"/>
                    <a:pt x="3169" y="24545"/>
                    <a:pt x="3403" y="23842"/>
                  </a:cubicBezTo>
                  <a:lnTo>
                    <a:pt x="3470" y="23675"/>
                  </a:lnTo>
                  <a:cubicBezTo>
                    <a:pt x="3470" y="23675"/>
                    <a:pt x="3570" y="23341"/>
                    <a:pt x="3770" y="22741"/>
                  </a:cubicBezTo>
                  <a:cubicBezTo>
                    <a:pt x="3870" y="22441"/>
                    <a:pt x="4037" y="22107"/>
                    <a:pt x="4204" y="21707"/>
                  </a:cubicBezTo>
                  <a:cubicBezTo>
                    <a:pt x="4304" y="21507"/>
                    <a:pt x="4370" y="21307"/>
                    <a:pt x="4470" y="21106"/>
                  </a:cubicBezTo>
                  <a:cubicBezTo>
                    <a:pt x="4604" y="20873"/>
                    <a:pt x="4704" y="20673"/>
                    <a:pt x="4837" y="20439"/>
                  </a:cubicBezTo>
                  <a:cubicBezTo>
                    <a:pt x="5071" y="19972"/>
                    <a:pt x="5404" y="19505"/>
                    <a:pt x="5705" y="18972"/>
                  </a:cubicBezTo>
                  <a:cubicBezTo>
                    <a:pt x="5871" y="18738"/>
                    <a:pt x="6038" y="18505"/>
                    <a:pt x="6205" y="18238"/>
                  </a:cubicBezTo>
                  <a:cubicBezTo>
                    <a:pt x="6305" y="18104"/>
                    <a:pt x="6405" y="18004"/>
                    <a:pt x="6505" y="17871"/>
                  </a:cubicBezTo>
                  <a:cubicBezTo>
                    <a:pt x="6605" y="17737"/>
                    <a:pt x="6705" y="17604"/>
                    <a:pt x="6805" y="17504"/>
                  </a:cubicBezTo>
                  <a:cubicBezTo>
                    <a:pt x="7006" y="17237"/>
                    <a:pt x="7206" y="16970"/>
                    <a:pt x="7439" y="16737"/>
                  </a:cubicBezTo>
                  <a:cubicBezTo>
                    <a:pt x="7673" y="16503"/>
                    <a:pt x="7873" y="16270"/>
                    <a:pt x="8106" y="16036"/>
                  </a:cubicBezTo>
                  <a:cubicBezTo>
                    <a:pt x="8340" y="15769"/>
                    <a:pt x="8607" y="15569"/>
                    <a:pt x="8840" y="15336"/>
                  </a:cubicBezTo>
                  <a:cubicBezTo>
                    <a:pt x="8974" y="15202"/>
                    <a:pt x="9107" y="15102"/>
                    <a:pt x="9207" y="15002"/>
                  </a:cubicBezTo>
                  <a:lnTo>
                    <a:pt x="9607" y="14669"/>
                  </a:lnTo>
                  <a:cubicBezTo>
                    <a:pt x="10141" y="14235"/>
                    <a:pt x="10675" y="13835"/>
                    <a:pt x="11209" y="13468"/>
                  </a:cubicBezTo>
                  <a:cubicBezTo>
                    <a:pt x="11475" y="13268"/>
                    <a:pt x="11776" y="13101"/>
                    <a:pt x="12043" y="12934"/>
                  </a:cubicBezTo>
                  <a:cubicBezTo>
                    <a:pt x="12176" y="12834"/>
                    <a:pt x="12309" y="12734"/>
                    <a:pt x="12443" y="12667"/>
                  </a:cubicBezTo>
                  <a:cubicBezTo>
                    <a:pt x="12576" y="12567"/>
                    <a:pt x="12743" y="12500"/>
                    <a:pt x="12876" y="12434"/>
                  </a:cubicBezTo>
                  <a:cubicBezTo>
                    <a:pt x="13143" y="12267"/>
                    <a:pt x="13410" y="12133"/>
                    <a:pt x="13677" y="12000"/>
                  </a:cubicBezTo>
                  <a:cubicBezTo>
                    <a:pt x="13944" y="11867"/>
                    <a:pt x="14211" y="11733"/>
                    <a:pt x="14478" y="11600"/>
                  </a:cubicBezTo>
                  <a:cubicBezTo>
                    <a:pt x="14978" y="11333"/>
                    <a:pt x="15512" y="11166"/>
                    <a:pt x="15979" y="10966"/>
                  </a:cubicBezTo>
                  <a:cubicBezTo>
                    <a:pt x="16079" y="10899"/>
                    <a:pt x="16179" y="10866"/>
                    <a:pt x="16312" y="10799"/>
                  </a:cubicBezTo>
                  <a:cubicBezTo>
                    <a:pt x="16412" y="10766"/>
                    <a:pt x="16512" y="10732"/>
                    <a:pt x="16612" y="10699"/>
                  </a:cubicBezTo>
                  <a:cubicBezTo>
                    <a:pt x="16813" y="10632"/>
                    <a:pt x="17013" y="10566"/>
                    <a:pt x="17180" y="10532"/>
                  </a:cubicBezTo>
                  <a:cubicBezTo>
                    <a:pt x="17346" y="10466"/>
                    <a:pt x="17513" y="10399"/>
                    <a:pt x="17680" y="10332"/>
                  </a:cubicBezTo>
                  <a:cubicBezTo>
                    <a:pt x="17880" y="10265"/>
                    <a:pt x="18047" y="10232"/>
                    <a:pt x="18214" y="10165"/>
                  </a:cubicBezTo>
                  <a:cubicBezTo>
                    <a:pt x="18881" y="9965"/>
                    <a:pt x="19248" y="9832"/>
                    <a:pt x="19248" y="9832"/>
                  </a:cubicBezTo>
                  <a:cubicBezTo>
                    <a:pt x="19648" y="9698"/>
                    <a:pt x="20082" y="9532"/>
                    <a:pt x="20449" y="9298"/>
                  </a:cubicBezTo>
                  <a:cubicBezTo>
                    <a:pt x="22784" y="7797"/>
                    <a:pt x="23484" y="4661"/>
                    <a:pt x="21983" y="2326"/>
                  </a:cubicBezTo>
                  <a:cubicBezTo>
                    <a:pt x="20997" y="826"/>
                    <a:pt x="19363" y="0"/>
                    <a:pt x="17693" y="0"/>
                  </a:cubicBez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2"/>
            <p:cNvSpPr/>
            <p:nvPr/>
          </p:nvSpPr>
          <p:spPr>
            <a:xfrm>
              <a:off x="6095787" y="3179219"/>
              <a:ext cx="457509" cy="1040216"/>
            </a:xfrm>
            <a:custGeom>
              <a:avLst/>
              <a:gdLst/>
              <a:ahLst/>
              <a:cxnLst/>
              <a:rect l="l" t="t" r="r" b="b"/>
              <a:pathLst>
                <a:path w="10908" h="24801" extrusionOk="0">
                  <a:moveTo>
                    <a:pt x="5653" y="0"/>
                  </a:moveTo>
                  <a:cubicBezTo>
                    <a:pt x="5395" y="0"/>
                    <a:pt x="5134" y="19"/>
                    <a:pt x="4870" y="59"/>
                  </a:cubicBezTo>
                  <a:cubicBezTo>
                    <a:pt x="2002" y="459"/>
                    <a:pt x="0" y="3128"/>
                    <a:pt x="400" y="6030"/>
                  </a:cubicBezTo>
                  <a:lnTo>
                    <a:pt x="400" y="6063"/>
                  </a:lnTo>
                  <a:cubicBezTo>
                    <a:pt x="400" y="6063"/>
                    <a:pt x="467" y="6330"/>
                    <a:pt x="534" y="6831"/>
                  </a:cubicBezTo>
                  <a:cubicBezTo>
                    <a:pt x="601" y="7331"/>
                    <a:pt x="701" y="7998"/>
                    <a:pt x="867" y="8832"/>
                  </a:cubicBezTo>
                  <a:cubicBezTo>
                    <a:pt x="1168" y="10467"/>
                    <a:pt x="1635" y="12601"/>
                    <a:pt x="2168" y="14736"/>
                  </a:cubicBezTo>
                  <a:cubicBezTo>
                    <a:pt x="2735" y="16838"/>
                    <a:pt x="3403" y="18939"/>
                    <a:pt x="3970" y="20474"/>
                  </a:cubicBezTo>
                  <a:cubicBezTo>
                    <a:pt x="4103" y="20874"/>
                    <a:pt x="4237" y="21241"/>
                    <a:pt x="4370" y="21575"/>
                  </a:cubicBezTo>
                  <a:cubicBezTo>
                    <a:pt x="4503" y="21875"/>
                    <a:pt x="4603" y="22175"/>
                    <a:pt x="4704" y="22375"/>
                  </a:cubicBezTo>
                  <a:cubicBezTo>
                    <a:pt x="4870" y="22809"/>
                    <a:pt x="4970" y="23042"/>
                    <a:pt x="4970" y="23042"/>
                  </a:cubicBezTo>
                  <a:cubicBezTo>
                    <a:pt x="5423" y="24099"/>
                    <a:pt x="6477" y="24800"/>
                    <a:pt x="7638" y="24800"/>
                  </a:cubicBezTo>
                  <a:cubicBezTo>
                    <a:pt x="7760" y="24800"/>
                    <a:pt x="7882" y="24793"/>
                    <a:pt x="8006" y="24777"/>
                  </a:cubicBezTo>
                  <a:cubicBezTo>
                    <a:pt x="9607" y="24577"/>
                    <a:pt x="10741" y="23109"/>
                    <a:pt x="10541" y="21541"/>
                  </a:cubicBezTo>
                  <a:cubicBezTo>
                    <a:pt x="10541" y="21541"/>
                    <a:pt x="10508" y="21274"/>
                    <a:pt x="10441" y="20807"/>
                  </a:cubicBezTo>
                  <a:cubicBezTo>
                    <a:pt x="10408" y="20574"/>
                    <a:pt x="10408" y="20340"/>
                    <a:pt x="10374" y="20073"/>
                  </a:cubicBezTo>
                  <a:cubicBezTo>
                    <a:pt x="10341" y="19773"/>
                    <a:pt x="10308" y="19440"/>
                    <a:pt x="10308" y="19106"/>
                  </a:cubicBezTo>
                  <a:cubicBezTo>
                    <a:pt x="10207" y="17638"/>
                    <a:pt x="10141" y="15670"/>
                    <a:pt x="10207" y="13736"/>
                  </a:cubicBezTo>
                  <a:cubicBezTo>
                    <a:pt x="10241" y="11768"/>
                    <a:pt x="10408" y="9799"/>
                    <a:pt x="10541" y="8365"/>
                  </a:cubicBezTo>
                  <a:cubicBezTo>
                    <a:pt x="10608" y="7631"/>
                    <a:pt x="10708" y="7064"/>
                    <a:pt x="10741" y="6631"/>
                  </a:cubicBezTo>
                  <a:lnTo>
                    <a:pt x="10841" y="5997"/>
                  </a:lnTo>
                  <a:cubicBezTo>
                    <a:pt x="10908" y="5530"/>
                    <a:pt x="10908" y="4996"/>
                    <a:pt x="10841" y="4496"/>
                  </a:cubicBezTo>
                  <a:cubicBezTo>
                    <a:pt x="10447" y="1890"/>
                    <a:pt x="8210" y="0"/>
                    <a:pt x="5653" y="0"/>
                  </a:cubicBez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2"/>
            <p:cNvSpPr/>
            <p:nvPr/>
          </p:nvSpPr>
          <p:spPr>
            <a:xfrm>
              <a:off x="6778527" y="2296035"/>
              <a:ext cx="980783" cy="1049443"/>
            </a:xfrm>
            <a:custGeom>
              <a:avLst/>
              <a:gdLst/>
              <a:ahLst/>
              <a:cxnLst/>
              <a:rect l="l" t="t" r="r" b="b"/>
              <a:pathLst>
                <a:path w="23384" h="25021" extrusionOk="0">
                  <a:moveTo>
                    <a:pt x="5650" y="1"/>
                  </a:moveTo>
                  <a:cubicBezTo>
                    <a:pt x="3500" y="1"/>
                    <a:pt x="1510" y="1375"/>
                    <a:pt x="834" y="3537"/>
                  </a:cubicBezTo>
                  <a:cubicBezTo>
                    <a:pt x="0" y="6205"/>
                    <a:pt x="1468" y="9041"/>
                    <a:pt x="4137" y="9875"/>
                  </a:cubicBezTo>
                  <a:cubicBezTo>
                    <a:pt x="4137" y="9875"/>
                    <a:pt x="4504" y="10008"/>
                    <a:pt x="5137" y="10208"/>
                  </a:cubicBezTo>
                  <a:cubicBezTo>
                    <a:pt x="5304" y="10242"/>
                    <a:pt x="5504" y="10308"/>
                    <a:pt x="5671" y="10375"/>
                  </a:cubicBezTo>
                  <a:cubicBezTo>
                    <a:pt x="5838" y="10408"/>
                    <a:pt x="6005" y="10475"/>
                    <a:pt x="6205" y="10542"/>
                  </a:cubicBezTo>
                  <a:cubicBezTo>
                    <a:pt x="6372" y="10609"/>
                    <a:pt x="6572" y="10675"/>
                    <a:pt x="6772" y="10742"/>
                  </a:cubicBezTo>
                  <a:cubicBezTo>
                    <a:pt x="6872" y="10775"/>
                    <a:pt x="6972" y="10809"/>
                    <a:pt x="7072" y="10842"/>
                  </a:cubicBezTo>
                  <a:cubicBezTo>
                    <a:pt x="7172" y="10875"/>
                    <a:pt x="7272" y="10942"/>
                    <a:pt x="7406" y="10976"/>
                  </a:cubicBezTo>
                  <a:cubicBezTo>
                    <a:pt x="7873" y="11176"/>
                    <a:pt x="8373" y="11376"/>
                    <a:pt x="8873" y="11643"/>
                  </a:cubicBezTo>
                  <a:cubicBezTo>
                    <a:pt x="9140" y="11743"/>
                    <a:pt x="9407" y="11876"/>
                    <a:pt x="9674" y="12010"/>
                  </a:cubicBezTo>
                  <a:cubicBezTo>
                    <a:pt x="9941" y="12143"/>
                    <a:pt x="10208" y="12310"/>
                    <a:pt x="10508" y="12443"/>
                  </a:cubicBezTo>
                  <a:cubicBezTo>
                    <a:pt x="10641" y="12543"/>
                    <a:pt x="10775" y="12610"/>
                    <a:pt x="10908" y="12677"/>
                  </a:cubicBezTo>
                  <a:cubicBezTo>
                    <a:pt x="11042" y="12777"/>
                    <a:pt x="11175" y="12877"/>
                    <a:pt x="11309" y="12944"/>
                  </a:cubicBezTo>
                  <a:cubicBezTo>
                    <a:pt x="11575" y="13110"/>
                    <a:pt x="11876" y="13277"/>
                    <a:pt x="12142" y="13477"/>
                  </a:cubicBezTo>
                  <a:cubicBezTo>
                    <a:pt x="12676" y="13878"/>
                    <a:pt x="13243" y="14245"/>
                    <a:pt x="13744" y="14678"/>
                  </a:cubicBezTo>
                  <a:lnTo>
                    <a:pt x="14144" y="15012"/>
                  </a:lnTo>
                  <a:cubicBezTo>
                    <a:pt x="14277" y="15112"/>
                    <a:pt x="14377" y="15245"/>
                    <a:pt x="14511" y="15345"/>
                  </a:cubicBezTo>
                  <a:cubicBezTo>
                    <a:pt x="14744" y="15579"/>
                    <a:pt x="15011" y="15812"/>
                    <a:pt x="15245" y="16046"/>
                  </a:cubicBezTo>
                  <a:cubicBezTo>
                    <a:pt x="15478" y="16279"/>
                    <a:pt x="15712" y="16546"/>
                    <a:pt x="15945" y="16780"/>
                  </a:cubicBezTo>
                  <a:cubicBezTo>
                    <a:pt x="16179" y="17013"/>
                    <a:pt x="16345" y="17280"/>
                    <a:pt x="16579" y="17514"/>
                  </a:cubicBezTo>
                  <a:cubicBezTo>
                    <a:pt x="16679" y="17647"/>
                    <a:pt x="16779" y="17780"/>
                    <a:pt x="16879" y="17880"/>
                  </a:cubicBezTo>
                  <a:cubicBezTo>
                    <a:pt x="16979" y="18014"/>
                    <a:pt x="17046" y="18147"/>
                    <a:pt x="17146" y="18281"/>
                  </a:cubicBezTo>
                  <a:cubicBezTo>
                    <a:pt x="17313" y="18514"/>
                    <a:pt x="17513" y="18748"/>
                    <a:pt x="17680" y="19015"/>
                  </a:cubicBezTo>
                  <a:cubicBezTo>
                    <a:pt x="17980" y="19515"/>
                    <a:pt x="18314" y="19982"/>
                    <a:pt x="18547" y="20449"/>
                  </a:cubicBezTo>
                  <a:cubicBezTo>
                    <a:pt x="18647" y="20682"/>
                    <a:pt x="18781" y="20916"/>
                    <a:pt x="18881" y="21116"/>
                  </a:cubicBezTo>
                  <a:cubicBezTo>
                    <a:pt x="18981" y="21350"/>
                    <a:pt x="19081" y="21550"/>
                    <a:pt x="19147" y="21750"/>
                  </a:cubicBezTo>
                  <a:cubicBezTo>
                    <a:pt x="19348" y="22150"/>
                    <a:pt x="19481" y="22484"/>
                    <a:pt x="19581" y="22784"/>
                  </a:cubicBezTo>
                  <a:cubicBezTo>
                    <a:pt x="19781" y="23351"/>
                    <a:pt x="19915" y="23718"/>
                    <a:pt x="19915" y="23718"/>
                  </a:cubicBezTo>
                  <a:lnTo>
                    <a:pt x="19948" y="23851"/>
                  </a:lnTo>
                  <a:cubicBezTo>
                    <a:pt x="20206" y="24561"/>
                    <a:pt x="20869" y="25021"/>
                    <a:pt x="21636" y="25021"/>
                  </a:cubicBezTo>
                  <a:cubicBezTo>
                    <a:pt x="21662" y="25021"/>
                    <a:pt x="21689" y="25020"/>
                    <a:pt x="21716" y="25019"/>
                  </a:cubicBezTo>
                  <a:cubicBezTo>
                    <a:pt x="22650" y="24952"/>
                    <a:pt x="23384" y="24118"/>
                    <a:pt x="23317" y="23151"/>
                  </a:cubicBezTo>
                  <a:cubicBezTo>
                    <a:pt x="23317" y="23151"/>
                    <a:pt x="23284" y="22751"/>
                    <a:pt x="23217" y="22017"/>
                  </a:cubicBezTo>
                  <a:cubicBezTo>
                    <a:pt x="23217" y="21616"/>
                    <a:pt x="23117" y="21183"/>
                    <a:pt x="23050" y="20682"/>
                  </a:cubicBezTo>
                  <a:cubicBezTo>
                    <a:pt x="23017" y="20416"/>
                    <a:pt x="22984" y="20149"/>
                    <a:pt x="22917" y="19849"/>
                  </a:cubicBezTo>
                  <a:cubicBezTo>
                    <a:pt x="22883" y="19548"/>
                    <a:pt x="22817" y="19248"/>
                    <a:pt x="22750" y="18948"/>
                  </a:cubicBezTo>
                  <a:cubicBezTo>
                    <a:pt x="22617" y="18314"/>
                    <a:pt x="22383" y="17647"/>
                    <a:pt x="22183" y="16913"/>
                  </a:cubicBezTo>
                  <a:cubicBezTo>
                    <a:pt x="22050" y="16580"/>
                    <a:pt x="21916" y="16213"/>
                    <a:pt x="21783" y="15846"/>
                  </a:cubicBezTo>
                  <a:cubicBezTo>
                    <a:pt x="21716" y="15646"/>
                    <a:pt x="21649" y="15479"/>
                    <a:pt x="21583" y="15279"/>
                  </a:cubicBezTo>
                  <a:cubicBezTo>
                    <a:pt x="21482" y="15112"/>
                    <a:pt x="21416" y="14912"/>
                    <a:pt x="21316" y="14712"/>
                  </a:cubicBezTo>
                  <a:cubicBezTo>
                    <a:pt x="21149" y="14345"/>
                    <a:pt x="20982" y="13944"/>
                    <a:pt x="20782" y="13577"/>
                  </a:cubicBezTo>
                  <a:cubicBezTo>
                    <a:pt x="20582" y="13210"/>
                    <a:pt x="20382" y="12844"/>
                    <a:pt x="20182" y="12443"/>
                  </a:cubicBezTo>
                  <a:cubicBezTo>
                    <a:pt x="19981" y="12076"/>
                    <a:pt x="19748" y="11709"/>
                    <a:pt x="19514" y="11342"/>
                  </a:cubicBezTo>
                  <a:cubicBezTo>
                    <a:pt x="19381" y="11142"/>
                    <a:pt x="19281" y="10942"/>
                    <a:pt x="19147" y="10775"/>
                  </a:cubicBezTo>
                  <a:lnTo>
                    <a:pt x="18781" y="10242"/>
                  </a:lnTo>
                  <a:cubicBezTo>
                    <a:pt x="18280" y="9508"/>
                    <a:pt x="17713" y="8807"/>
                    <a:pt x="17146" y="8140"/>
                  </a:cubicBezTo>
                  <a:cubicBezTo>
                    <a:pt x="16879" y="7807"/>
                    <a:pt x="16579" y="7473"/>
                    <a:pt x="16279" y="7173"/>
                  </a:cubicBezTo>
                  <a:cubicBezTo>
                    <a:pt x="16145" y="7006"/>
                    <a:pt x="16012" y="6839"/>
                    <a:pt x="15845" y="6672"/>
                  </a:cubicBezTo>
                  <a:cubicBezTo>
                    <a:pt x="15712" y="6539"/>
                    <a:pt x="15545" y="6406"/>
                    <a:pt x="15411" y="6239"/>
                  </a:cubicBezTo>
                  <a:cubicBezTo>
                    <a:pt x="15111" y="5939"/>
                    <a:pt x="14811" y="5672"/>
                    <a:pt x="14511" y="5372"/>
                  </a:cubicBezTo>
                  <a:cubicBezTo>
                    <a:pt x="14211" y="5105"/>
                    <a:pt x="13944" y="4871"/>
                    <a:pt x="13644" y="4604"/>
                  </a:cubicBezTo>
                  <a:cubicBezTo>
                    <a:pt x="13076" y="4104"/>
                    <a:pt x="12476" y="3670"/>
                    <a:pt x="11976" y="3237"/>
                  </a:cubicBezTo>
                  <a:cubicBezTo>
                    <a:pt x="11842" y="3137"/>
                    <a:pt x="11709" y="3037"/>
                    <a:pt x="11575" y="2936"/>
                  </a:cubicBezTo>
                  <a:cubicBezTo>
                    <a:pt x="11442" y="2836"/>
                    <a:pt x="11309" y="2770"/>
                    <a:pt x="11175" y="2670"/>
                  </a:cubicBezTo>
                  <a:cubicBezTo>
                    <a:pt x="10908" y="2503"/>
                    <a:pt x="10641" y="2303"/>
                    <a:pt x="10408" y="2136"/>
                  </a:cubicBezTo>
                  <a:cubicBezTo>
                    <a:pt x="10174" y="2002"/>
                    <a:pt x="9941" y="1836"/>
                    <a:pt x="9741" y="1702"/>
                  </a:cubicBezTo>
                  <a:cubicBezTo>
                    <a:pt x="9574" y="1602"/>
                    <a:pt x="9407" y="1502"/>
                    <a:pt x="9274" y="1402"/>
                  </a:cubicBezTo>
                  <a:cubicBezTo>
                    <a:pt x="8707" y="1035"/>
                    <a:pt x="8373" y="835"/>
                    <a:pt x="8373" y="835"/>
                  </a:cubicBezTo>
                  <a:cubicBezTo>
                    <a:pt x="8006" y="601"/>
                    <a:pt x="7573" y="401"/>
                    <a:pt x="7172" y="235"/>
                  </a:cubicBezTo>
                  <a:cubicBezTo>
                    <a:pt x="6666" y="76"/>
                    <a:pt x="6153" y="1"/>
                    <a:pt x="5650" y="1"/>
                  </a:cubicBez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2"/>
            <p:cNvSpPr/>
            <p:nvPr/>
          </p:nvSpPr>
          <p:spPr>
            <a:xfrm>
              <a:off x="6919831" y="3179219"/>
              <a:ext cx="457551" cy="1040635"/>
            </a:xfrm>
            <a:custGeom>
              <a:avLst/>
              <a:gdLst/>
              <a:ahLst/>
              <a:cxnLst/>
              <a:rect l="l" t="t" r="r" b="b"/>
              <a:pathLst>
                <a:path w="10909" h="24811" extrusionOk="0">
                  <a:moveTo>
                    <a:pt x="5652" y="1"/>
                  </a:moveTo>
                  <a:cubicBezTo>
                    <a:pt x="5394" y="1"/>
                    <a:pt x="5133" y="20"/>
                    <a:pt x="4871" y="59"/>
                  </a:cubicBezTo>
                  <a:cubicBezTo>
                    <a:pt x="2002" y="459"/>
                    <a:pt x="1" y="3128"/>
                    <a:pt x="401" y="5997"/>
                  </a:cubicBezTo>
                  <a:lnTo>
                    <a:pt x="501" y="6631"/>
                  </a:lnTo>
                  <a:cubicBezTo>
                    <a:pt x="534" y="7064"/>
                    <a:pt x="634" y="7631"/>
                    <a:pt x="701" y="8365"/>
                  </a:cubicBezTo>
                  <a:cubicBezTo>
                    <a:pt x="834" y="9799"/>
                    <a:pt x="1001" y="11768"/>
                    <a:pt x="1035" y="13736"/>
                  </a:cubicBezTo>
                  <a:cubicBezTo>
                    <a:pt x="1101" y="15670"/>
                    <a:pt x="1035" y="17638"/>
                    <a:pt x="935" y="19106"/>
                  </a:cubicBezTo>
                  <a:cubicBezTo>
                    <a:pt x="935" y="19440"/>
                    <a:pt x="901" y="19773"/>
                    <a:pt x="868" y="20073"/>
                  </a:cubicBezTo>
                  <a:cubicBezTo>
                    <a:pt x="868" y="20340"/>
                    <a:pt x="834" y="20574"/>
                    <a:pt x="801" y="20807"/>
                  </a:cubicBezTo>
                  <a:cubicBezTo>
                    <a:pt x="734" y="21274"/>
                    <a:pt x="701" y="21541"/>
                    <a:pt x="701" y="21541"/>
                  </a:cubicBezTo>
                  <a:cubicBezTo>
                    <a:pt x="568" y="22775"/>
                    <a:pt x="1235" y="24043"/>
                    <a:pt x="2436" y="24577"/>
                  </a:cubicBezTo>
                  <a:cubicBezTo>
                    <a:pt x="2804" y="24736"/>
                    <a:pt x="3189" y="24811"/>
                    <a:pt x="3569" y="24811"/>
                  </a:cubicBezTo>
                  <a:cubicBezTo>
                    <a:pt x="4704" y="24811"/>
                    <a:pt x="5797" y="24142"/>
                    <a:pt x="6272" y="23042"/>
                  </a:cubicBezTo>
                  <a:cubicBezTo>
                    <a:pt x="6272" y="23042"/>
                    <a:pt x="6372" y="22809"/>
                    <a:pt x="6539" y="22375"/>
                  </a:cubicBezTo>
                  <a:cubicBezTo>
                    <a:pt x="6639" y="22175"/>
                    <a:pt x="6739" y="21908"/>
                    <a:pt x="6872" y="21575"/>
                  </a:cubicBezTo>
                  <a:cubicBezTo>
                    <a:pt x="7006" y="21241"/>
                    <a:pt x="7139" y="20874"/>
                    <a:pt x="7272" y="20474"/>
                  </a:cubicBezTo>
                  <a:cubicBezTo>
                    <a:pt x="7839" y="18939"/>
                    <a:pt x="8507" y="16838"/>
                    <a:pt x="9040" y="14736"/>
                  </a:cubicBezTo>
                  <a:cubicBezTo>
                    <a:pt x="9607" y="12601"/>
                    <a:pt x="10074" y="10467"/>
                    <a:pt x="10375" y="8832"/>
                  </a:cubicBezTo>
                  <a:cubicBezTo>
                    <a:pt x="10508" y="7998"/>
                    <a:pt x="10641" y="7331"/>
                    <a:pt x="10708" y="6831"/>
                  </a:cubicBezTo>
                  <a:cubicBezTo>
                    <a:pt x="10775" y="6330"/>
                    <a:pt x="10808" y="6063"/>
                    <a:pt x="10808" y="6063"/>
                  </a:cubicBezTo>
                  <a:lnTo>
                    <a:pt x="10842" y="5997"/>
                  </a:lnTo>
                  <a:cubicBezTo>
                    <a:pt x="10908" y="5530"/>
                    <a:pt x="10908" y="5029"/>
                    <a:pt x="10842" y="4529"/>
                  </a:cubicBezTo>
                  <a:cubicBezTo>
                    <a:pt x="10478" y="1920"/>
                    <a:pt x="8237" y="1"/>
                    <a:pt x="5652" y="1"/>
                  </a:cubicBez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>
              <a:off x="6066385" y="2219113"/>
              <a:ext cx="1354365" cy="1634164"/>
            </a:xfrm>
            <a:custGeom>
              <a:avLst/>
              <a:gdLst/>
              <a:ahLst/>
              <a:cxnLst/>
              <a:rect l="l" t="t" r="r" b="b"/>
              <a:pathLst>
                <a:path w="32291" h="38962" extrusionOk="0">
                  <a:moveTo>
                    <a:pt x="16146" y="0"/>
                  </a:moveTo>
                  <a:cubicBezTo>
                    <a:pt x="7239" y="0"/>
                    <a:pt x="1" y="7606"/>
                    <a:pt x="1" y="19481"/>
                  </a:cubicBezTo>
                  <a:cubicBezTo>
                    <a:pt x="1" y="34091"/>
                    <a:pt x="5705" y="38962"/>
                    <a:pt x="16146" y="38962"/>
                  </a:cubicBezTo>
                  <a:cubicBezTo>
                    <a:pt x="26586" y="38962"/>
                    <a:pt x="32290" y="34091"/>
                    <a:pt x="32290" y="19481"/>
                  </a:cubicBezTo>
                  <a:cubicBezTo>
                    <a:pt x="32290" y="7606"/>
                    <a:pt x="25052" y="0"/>
                    <a:pt x="16146" y="0"/>
                  </a:cubicBez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2"/>
            <p:cNvSpPr/>
            <p:nvPr/>
          </p:nvSpPr>
          <p:spPr>
            <a:xfrm>
              <a:off x="6260873" y="2307234"/>
              <a:ext cx="964006" cy="1284405"/>
            </a:xfrm>
            <a:custGeom>
              <a:avLst/>
              <a:gdLst/>
              <a:ahLst/>
              <a:cxnLst/>
              <a:rect l="l" t="t" r="r" b="b"/>
              <a:pathLst>
                <a:path w="22984" h="30623" extrusionOk="0">
                  <a:moveTo>
                    <a:pt x="11509" y="1"/>
                  </a:moveTo>
                  <a:cubicBezTo>
                    <a:pt x="5171" y="1"/>
                    <a:pt x="0" y="6872"/>
                    <a:pt x="0" y="15312"/>
                  </a:cubicBezTo>
                  <a:cubicBezTo>
                    <a:pt x="0" y="23785"/>
                    <a:pt x="5171" y="30623"/>
                    <a:pt x="11509" y="30623"/>
                  </a:cubicBezTo>
                  <a:cubicBezTo>
                    <a:pt x="17846" y="30623"/>
                    <a:pt x="22983" y="23785"/>
                    <a:pt x="22983" y="15312"/>
                  </a:cubicBezTo>
                  <a:cubicBezTo>
                    <a:pt x="22983" y="6872"/>
                    <a:pt x="17846" y="1"/>
                    <a:pt x="115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2"/>
            <p:cNvSpPr/>
            <p:nvPr/>
          </p:nvSpPr>
          <p:spPr>
            <a:xfrm>
              <a:off x="5779582" y="2275064"/>
              <a:ext cx="691170" cy="1547427"/>
            </a:xfrm>
            <a:custGeom>
              <a:avLst/>
              <a:gdLst/>
              <a:ahLst/>
              <a:cxnLst/>
              <a:rect l="l" t="t" r="r" b="b"/>
              <a:pathLst>
                <a:path w="16479" h="36894" extrusionOk="0">
                  <a:moveTo>
                    <a:pt x="16479" y="1"/>
                  </a:moveTo>
                  <a:lnTo>
                    <a:pt x="16479" y="1"/>
                  </a:lnTo>
                  <a:cubicBezTo>
                    <a:pt x="9874" y="2969"/>
                    <a:pt x="4103" y="7573"/>
                    <a:pt x="0" y="13177"/>
                  </a:cubicBezTo>
                  <a:cubicBezTo>
                    <a:pt x="167" y="13377"/>
                    <a:pt x="334" y="13610"/>
                    <a:pt x="467" y="13844"/>
                  </a:cubicBezTo>
                  <a:cubicBezTo>
                    <a:pt x="2269" y="17246"/>
                    <a:pt x="3503" y="20982"/>
                    <a:pt x="4037" y="24818"/>
                  </a:cubicBezTo>
                  <a:cubicBezTo>
                    <a:pt x="4370" y="24085"/>
                    <a:pt x="4737" y="23351"/>
                    <a:pt x="5004" y="22517"/>
                  </a:cubicBezTo>
                  <a:cubicBezTo>
                    <a:pt x="5571" y="20816"/>
                    <a:pt x="6238" y="19181"/>
                    <a:pt x="7072" y="17613"/>
                  </a:cubicBezTo>
                  <a:lnTo>
                    <a:pt x="7072" y="17613"/>
                  </a:lnTo>
                  <a:cubicBezTo>
                    <a:pt x="6205" y="23984"/>
                    <a:pt x="6038" y="30489"/>
                    <a:pt x="6605" y="36894"/>
                  </a:cubicBezTo>
                  <a:cubicBezTo>
                    <a:pt x="8673" y="35092"/>
                    <a:pt x="11609" y="33691"/>
                    <a:pt x="14878" y="32991"/>
                  </a:cubicBezTo>
                  <a:cubicBezTo>
                    <a:pt x="14010" y="21950"/>
                    <a:pt x="14578" y="10775"/>
                    <a:pt x="16479" y="1"/>
                  </a:cubicBezTo>
                  <a:close/>
                </a:path>
              </a:pathLst>
            </a:custGeom>
            <a:solidFill>
              <a:srgbClr val="71A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2"/>
            <p:cNvSpPr/>
            <p:nvPr/>
          </p:nvSpPr>
          <p:spPr>
            <a:xfrm>
              <a:off x="7033160" y="2275064"/>
              <a:ext cx="692597" cy="1547427"/>
            </a:xfrm>
            <a:custGeom>
              <a:avLst/>
              <a:gdLst/>
              <a:ahLst/>
              <a:cxnLst/>
              <a:rect l="l" t="t" r="r" b="b"/>
              <a:pathLst>
                <a:path w="16513" h="36894" extrusionOk="0">
                  <a:moveTo>
                    <a:pt x="0" y="1"/>
                  </a:moveTo>
                  <a:cubicBezTo>
                    <a:pt x="1935" y="10775"/>
                    <a:pt x="2502" y="21950"/>
                    <a:pt x="1635" y="32991"/>
                  </a:cubicBezTo>
                  <a:cubicBezTo>
                    <a:pt x="4904" y="33691"/>
                    <a:pt x="7839" y="35092"/>
                    <a:pt x="9908" y="36894"/>
                  </a:cubicBezTo>
                  <a:cubicBezTo>
                    <a:pt x="10475" y="30489"/>
                    <a:pt x="10308" y="23984"/>
                    <a:pt x="9441" y="17613"/>
                  </a:cubicBezTo>
                  <a:lnTo>
                    <a:pt x="9441" y="17613"/>
                  </a:lnTo>
                  <a:cubicBezTo>
                    <a:pt x="10241" y="19181"/>
                    <a:pt x="10942" y="20816"/>
                    <a:pt x="11509" y="22517"/>
                  </a:cubicBezTo>
                  <a:cubicBezTo>
                    <a:pt x="11776" y="23351"/>
                    <a:pt x="12142" y="24085"/>
                    <a:pt x="12476" y="24818"/>
                  </a:cubicBezTo>
                  <a:cubicBezTo>
                    <a:pt x="13010" y="20982"/>
                    <a:pt x="14211" y="17246"/>
                    <a:pt x="16045" y="13844"/>
                  </a:cubicBezTo>
                  <a:cubicBezTo>
                    <a:pt x="16145" y="13610"/>
                    <a:pt x="16312" y="13377"/>
                    <a:pt x="16512" y="13177"/>
                  </a:cubicBezTo>
                  <a:cubicBezTo>
                    <a:pt x="12409" y="7573"/>
                    <a:pt x="6639" y="2969"/>
                    <a:pt x="0" y="1"/>
                  </a:cubicBezTo>
                  <a:close/>
                </a:path>
              </a:pathLst>
            </a:custGeom>
            <a:solidFill>
              <a:srgbClr val="71A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2" name="Google Shape;402;p32"/>
            <p:cNvGrpSpPr/>
            <p:nvPr/>
          </p:nvGrpSpPr>
          <p:grpSpPr>
            <a:xfrm>
              <a:off x="5591982" y="1106927"/>
              <a:ext cx="2303154" cy="1711538"/>
              <a:chOff x="9971594" y="640752"/>
              <a:chExt cx="2303154" cy="1711538"/>
            </a:xfrm>
          </p:grpSpPr>
          <p:sp>
            <p:nvSpPr>
              <p:cNvPr id="403" name="Google Shape;403;p32"/>
              <p:cNvSpPr/>
              <p:nvPr/>
            </p:nvSpPr>
            <p:spPr>
              <a:xfrm>
                <a:off x="9971594" y="640752"/>
                <a:ext cx="772674" cy="772630"/>
              </a:xfrm>
              <a:custGeom>
                <a:avLst/>
                <a:gdLst/>
                <a:ahLst/>
                <a:cxnLst/>
                <a:rect l="l" t="t" r="r" b="b"/>
                <a:pathLst>
                  <a:path w="17514" h="17513" extrusionOk="0">
                    <a:moveTo>
                      <a:pt x="8740" y="0"/>
                    </a:moveTo>
                    <a:cubicBezTo>
                      <a:pt x="3904" y="0"/>
                      <a:pt x="1" y="3937"/>
                      <a:pt x="1" y="8740"/>
                    </a:cubicBezTo>
                    <a:cubicBezTo>
                      <a:pt x="1" y="13577"/>
                      <a:pt x="3904" y="17513"/>
                      <a:pt x="8740" y="17513"/>
                    </a:cubicBezTo>
                    <a:cubicBezTo>
                      <a:pt x="13577" y="17513"/>
                      <a:pt x="17513" y="13577"/>
                      <a:pt x="17513" y="8740"/>
                    </a:cubicBezTo>
                    <a:cubicBezTo>
                      <a:pt x="17513" y="3937"/>
                      <a:pt x="13577" y="0"/>
                      <a:pt x="87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2"/>
              <p:cNvSpPr/>
              <p:nvPr/>
            </p:nvSpPr>
            <p:spPr>
              <a:xfrm>
                <a:off x="10118770" y="802619"/>
                <a:ext cx="625498" cy="610763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13844" extrusionOk="0">
                    <a:moveTo>
                      <a:pt x="7072" y="1"/>
                    </a:moveTo>
                    <a:cubicBezTo>
                      <a:pt x="3170" y="1"/>
                      <a:pt x="1" y="3103"/>
                      <a:pt x="1" y="6939"/>
                    </a:cubicBezTo>
                    <a:cubicBezTo>
                      <a:pt x="1" y="10742"/>
                      <a:pt x="3170" y="13844"/>
                      <a:pt x="7072" y="13844"/>
                    </a:cubicBezTo>
                    <a:cubicBezTo>
                      <a:pt x="11008" y="13844"/>
                      <a:pt x="14177" y="10742"/>
                      <a:pt x="14177" y="6939"/>
                    </a:cubicBezTo>
                    <a:cubicBezTo>
                      <a:pt x="14177" y="3103"/>
                      <a:pt x="11008" y="1"/>
                      <a:pt x="70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2"/>
              <p:cNvSpPr/>
              <p:nvPr/>
            </p:nvSpPr>
            <p:spPr>
              <a:xfrm>
                <a:off x="11502119" y="640752"/>
                <a:ext cx="772630" cy="772630"/>
              </a:xfrm>
              <a:custGeom>
                <a:avLst/>
                <a:gdLst/>
                <a:ahLst/>
                <a:cxnLst/>
                <a:rect l="l" t="t" r="r" b="b"/>
                <a:pathLst>
                  <a:path w="17513" h="17513" extrusionOk="0">
                    <a:moveTo>
                      <a:pt x="8740" y="0"/>
                    </a:moveTo>
                    <a:cubicBezTo>
                      <a:pt x="3903" y="0"/>
                      <a:pt x="0" y="3937"/>
                      <a:pt x="0" y="8740"/>
                    </a:cubicBezTo>
                    <a:cubicBezTo>
                      <a:pt x="0" y="13577"/>
                      <a:pt x="3903" y="17513"/>
                      <a:pt x="8740" y="17513"/>
                    </a:cubicBezTo>
                    <a:cubicBezTo>
                      <a:pt x="13577" y="17513"/>
                      <a:pt x="17513" y="13577"/>
                      <a:pt x="17513" y="8740"/>
                    </a:cubicBezTo>
                    <a:cubicBezTo>
                      <a:pt x="17513" y="3937"/>
                      <a:pt x="13577" y="0"/>
                      <a:pt x="87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2"/>
              <p:cNvSpPr/>
              <p:nvPr/>
            </p:nvSpPr>
            <p:spPr>
              <a:xfrm>
                <a:off x="11502119" y="802619"/>
                <a:ext cx="625498" cy="610763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13844" extrusionOk="0">
                    <a:moveTo>
                      <a:pt x="7072" y="1"/>
                    </a:moveTo>
                    <a:cubicBezTo>
                      <a:pt x="3169" y="1"/>
                      <a:pt x="0" y="3103"/>
                      <a:pt x="0" y="6939"/>
                    </a:cubicBezTo>
                    <a:cubicBezTo>
                      <a:pt x="0" y="10742"/>
                      <a:pt x="3169" y="13844"/>
                      <a:pt x="7072" y="13844"/>
                    </a:cubicBezTo>
                    <a:cubicBezTo>
                      <a:pt x="11008" y="13844"/>
                      <a:pt x="14177" y="10742"/>
                      <a:pt x="14177" y="6939"/>
                    </a:cubicBezTo>
                    <a:cubicBezTo>
                      <a:pt x="14177" y="3103"/>
                      <a:pt x="11008" y="1"/>
                      <a:pt x="70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2"/>
              <p:cNvSpPr/>
              <p:nvPr/>
            </p:nvSpPr>
            <p:spPr>
              <a:xfrm>
                <a:off x="10417534" y="995413"/>
                <a:ext cx="1411319" cy="1307025"/>
              </a:xfrm>
              <a:custGeom>
                <a:avLst/>
                <a:gdLst/>
                <a:ahLst/>
                <a:cxnLst/>
                <a:rect l="l" t="t" r="r" b="b"/>
                <a:pathLst>
                  <a:path w="31990" h="29626" extrusionOk="0">
                    <a:moveTo>
                      <a:pt x="15978" y="1"/>
                    </a:moveTo>
                    <a:cubicBezTo>
                      <a:pt x="7872" y="1"/>
                      <a:pt x="1968" y="2903"/>
                      <a:pt x="967" y="7339"/>
                    </a:cubicBezTo>
                    <a:cubicBezTo>
                      <a:pt x="0" y="11809"/>
                      <a:pt x="2102" y="16813"/>
                      <a:pt x="3836" y="19448"/>
                    </a:cubicBezTo>
                    <a:cubicBezTo>
                      <a:pt x="5571" y="22083"/>
                      <a:pt x="11542" y="28054"/>
                      <a:pt x="13710" y="28888"/>
                    </a:cubicBezTo>
                    <a:cubicBezTo>
                      <a:pt x="15432" y="29560"/>
                      <a:pt x="15852" y="29625"/>
                      <a:pt x="15950" y="29625"/>
                    </a:cubicBezTo>
                    <a:cubicBezTo>
                      <a:pt x="15973" y="29625"/>
                      <a:pt x="15978" y="29622"/>
                      <a:pt x="15978" y="29622"/>
                    </a:cubicBezTo>
                    <a:cubicBezTo>
                      <a:pt x="15978" y="29622"/>
                      <a:pt x="15984" y="29625"/>
                      <a:pt x="16010" y="29625"/>
                    </a:cubicBezTo>
                    <a:cubicBezTo>
                      <a:pt x="16116" y="29625"/>
                      <a:pt x="16558" y="29560"/>
                      <a:pt x="18280" y="28888"/>
                    </a:cubicBezTo>
                    <a:cubicBezTo>
                      <a:pt x="20448" y="28054"/>
                      <a:pt x="26419" y="22083"/>
                      <a:pt x="28154" y="19448"/>
                    </a:cubicBezTo>
                    <a:cubicBezTo>
                      <a:pt x="29888" y="16813"/>
                      <a:pt x="31990" y="11809"/>
                      <a:pt x="30989" y="7339"/>
                    </a:cubicBezTo>
                    <a:cubicBezTo>
                      <a:pt x="30022" y="2903"/>
                      <a:pt x="24117" y="1"/>
                      <a:pt x="159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2"/>
              <p:cNvSpPr/>
              <p:nvPr/>
            </p:nvSpPr>
            <p:spPr>
              <a:xfrm>
                <a:off x="10808989" y="1597308"/>
                <a:ext cx="130985" cy="131029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970" extrusionOk="0">
                    <a:moveTo>
                      <a:pt x="1468" y="1"/>
                    </a:moveTo>
                    <a:cubicBezTo>
                      <a:pt x="667" y="1"/>
                      <a:pt x="0" y="668"/>
                      <a:pt x="0" y="1502"/>
                    </a:cubicBezTo>
                    <a:cubicBezTo>
                      <a:pt x="0" y="2302"/>
                      <a:pt x="667" y="2969"/>
                      <a:pt x="1468" y="2969"/>
                    </a:cubicBezTo>
                    <a:cubicBezTo>
                      <a:pt x="2302" y="2969"/>
                      <a:pt x="2969" y="2302"/>
                      <a:pt x="2969" y="1502"/>
                    </a:cubicBezTo>
                    <a:cubicBezTo>
                      <a:pt x="2969" y="668"/>
                      <a:pt x="2302" y="1"/>
                      <a:pt x="1468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2"/>
              <p:cNvSpPr/>
              <p:nvPr/>
            </p:nvSpPr>
            <p:spPr>
              <a:xfrm>
                <a:off x="10723621" y="1781278"/>
                <a:ext cx="222264" cy="129529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936" extrusionOk="0">
                    <a:moveTo>
                      <a:pt x="2536" y="0"/>
                    </a:moveTo>
                    <a:cubicBezTo>
                      <a:pt x="1135" y="0"/>
                      <a:pt x="0" y="667"/>
                      <a:pt x="0" y="1468"/>
                    </a:cubicBezTo>
                    <a:cubicBezTo>
                      <a:pt x="0" y="2302"/>
                      <a:pt x="1135" y="2936"/>
                      <a:pt x="2536" y="2936"/>
                    </a:cubicBezTo>
                    <a:cubicBezTo>
                      <a:pt x="3937" y="2936"/>
                      <a:pt x="5037" y="2302"/>
                      <a:pt x="5037" y="1468"/>
                    </a:cubicBezTo>
                    <a:cubicBezTo>
                      <a:pt x="5037" y="667"/>
                      <a:pt x="3937" y="0"/>
                      <a:pt x="2536" y="0"/>
                    </a:cubicBezTo>
                    <a:close/>
                  </a:path>
                </a:pathLst>
              </a:custGeom>
              <a:solidFill>
                <a:srgbClr val="EE7A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2"/>
              <p:cNvSpPr/>
              <p:nvPr/>
            </p:nvSpPr>
            <p:spPr>
              <a:xfrm>
                <a:off x="11316693" y="1597308"/>
                <a:ext cx="131029" cy="131029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970" extrusionOk="0">
                    <a:moveTo>
                      <a:pt x="1468" y="1"/>
                    </a:moveTo>
                    <a:cubicBezTo>
                      <a:pt x="667" y="1"/>
                      <a:pt x="0" y="668"/>
                      <a:pt x="0" y="1502"/>
                    </a:cubicBezTo>
                    <a:cubicBezTo>
                      <a:pt x="0" y="2302"/>
                      <a:pt x="667" y="2969"/>
                      <a:pt x="1468" y="2969"/>
                    </a:cubicBezTo>
                    <a:cubicBezTo>
                      <a:pt x="2302" y="2969"/>
                      <a:pt x="2969" y="2302"/>
                      <a:pt x="2969" y="1502"/>
                    </a:cubicBezTo>
                    <a:cubicBezTo>
                      <a:pt x="2969" y="668"/>
                      <a:pt x="2302" y="1"/>
                      <a:pt x="1468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2"/>
              <p:cNvSpPr/>
              <p:nvPr/>
            </p:nvSpPr>
            <p:spPr>
              <a:xfrm>
                <a:off x="11309325" y="1781278"/>
                <a:ext cx="223720" cy="129529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2936" extrusionOk="0">
                    <a:moveTo>
                      <a:pt x="2536" y="0"/>
                    </a:moveTo>
                    <a:cubicBezTo>
                      <a:pt x="1135" y="0"/>
                      <a:pt x="1" y="667"/>
                      <a:pt x="1" y="1468"/>
                    </a:cubicBezTo>
                    <a:cubicBezTo>
                      <a:pt x="1" y="2302"/>
                      <a:pt x="1135" y="2936"/>
                      <a:pt x="2536" y="2936"/>
                    </a:cubicBezTo>
                    <a:cubicBezTo>
                      <a:pt x="3937" y="2936"/>
                      <a:pt x="5071" y="2302"/>
                      <a:pt x="5071" y="1468"/>
                    </a:cubicBezTo>
                    <a:cubicBezTo>
                      <a:pt x="5071" y="667"/>
                      <a:pt x="3937" y="0"/>
                      <a:pt x="2536" y="0"/>
                    </a:cubicBezTo>
                    <a:close/>
                  </a:path>
                </a:pathLst>
              </a:custGeom>
              <a:solidFill>
                <a:srgbClr val="EE7A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2"/>
              <p:cNvSpPr/>
              <p:nvPr/>
            </p:nvSpPr>
            <p:spPr>
              <a:xfrm>
                <a:off x="10991459" y="2187423"/>
                <a:ext cx="273749" cy="164867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3737" extrusionOk="0">
                    <a:moveTo>
                      <a:pt x="3103" y="1"/>
                    </a:moveTo>
                    <a:cubicBezTo>
                      <a:pt x="1968" y="1"/>
                      <a:pt x="534" y="535"/>
                      <a:pt x="267" y="1302"/>
                    </a:cubicBezTo>
                    <a:cubicBezTo>
                      <a:pt x="0" y="2069"/>
                      <a:pt x="3103" y="3737"/>
                      <a:pt x="3103" y="3737"/>
                    </a:cubicBezTo>
                    <a:cubicBezTo>
                      <a:pt x="3103" y="3737"/>
                      <a:pt x="6205" y="2069"/>
                      <a:pt x="5938" y="1302"/>
                    </a:cubicBezTo>
                    <a:cubicBezTo>
                      <a:pt x="5671" y="535"/>
                      <a:pt x="4237" y="1"/>
                      <a:pt x="3103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2"/>
              <p:cNvSpPr/>
              <p:nvPr/>
            </p:nvSpPr>
            <p:spPr>
              <a:xfrm>
                <a:off x="10564666" y="1928454"/>
                <a:ext cx="247279" cy="148676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3370" fill="none" extrusionOk="0">
                    <a:moveTo>
                      <a:pt x="5605" y="0"/>
                    </a:moveTo>
                    <a:cubicBezTo>
                      <a:pt x="3637" y="967"/>
                      <a:pt x="1769" y="2068"/>
                      <a:pt x="1" y="3369"/>
                    </a:cubicBezTo>
                  </a:path>
                </a:pathLst>
              </a:custGeom>
              <a:noFill/>
              <a:ln w="22525" cap="rnd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2"/>
              <p:cNvSpPr/>
              <p:nvPr/>
            </p:nvSpPr>
            <p:spPr>
              <a:xfrm>
                <a:off x="10527872" y="1857777"/>
                <a:ext cx="192838" cy="25059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568" fill="none" extrusionOk="0">
                    <a:moveTo>
                      <a:pt x="4371" y="68"/>
                    </a:moveTo>
                    <a:cubicBezTo>
                      <a:pt x="2903" y="1"/>
                      <a:pt x="1402" y="168"/>
                      <a:pt x="1" y="568"/>
                    </a:cubicBezTo>
                  </a:path>
                </a:pathLst>
              </a:custGeom>
              <a:noFill/>
              <a:ln w="22525" cap="rnd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2"/>
              <p:cNvSpPr/>
              <p:nvPr/>
            </p:nvSpPr>
            <p:spPr>
              <a:xfrm>
                <a:off x="11432942" y="1928454"/>
                <a:ext cx="248734" cy="148676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370" fill="none" extrusionOk="0">
                    <a:moveTo>
                      <a:pt x="1" y="0"/>
                    </a:moveTo>
                    <a:cubicBezTo>
                      <a:pt x="2002" y="967"/>
                      <a:pt x="3870" y="2068"/>
                      <a:pt x="5638" y="3369"/>
                    </a:cubicBezTo>
                  </a:path>
                </a:pathLst>
              </a:custGeom>
              <a:noFill/>
              <a:ln w="22525" cap="rnd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2"/>
              <p:cNvSpPr/>
              <p:nvPr/>
            </p:nvSpPr>
            <p:spPr>
              <a:xfrm>
                <a:off x="11525677" y="1857777"/>
                <a:ext cx="192793" cy="25059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568" fill="none" extrusionOk="0">
                    <a:moveTo>
                      <a:pt x="0" y="68"/>
                    </a:moveTo>
                    <a:cubicBezTo>
                      <a:pt x="1468" y="1"/>
                      <a:pt x="2969" y="168"/>
                      <a:pt x="4370" y="568"/>
                    </a:cubicBezTo>
                  </a:path>
                </a:pathLst>
              </a:custGeom>
              <a:noFill/>
              <a:ln w="22525" cap="rnd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" name="Google Shape;417;p32"/>
            <p:cNvGrpSpPr/>
            <p:nvPr/>
          </p:nvGrpSpPr>
          <p:grpSpPr>
            <a:xfrm>
              <a:off x="5989943" y="1032560"/>
              <a:ext cx="1215076" cy="794802"/>
              <a:chOff x="10272067" y="129717"/>
              <a:chExt cx="1066136" cy="697378"/>
            </a:xfrm>
          </p:grpSpPr>
          <p:grpSp>
            <p:nvGrpSpPr>
              <p:cNvPr id="418" name="Google Shape;418;p32"/>
              <p:cNvGrpSpPr/>
              <p:nvPr/>
            </p:nvGrpSpPr>
            <p:grpSpPr>
              <a:xfrm>
                <a:off x="10272067" y="129717"/>
                <a:ext cx="1066136" cy="697378"/>
                <a:chOff x="10272067" y="129717"/>
                <a:chExt cx="1066136" cy="697378"/>
              </a:xfrm>
            </p:grpSpPr>
            <p:sp>
              <p:nvSpPr>
                <p:cNvPr id="419" name="Google Shape;419;p32"/>
                <p:cNvSpPr/>
                <p:nvPr/>
              </p:nvSpPr>
              <p:spPr>
                <a:xfrm>
                  <a:off x="10432958" y="331167"/>
                  <a:ext cx="845099" cy="495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49" h="11824" extrusionOk="0">
                      <a:moveTo>
                        <a:pt x="18814" y="1"/>
                      </a:moveTo>
                      <a:lnTo>
                        <a:pt x="0" y="4170"/>
                      </a:lnTo>
                      <a:lnTo>
                        <a:pt x="1468" y="10008"/>
                      </a:lnTo>
                      <a:cubicBezTo>
                        <a:pt x="1468" y="10008"/>
                        <a:pt x="4118" y="11823"/>
                        <a:pt x="8230" y="11823"/>
                      </a:cubicBezTo>
                      <a:cubicBezTo>
                        <a:pt x="9317" y="11823"/>
                        <a:pt x="10506" y="11696"/>
                        <a:pt x="11775" y="11375"/>
                      </a:cubicBezTo>
                      <a:cubicBezTo>
                        <a:pt x="17913" y="9841"/>
                        <a:pt x="20148" y="5271"/>
                        <a:pt x="20148" y="5271"/>
                      </a:cubicBezTo>
                      <a:lnTo>
                        <a:pt x="1881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420;p32"/>
                <p:cNvSpPr/>
                <p:nvPr/>
              </p:nvSpPr>
              <p:spPr>
                <a:xfrm>
                  <a:off x="10272067" y="129717"/>
                  <a:ext cx="1066136" cy="505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9" h="12043" extrusionOk="0">
                      <a:moveTo>
                        <a:pt x="9807" y="0"/>
                      </a:moveTo>
                      <a:lnTo>
                        <a:pt x="0" y="7973"/>
                      </a:lnTo>
                      <a:lnTo>
                        <a:pt x="16345" y="12042"/>
                      </a:lnTo>
                      <a:lnTo>
                        <a:pt x="25418" y="1535"/>
                      </a:lnTo>
                      <a:lnTo>
                        <a:pt x="980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421;p32"/>
                <p:cNvSpPr/>
                <p:nvPr/>
              </p:nvSpPr>
              <p:spPr>
                <a:xfrm>
                  <a:off x="10290228" y="328818"/>
                  <a:ext cx="518577" cy="287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4" h="6849" extrusionOk="0">
                      <a:moveTo>
                        <a:pt x="11817" y="1"/>
                      </a:moveTo>
                      <a:cubicBezTo>
                        <a:pt x="11773" y="1"/>
                        <a:pt x="11726" y="8"/>
                        <a:pt x="11676" y="23"/>
                      </a:cubicBezTo>
                      <a:cubicBezTo>
                        <a:pt x="9941" y="590"/>
                        <a:pt x="8240" y="1157"/>
                        <a:pt x="6506" y="1725"/>
                      </a:cubicBezTo>
                      <a:cubicBezTo>
                        <a:pt x="5505" y="2058"/>
                        <a:pt x="4504" y="2392"/>
                        <a:pt x="3503" y="2725"/>
                      </a:cubicBezTo>
                      <a:cubicBezTo>
                        <a:pt x="3070" y="2859"/>
                        <a:pt x="2636" y="2992"/>
                        <a:pt x="2236" y="3192"/>
                      </a:cubicBezTo>
                      <a:cubicBezTo>
                        <a:pt x="902" y="3859"/>
                        <a:pt x="1" y="5027"/>
                        <a:pt x="335" y="6561"/>
                      </a:cubicBezTo>
                      <a:cubicBezTo>
                        <a:pt x="388" y="6761"/>
                        <a:pt x="547" y="6849"/>
                        <a:pt x="711" y="6849"/>
                      </a:cubicBezTo>
                      <a:cubicBezTo>
                        <a:pt x="958" y="6849"/>
                        <a:pt x="1215" y="6649"/>
                        <a:pt x="1135" y="6328"/>
                      </a:cubicBezTo>
                      <a:cubicBezTo>
                        <a:pt x="735" y="4627"/>
                        <a:pt x="2536" y="3926"/>
                        <a:pt x="3837" y="3492"/>
                      </a:cubicBezTo>
                      <a:cubicBezTo>
                        <a:pt x="5905" y="2792"/>
                        <a:pt x="7973" y="2125"/>
                        <a:pt x="10008" y="1458"/>
                      </a:cubicBezTo>
                      <a:cubicBezTo>
                        <a:pt x="10642" y="1224"/>
                        <a:pt x="11276" y="1024"/>
                        <a:pt x="11909" y="824"/>
                      </a:cubicBezTo>
                      <a:cubicBezTo>
                        <a:pt x="12363" y="673"/>
                        <a:pt x="12241" y="1"/>
                        <a:pt x="11817" y="1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22" name="Google Shape;422;p32"/>
              <p:cNvSpPr/>
              <p:nvPr/>
            </p:nvSpPr>
            <p:spPr>
              <a:xfrm>
                <a:off x="10280026" y="570483"/>
                <a:ext cx="97936" cy="131532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3136" extrusionOk="0">
                    <a:moveTo>
                      <a:pt x="600" y="0"/>
                    </a:moveTo>
                    <a:cubicBezTo>
                      <a:pt x="400" y="34"/>
                      <a:pt x="267" y="200"/>
                      <a:pt x="234" y="434"/>
                    </a:cubicBezTo>
                    <a:cubicBezTo>
                      <a:pt x="167" y="1201"/>
                      <a:pt x="100" y="1968"/>
                      <a:pt x="33" y="2736"/>
                    </a:cubicBezTo>
                    <a:cubicBezTo>
                      <a:pt x="0" y="2936"/>
                      <a:pt x="234" y="3136"/>
                      <a:pt x="434" y="3136"/>
                    </a:cubicBezTo>
                    <a:cubicBezTo>
                      <a:pt x="667" y="3136"/>
                      <a:pt x="834" y="2969"/>
                      <a:pt x="867" y="2736"/>
                    </a:cubicBezTo>
                    <a:cubicBezTo>
                      <a:pt x="883" y="2558"/>
                      <a:pt x="898" y="2380"/>
                      <a:pt x="914" y="2202"/>
                    </a:cubicBezTo>
                    <a:lnTo>
                      <a:pt x="914" y="2202"/>
                    </a:lnTo>
                    <a:cubicBezTo>
                      <a:pt x="981" y="2357"/>
                      <a:pt x="1145" y="2484"/>
                      <a:pt x="1308" y="2484"/>
                    </a:cubicBezTo>
                    <a:cubicBezTo>
                      <a:pt x="1339" y="2484"/>
                      <a:pt x="1370" y="2479"/>
                      <a:pt x="1401" y="2469"/>
                    </a:cubicBezTo>
                    <a:cubicBezTo>
                      <a:pt x="1599" y="2412"/>
                      <a:pt x="1725" y="2235"/>
                      <a:pt x="1718" y="2041"/>
                    </a:cubicBezTo>
                    <a:lnTo>
                      <a:pt x="1718" y="2041"/>
                    </a:lnTo>
                    <a:cubicBezTo>
                      <a:pt x="1758" y="2055"/>
                      <a:pt x="1799" y="2062"/>
                      <a:pt x="1841" y="2062"/>
                    </a:cubicBezTo>
                    <a:cubicBezTo>
                      <a:pt x="1906" y="2062"/>
                      <a:pt x="1972" y="2044"/>
                      <a:pt x="2035" y="2002"/>
                    </a:cubicBezTo>
                    <a:cubicBezTo>
                      <a:pt x="2202" y="1868"/>
                      <a:pt x="2335" y="1601"/>
                      <a:pt x="2202" y="1435"/>
                    </a:cubicBezTo>
                    <a:cubicBezTo>
                      <a:pt x="1868" y="1001"/>
                      <a:pt x="1534" y="601"/>
                      <a:pt x="1134" y="234"/>
                    </a:cubicBezTo>
                    <a:cubicBezTo>
                      <a:pt x="1085" y="197"/>
                      <a:pt x="1026" y="164"/>
                      <a:pt x="963" y="143"/>
                    </a:cubicBezTo>
                    <a:lnTo>
                      <a:pt x="963" y="143"/>
                    </a:lnTo>
                    <a:cubicBezTo>
                      <a:pt x="877" y="57"/>
                      <a:pt x="753" y="0"/>
                      <a:pt x="600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3" name="Google Shape;423;p32"/>
          <p:cNvGrpSpPr/>
          <p:nvPr/>
        </p:nvGrpSpPr>
        <p:grpSpPr>
          <a:xfrm>
            <a:off x="8145122" y="2709687"/>
            <a:ext cx="1003134" cy="745802"/>
            <a:chOff x="7697752" y="3292294"/>
            <a:chExt cx="1233261" cy="916894"/>
          </a:xfrm>
        </p:grpSpPr>
        <p:sp>
          <p:nvSpPr>
            <p:cNvPr id="424" name="Google Shape;424;p32"/>
            <p:cNvSpPr/>
            <p:nvPr/>
          </p:nvSpPr>
          <p:spPr>
            <a:xfrm>
              <a:off x="7902280" y="3751469"/>
              <a:ext cx="1028732" cy="223720"/>
            </a:xfrm>
            <a:custGeom>
              <a:avLst/>
              <a:gdLst/>
              <a:ahLst/>
              <a:cxnLst/>
              <a:rect l="l" t="t" r="r" b="b"/>
              <a:pathLst>
                <a:path w="23318" h="5071" extrusionOk="0">
                  <a:moveTo>
                    <a:pt x="1" y="0"/>
                  </a:moveTo>
                  <a:lnTo>
                    <a:pt x="1" y="5070"/>
                  </a:lnTo>
                  <a:lnTo>
                    <a:pt x="23317" y="5070"/>
                  </a:lnTo>
                  <a:lnTo>
                    <a:pt x="23317" y="0"/>
                  </a:lnTo>
                  <a:close/>
                </a:path>
              </a:pathLst>
            </a:custGeom>
            <a:solidFill>
              <a:srgbClr val="EE7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2"/>
            <p:cNvSpPr/>
            <p:nvPr/>
          </p:nvSpPr>
          <p:spPr>
            <a:xfrm>
              <a:off x="7775751" y="3527749"/>
              <a:ext cx="1028688" cy="223764"/>
            </a:xfrm>
            <a:custGeom>
              <a:avLst/>
              <a:gdLst/>
              <a:ahLst/>
              <a:cxnLst/>
              <a:rect l="l" t="t" r="r" b="b"/>
              <a:pathLst>
                <a:path w="23317" h="5072" extrusionOk="0">
                  <a:moveTo>
                    <a:pt x="0" y="1"/>
                  </a:moveTo>
                  <a:lnTo>
                    <a:pt x="0" y="5071"/>
                  </a:lnTo>
                  <a:lnTo>
                    <a:pt x="23317" y="5071"/>
                  </a:lnTo>
                  <a:lnTo>
                    <a:pt x="23317" y="1"/>
                  </a:lnTo>
                  <a:close/>
                </a:path>
              </a:pathLst>
            </a:custGeom>
            <a:solidFill>
              <a:srgbClr val="FBC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2"/>
            <p:cNvSpPr/>
            <p:nvPr/>
          </p:nvSpPr>
          <p:spPr>
            <a:xfrm>
              <a:off x="7697752" y="3997203"/>
              <a:ext cx="1131702" cy="211985"/>
            </a:xfrm>
            <a:custGeom>
              <a:avLst/>
              <a:gdLst/>
              <a:ahLst/>
              <a:cxnLst/>
              <a:rect l="l" t="t" r="r" b="b"/>
              <a:pathLst>
                <a:path w="25652" h="4805" extrusionOk="0">
                  <a:moveTo>
                    <a:pt x="1134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3637"/>
                  </a:lnTo>
                  <a:cubicBezTo>
                    <a:pt x="0" y="4270"/>
                    <a:pt x="500" y="4804"/>
                    <a:pt x="1134" y="4804"/>
                  </a:cubicBezTo>
                  <a:lnTo>
                    <a:pt x="1935" y="4804"/>
                  </a:lnTo>
                  <a:lnTo>
                    <a:pt x="2302" y="4404"/>
                  </a:lnTo>
                  <a:lnTo>
                    <a:pt x="2702" y="4804"/>
                  </a:lnTo>
                  <a:lnTo>
                    <a:pt x="25652" y="4804"/>
                  </a:lnTo>
                  <a:lnTo>
                    <a:pt x="25652" y="1"/>
                  </a:lnTo>
                  <a:lnTo>
                    <a:pt x="2702" y="1"/>
                  </a:lnTo>
                  <a:lnTo>
                    <a:pt x="2302" y="401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2"/>
            <p:cNvSpPr/>
            <p:nvPr/>
          </p:nvSpPr>
          <p:spPr>
            <a:xfrm>
              <a:off x="7697752" y="3997203"/>
              <a:ext cx="1159673" cy="211985"/>
            </a:xfrm>
            <a:custGeom>
              <a:avLst/>
              <a:gdLst/>
              <a:ahLst/>
              <a:cxnLst/>
              <a:rect l="l" t="t" r="r" b="b"/>
              <a:pathLst>
                <a:path w="26286" h="4805" fill="none" extrusionOk="0">
                  <a:moveTo>
                    <a:pt x="26286" y="1"/>
                  </a:moveTo>
                  <a:lnTo>
                    <a:pt x="2702" y="1"/>
                  </a:lnTo>
                  <a:lnTo>
                    <a:pt x="2302" y="401"/>
                  </a:lnTo>
                  <a:lnTo>
                    <a:pt x="1935" y="1"/>
                  </a:lnTo>
                  <a:lnTo>
                    <a:pt x="1134" y="1"/>
                  </a:lnTo>
                  <a:cubicBezTo>
                    <a:pt x="500" y="1"/>
                    <a:pt x="0" y="501"/>
                    <a:pt x="0" y="1135"/>
                  </a:cubicBezTo>
                  <a:lnTo>
                    <a:pt x="0" y="3637"/>
                  </a:lnTo>
                  <a:cubicBezTo>
                    <a:pt x="0" y="4270"/>
                    <a:pt x="500" y="4804"/>
                    <a:pt x="1134" y="4804"/>
                  </a:cubicBezTo>
                  <a:lnTo>
                    <a:pt x="1935" y="4804"/>
                  </a:lnTo>
                  <a:lnTo>
                    <a:pt x="2302" y="4404"/>
                  </a:lnTo>
                  <a:lnTo>
                    <a:pt x="2702" y="4804"/>
                  </a:lnTo>
                  <a:lnTo>
                    <a:pt x="26286" y="4804"/>
                  </a:lnTo>
                </a:path>
              </a:pathLst>
            </a:custGeom>
            <a:noFill/>
            <a:ln w="26675" cap="rnd" cmpd="sng">
              <a:solidFill>
                <a:srgbClr val="F5AF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2"/>
            <p:cNvSpPr/>
            <p:nvPr/>
          </p:nvSpPr>
          <p:spPr>
            <a:xfrm>
              <a:off x="7886089" y="3292294"/>
              <a:ext cx="885968" cy="211940"/>
            </a:xfrm>
            <a:custGeom>
              <a:avLst/>
              <a:gdLst/>
              <a:ahLst/>
              <a:cxnLst/>
              <a:rect l="l" t="t" r="r" b="b"/>
              <a:pathLst>
                <a:path w="20082" h="4804" extrusionOk="0">
                  <a:moveTo>
                    <a:pt x="1" y="1"/>
                  </a:moveTo>
                  <a:lnTo>
                    <a:pt x="1" y="4804"/>
                  </a:lnTo>
                  <a:lnTo>
                    <a:pt x="17380" y="4804"/>
                  </a:lnTo>
                  <a:lnTo>
                    <a:pt x="17747" y="4404"/>
                  </a:lnTo>
                  <a:lnTo>
                    <a:pt x="18147" y="4804"/>
                  </a:lnTo>
                  <a:lnTo>
                    <a:pt x="18948" y="4804"/>
                  </a:lnTo>
                  <a:cubicBezTo>
                    <a:pt x="19581" y="4804"/>
                    <a:pt x="20082" y="4270"/>
                    <a:pt x="20082" y="3637"/>
                  </a:cubicBezTo>
                  <a:lnTo>
                    <a:pt x="20082" y="1135"/>
                  </a:lnTo>
                  <a:cubicBezTo>
                    <a:pt x="20082" y="501"/>
                    <a:pt x="19581" y="1"/>
                    <a:pt x="18948" y="1"/>
                  </a:cubicBezTo>
                  <a:lnTo>
                    <a:pt x="18147" y="1"/>
                  </a:lnTo>
                  <a:lnTo>
                    <a:pt x="17747" y="401"/>
                  </a:lnTo>
                  <a:lnTo>
                    <a:pt x="173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2"/>
            <p:cNvSpPr/>
            <p:nvPr/>
          </p:nvSpPr>
          <p:spPr>
            <a:xfrm>
              <a:off x="7858163" y="3292294"/>
              <a:ext cx="913894" cy="211940"/>
            </a:xfrm>
            <a:custGeom>
              <a:avLst/>
              <a:gdLst/>
              <a:ahLst/>
              <a:cxnLst/>
              <a:rect l="l" t="t" r="r" b="b"/>
              <a:pathLst>
                <a:path w="20715" h="4804" fill="none" extrusionOk="0">
                  <a:moveTo>
                    <a:pt x="0" y="1"/>
                  </a:moveTo>
                  <a:lnTo>
                    <a:pt x="18013" y="1"/>
                  </a:lnTo>
                  <a:lnTo>
                    <a:pt x="18380" y="401"/>
                  </a:lnTo>
                  <a:lnTo>
                    <a:pt x="18780" y="1"/>
                  </a:lnTo>
                  <a:lnTo>
                    <a:pt x="19581" y="1"/>
                  </a:lnTo>
                  <a:cubicBezTo>
                    <a:pt x="20214" y="1"/>
                    <a:pt x="20715" y="501"/>
                    <a:pt x="20715" y="1135"/>
                  </a:cubicBezTo>
                  <a:lnTo>
                    <a:pt x="20715" y="3637"/>
                  </a:lnTo>
                  <a:cubicBezTo>
                    <a:pt x="20715" y="4270"/>
                    <a:pt x="20214" y="4804"/>
                    <a:pt x="19581" y="4804"/>
                  </a:cubicBezTo>
                  <a:lnTo>
                    <a:pt x="18780" y="4804"/>
                  </a:lnTo>
                  <a:lnTo>
                    <a:pt x="18380" y="4404"/>
                  </a:lnTo>
                  <a:lnTo>
                    <a:pt x="18013" y="4804"/>
                  </a:lnTo>
                  <a:lnTo>
                    <a:pt x="0" y="4804"/>
                  </a:lnTo>
                </a:path>
              </a:pathLst>
            </a:custGeom>
            <a:noFill/>
            <a:ln w="26675" cap="rnd" cmpd="sng">
              <a:solidFill>
                <a:srgbClr val="F5AF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0E700A-8998-49D4-B5A5-C53DCC2AE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286" y="1841473"/>
            <a:ext cx="5595913" cy="2081211"/>
          </a:xfrm>
        </p:spPr>
        <p:txBody>
          <a:bodyPr/>
          <a:lstStyle/>
          <a:p>
            <a:pPr marL="152400" indent="0" algn="ctr">
              <a:buNone/>
            </a:pPr>
            <a:r>
              <a:rPr lang="es-419" sz="2800" dirty="0"/>
              <a:t>Observa con atención las siguientes imágenes e identifica aquellas que comiencen con la vocal 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1215DB5-C9D7-41A2-A43D-78BB098EC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316" y="1"/>
            <a:ext cx="1014923" cy="123539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880F385-AFAD-4FFE-A5C5-14D12BF29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316" y="2250548"/>
            <a:ext cx="1022684" cy="102268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300A9AF-161B-4678-B817-F7686C8AD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026" y="-2"/>
            <a:ext cx="1155031" cy="115503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D2FAD4F-690C-42CA-9381-C42E1DB6A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291" y="0"/>
            <a:ext cx="1195417" cy="97656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78C0F2D-FBFA-426D-8946-910746797A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32" y="2192170"/>
            <a:ext cx="1162792" cy="108106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E88FA3-2D76-45AC-85DD-72AF748589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666"/>
          <a:stretch/>
        </p:blipFill>
        <p:spPr>
          <a:xfrm>
            <a:off x="7595013" y="3965426"/>
            <a:ext cx="1033764" cy="117232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F5ABB55-7316-41B1-9400-128C8BC5E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9445" y="-1"/>
            <a:ext cx="1155031" cy="115503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71CC2CE-0B98-44FC-A3C6-25E73FF8D6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1" y="0"/>
            <a:ext cx="1155031" cy="115503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16A95CE-1041-4621-9BA4-97B22AFDED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596" y="4304620"/>
            <a:ext cx="833128" cy="83312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7D8775C-78AC-4829-8D27-160362B0FA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2830" y="1761202"/>
            <a:ext cx="3785937" cy="3391207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C4A7B013-0595-4CD1-925F-A0BDEB38FA60}"/>
              </a:ext>
            </a:extLst>
          </p:cNvPr>
          <p:cNvSpPr/>
          <p:nvPr/>
        </p:nvSpPr>
        <p:spPr>
          <a:xfrm>
            <a:off x="-7632" y="1"/>
            <a:ext cx="1358018" cy="1235394"/>
          </a:xfrm>
          <a:prstGeom prst="ellipse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73C04261-0955-4517-9A39-AD9F10C2C43C}"/>
              </a:ext>
            </a:extLst>
          </p:cNvPr>
          <p:cNvSpPr/>
          <p:nvPr/>
        </p:nvSpPr>
        <p:spPr>
          <a:xfrm>
            <a:off x="3974291" y="-80365"/>
            <a:ext cx="1358018" cy="1235394"/>
          </a:xfrm>
          <a:prstGeom prst="ellipse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A538195C-7CA3-4E76-8F47-8352070D35C0}"/>
              </a:ext>
            </a:extLst>
          </p:cNvPr>
          <p:cNvSpPr/>
          <p:nvPr/>
        </p:nvSpPr>
        <p:spPr>
          <a:xfrm>
            <a:off x="7913096" y="-40184"/>
            <a:ext cx="1358018" cy="1235394"/>
          </a:xfrm>
          <a:prstGeom prst="ellipse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D7944043-55B0-407B-8FE8-6A5730CC5296}"/>
              </a:ext>
            </a:extLst>
          </p:cNvPr>
          <p:cNvSpPr/>
          <p:nvPr/>
        </p:nvSpPr>
        <p:spPr>
          <a:xfrm>
            <a:off x="7275508" y="3965426"/>
            <a:ext cx="1358018" cy="1235394"/>
          </a:xfrm>
          <a:prstGeom prst="ellipse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96745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Autoforma 3"/>
          <p:cNvSpPr>
            <a:spLocks noChangeAspect="1" noChangeArrowheads="1" noTextEdit="1"/>
          </p:cNvSpPr>
          <p:nvPr/>
        </p:nvSpPr>
        <p:spPr bwMode="auto">
          <a:xfrm>
            <a:off x="0" y="882546"/>
            <a:ext cx="369212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Rectángulo 5"/>
          <p:cNvSpPr>
            <a:spLocks noChangeArrowheads="1"/>
          </p:cNvSpPr>
          <p:nvPr/>
        </p:nvSpPr>
        <p:spPr bwMode="auto">
          <a:xfrm>
            <a:off x="1991916" y="1306409"/>
            <a:ext cx="102394" cy="278606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Rectángulo 6"/>
          <p:cNvSpPr>
            <a:spLocks noChangeArrowheads="1"/>
          </p:cNvSpPr>
          <p:nvPr/>
        </p:nvSpPr>
        <p:spPr bwMode="auto">
          <a:xfrm>
            <a:off x="1991916" y="1306409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Rectángulo 7"/>
          <p:cNvSpPr>
            <a:spLocks noChangeArrowheads="1"/>
          </p:cNvSpPr>
          <p:nvPr/>
        </p:nvSpPr>
        <p:spPr bwMode="auto">
          <a:xfrm>
            <a:off x="1991916" y="1306408"/>
            <a:ext cx="102394" cy="109538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Rectángulo 8"/>
          <p:cNvSpPr>
            <a:spLocks noChangeArrowheads="1"/>
          </p:cNvSpPr>
          <p:nvPr/>
        </p:nvSpPr>
        <p:spPr bwMode="auto">
          <a:xfrm>
            <a:off x="1991916" y="1306408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Forma libre 9"/>
          <p:cNvSpPr>
            <a:spLocks/>
          </p:cNvSpPr>
          <p:nvPr/>
        </p:nvSpPr>
        <p:spPr bwMode="auto">
          <a:xfrm>
            <a:off x="1874044" y="1225447"/>
            <a:ext cx="345281" cy="146447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Forma libre 10"/>
          <p:cNvSpPr>
            <a:spLocks/>
          </p:cNvSpPr>
          <p:nvPr/>
        </p:nvSpPr>
        <p:spPr bwMode="auto">
          <a:xfrm>
            <a:off x="2644379" y="1411184"/>
            <a:ext cx="683419" cy="832247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Forma libre 11"/>
          <p:cNvSpPr>
            <a:spLocks/>
          </p:cNvSpPr>
          <p:nvPr/>
        </p:nvSpPr>
        <p:spPr bwMode="auto">
          <a:xfrm>
            <a:off x="770335" y="1395706"/>
            <a:ext cx="682229" cy="833438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Forma libre 12"/>
          <p:cNvSpPr>
            <a:spLocks noEditPoints="1"/>
          </p:cNvSpPr>
          <p:nvPr/>
        </p:nvSpPr>
        <p:spPr bwMode="auto">
          <a:xfrm>
            <a:off x="928688" y="162549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Forma libre 13"/>
          <p:cNvSpPr>
            <a:spLocks noEditPoints="1"/>
          </p:cNvSpPr>
          <p:nvPr/>
        </p:nvSpPr>
        <p:spPr bwMode="auto">
          <a:xfrm>
            <a:off x="928688" y="162549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Forma libre 14"/>
          <p:cNvSpPr>
            <a:spLocks/>
          </p:cNvSpPr>
          <p:nvPr/>
        </p:nvSpPr>
        <p:spPr bwMode="auto">
          <a:xfrm>
            <a:off x="928688" y="1625497"/>
            <a:ext cx="203597" cy="146447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Forma libre 15"/>
          <p:cNvSpPr>
            <a:spLocks/>
          </p:cNvSpPr>
          <p:nvPr/>
        </p:nvSpPr>
        <p:spPr bwMode="auto">
          <a:xfrm>
            <a:off x="3149204" y="1757656"/>
            <a:ext cx="22622" cy="28575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Forma libre 16"/>
          <p:cNvSpPr>
            <a:spLocks/>
          </p:cNvSpPr>
          <p:nvPr/>
        </p:nvSpPr>
        <p:spPr bwMode="auto">
          <a:xfrm>
            <a:off x="2969419" y="1642165"/>
            <a:ext cx="200025" cy="142875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Forma libre 17"/>
          <p:cNvSpPr>
            <a:spLocks/>
          </p:cNvSpPr>
          <p:nvPr/>
        </p:nvSpPr>
        <p:spPr bwMode="auto">
          <a:xfrm>
            <a:off x="342900" y="1012325"/>
            <a:ext cx="1170385" cy="9906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Forma libre 18"/>
          <p:cNvSpPr>
            <a:spLocks noEditPoints="1"/>
          </p:cNvSpPr>
          <p:nvPr/>
        </p:nvSpPr>
        <p:spPr bwMode="auto">
          <a:xfrm>
            <a:off x="504825" y="1914819"/>
            <a:ext cx="152400" cy="88106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Forma libre 19"/>
          <p:cNvSpPr>
            <a:spLocks/>
          </p:cNvSpPr>
          <p:nvPr/>
        </p:nvSpPr>
        <p:spPr bwMode="auto">
          <a:xfrm>
            <a:off x="454819" y="1192109"/>
            <a:ext cx="273844" cy="810816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Forma libre 20"/>
          <p:cNvSpPr>
            <a:spLocks/>
          </p:cNvSpPr>
          <p:nvPr/>
        </p:nvSpPr>
        <p:spPr bwMode="auto">
          <a:xfrm>
            <a:off x="801292" y="4221059"/>
            <a:ext cx="573881" cy="706041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Forma libre 21"/>
          <p:cNvSpPr>
            <a:spLocks noEditPoints="1"/>
          </p:cNvSpPr>
          <p:nvPr/>
        </p:nvSpPr>
        <p:spPr bwMode="auto">
          <a:xfrm>
            <a:off x="1003697" y="442584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Forma libre 22"/>
          <p:cNvSpPr>
            <a:spLocks noEditPoints="1"/>
          </p:cNvSpPr>
          <p:nvPr/>
        </p:nvSpPr>
        <p:spPr bwMode="auto">
          <a:xfrm>
            <a:off x="1003697" y="442584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Forma libre 23"/>
          <p:cNvSpPr>
            <a:spLocks/>
          </p:cNvSpPr>
          <p:nvPr/>
        </p:nvSpPr>
        <p:spPr bwMode="auto">
          <a:xfrm>
            <a:off x="1003697" y="4425846"/>
            <a:ext cx="248841" cy="178594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Forma libre 24"/>
          <p:cNvSpPr>
            <a:spLocks/>
          </p:cNvSpPr>
          <p:nvPr/>
        </p:nvSpPr>
        <p:spPr bwMode="auto">
          <a:xfrm>
            <a:off x="2725342" y="4221059"/>
            <a:ext cx="573881" cy="706041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Forma libre 25"/>
          <p:cNvSpPr>
            <a:spLocks/>
          </p:cNvSpPr>
          <p:nvPr/>
        </p:nvSpPr>
        <p:spPr bwMode="auto">
          <a:xfrm>
            <a:off x="3070623" y="442465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Forma libre 26"/>
          <p:cNvSpPr>
            <a:spLocks/>
          </p:cNvSpPr>
          <p:nvPr/>
        </p:nvSpPr>
        <p:spPr bwMode="auto">
          <a:xfrm>
            <a:off x="3070623" y="442465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Forma libre 27"/>
          <p:cNvSpPr>
            <a:spLocks/>
          </p:cNvSpPr>
          <p:nvPr/>
        </p:nvSpPr>
        <p:spPr bwMode="auto">
          <a:xfrm>
            <a:off x="2846785" y="4424656"/>
            <a:ext cx="251222" cy="179785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Vuelta de reloj de mano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613172" y="1698124"/>
            <a:ext cx="2871788" cy="2872979"/>
            <a:chOff x="817563" y="2264166"/>
            <a:chExt cx="3829050" cy="3830638"/>
          </a:xfrm>
        </p:grpSpPr>
        <p:sp>
          <p:nvSpPr>
            <p:cNvPr id="162" name="Elipse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manecilla horaria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3" name="Forma libre 29"/>
          <p:cNvSpPr>
            <a:spLocks noEditPoints="1"/>
          </p:cNvSpPr>
          <p:nvPr/>
        </p:nvSpPr>
        <p:spPr bwMode="auto">
          <a:xfrm>
            <a:off x="403622" y="1489765"/>
            <a:ext cx="3290888" cy="3288506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Forma libre 30"/>
          <p:cNvSpPr>
            <a:spLocks noEditPoints="1"/>
          </p:cNvSpPr>
          <p:nvPr/>
        </p:nvSpPr>
        <p:spPr bwMode="auto">
          <a:xfrm>
            <a:off x="533401" y="1618353"/>
            <a:ext cx="3032522" cy="3031331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Forma libre 31"/>
          <p:cNvSpPr>
            <a:spLocks noEditPoints="1"/>
          </p:cNvSpPr>
          <p:nvPr/>
        </p:nvSpPr>
        <p:spPr bwMode="auto">
          <a:xfrm>
            <a:off x="465535" y="1550487"/>
            <a:ext cx="3165872" cy="3167063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41897" y="1808852"/>
            <a:ext cx="425054" cy="425054"/>
            <a:chOff x="2455863" y="2411803"/>
            <a:chExt cx="566738" cy="566738"/>
          </a:xfrm>
        </p:grpSpPr>
        <p:sp>
          <p:nvSpPr>
            <p:cNvPr id="166" name="Elipse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Elipse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Forma libre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Forma libre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Rectángulo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Rectángulo 37"/>
            <p:cNvSpPr>
              <a:spLocks noChangeArrowheads="1"/>
            </p:cNvSpPr>
            <p:nvPr/>
          </p:nvSpPr>
          <p:spPr bwMode="auto">
            <a:xfrm>
              <a:off x="2593975" y="2499116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s-ES" sz="1575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cs typeface="Arial"/>
                  <a:sym typeface="Arial"/>
                </a:rPr>
                <a:t>60</a:t>
              </a:r>
              <a:endParaRPr kumimoji="0" lang="es-E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143C55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174" name="Forma libre 40"/>
          <p:cNvSpPr>
            <a:spLocks noEditPoints="1"/>
          </p:cNvSpPr>
          <p:nvPr/>
        </p:nvSpPr>
        <p:spPr bwMode="auto">
          <a:xfrm>
            <a:off x="2433637" y="2138656"/>
            <a:ext cx="15479" cy="9167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2792016" y="2335109"/>
            <a:ext cx="439341" cy="440531"/>
            <a:chOff x="3722688" y="3113478"/>
            <a:chExt cx="585788" cy="587375"/>
          </a:xfrm>
        </p:grpSpPr>
        <p:sp>
          <p:nvSpPr>
            <p:cNvPr id="178" name="Forma libre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Forma libre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Forma libre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Forma libre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Rectángulo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Rectángulo 49"/>
            <p:cNvSpPr>
              <a:spLocks noChangeArrowheads="1"/>
            </p:cNvSpPr>
            <p:nvPr/>
          </p:nvSpPr>
          <p:spPr bwMode="auto">
            <a:xfrm>
              <a:off x="3886343" y="3216666"/>
              <a:ext cx="316325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s-ES" sz="1575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cs typeface="Arial"/>
                  <a:sym typeface="Arial"/>
                </a:rPr>
                <a:t>10</a:t>
              </a:r>
              <a:endParaRPr kumimoji="0" lang="es-E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143C55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186" name="Forma libre 52"/>
          <p:cNvSpPr>
            <a:spLocks noEditPoints="1"/>
          </p:cNvSpPr>
          <p:nvPr/>
        </p:nvSpPr>
        <p:spPr bwMode="auto">
          <a:xfrm>
            <a:off x="2995613" y="2983999"/>
            <a:ext cx="45244" cy="11906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2815828" y="3438819"/>
            <a:ext cx="425054" cy="426244"/>
            <a:chOff x="3754438" y="4585091"/>
            <a:chExt cx="566738" cy="568325"/>
          </a:xfrm>
        </p:grpSpPr>
        <p:sp>
          <p:nvSpPr>
            <p:cNvPr id="190" name="Forma libre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Elipse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Forma libre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Forma libre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Rectángulo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Rectángulo 61"/>
            <p:cNvSpPr>
              <a:spLocks noChangeArrowheads="1"/>
            </p:cNvSpPr>
            <p:nvPr/>
          </p:nvSpPr>
          <p:spPr bwMode="auto">
            <a:xfrm>
              <a:off x="3911600" y="4672403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s-ES" sz="1575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cs typeface="Arial"/>
                  <a:sym typeface="Arial"/>
                </a:rPr>
                <a:t>20</a:t>
              </a:r>
              <a:endParaRPr kumimoji="0" lang="es-E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143C55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198" name="Forma libre 64"/>
          <p:cNvSpPr>
            <a:spLocks noEditPoints="1"/>
          </p:cNvSpPr>
          <p:nvPr/>
        </p:nvSpPr>
        <p:spPr bwMode="auto">
          <a:xfrm>
            <a:off x="2461023" y="3994840"/>
            <a:ext cx="13097" cy="126206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Forma libre 70"/>
          <p:cNvSpPr>
            <a:spLocks noEditPoints="1"/>
          </p:cNvSpPr>
          <p:nvPr/>
        </p:nvSpPr>
        <p:spPr bwMode="auto">
          <a:xfrm>
            <a:off x="1322785" y="2144609"/>
            <a:ext cx="1191" cy="41672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Forma libre 78"/>
          <p:cNvSpPr>
            <a:spLocks noEditPoints="1"/>
          </p:cNvSpPr>
          <p:nvPr/>
        </p:nvSpPr>
        <p:spPr bwMode="auto">
          <a:xfrm>
            <a:off x="759619" y="3099490"/>
            <a:ext cx="33338" cy="101204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Forma libre 86"/>
          <p:cNvSpPr>
            <a:spLocks noEditPoints="1"/>
          </p:cNvSpPr>
          <p:nvPr/>
        </p:nvSpPr>
        <p:spPr bwMode="auto">
          <a:xfrm>
            <a:off x="1293019" y="4011509"/>
            <a:ext cx="7144" cy="88106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1874044" y="4000793"/>
            <a:ext cx="426244" cy="425054"/>
            <a:chOff x="2498725" y="5334391"/>
            <a:chExt cx="568325" cy="566738"/>
          </a:xfrm>
        </p:grpSpPr>
        <p:sp>
          <p:nvSpPr>
            <p:cNvPr id="222" name="Forma libre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Elipse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Forma libre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Forma libre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Rectángulo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Rectángulo 93"/>
            <p:cNvSpPr>
              <a:spLocks noChangeArrowheads="1"/>
            </p:cNvSpPr>
            <p:nvPr/>
          </p:nvSpPr>
          <p:spPr bwMode="auto">
            <a:xfrm>
              <a:off x="2665413" y="5421703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s-ES" sz="1575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cs typeface="Arial"/>
                  <a:sym typeface="Arial"/>
                </a:rPr>
                <a:t>30</a:t>
              </a:r>
              <a:endParaRPr kumimoji="0" lang="es-E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143C55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867966" y="2335109"/>
            <a:ext cx="438150" cy="440531"/>
            <a:chOff x="1157288" y="3113478"/>
            <a:chExt cx="584200" cy="587375"/>
          </a:xfrm>
        </p:grpSpPr>
        <p:sp>
          <p:nvSpPr>
            <p:cNvPr id="206" name="Forma libre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Forma libre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Forma libre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Forma libre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Rectángulo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Rectángulo 97"/>
            <p:cNvSpPr>
              <a:spLocks noChangeArrowheads="1"/>
            </p:cNvSpPr>
            <p:nvPr/>
          </p:nvSpPr>
          <p:spPr bwMode="auto">
            <a:xfrm>
              <a:off x="1311275" y="3218253"/>
              <a:ext cx="316325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s-ES" sz="1575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cs typeface="Arial"/>
                  <a:sym typeface="Arial"/>
                </a:rPr>
                <a:t>50</a:t>
              </a:r>
              <a:endParaRPr kumimoji="0" lang="es-E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143C55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871538" y="3435246"/>
            <a:ext cx="427435" cy="426244"/>
            <a:chOff x="1162050" y="4580328"/>
            <a:chExt cx="569913" cy="568325"/>
          </a:xfrm>
        </p:grpSpPr>
        <p:sp>
          <p:nvSpPr>
            <p:cNvPr id="214" name="Forma libre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Forma libre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Forma libre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Forma libre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Rectángulo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Rectángulo 101"/>
            <p:cNvSpPr>
              <a:spLocks noChangeArrowheads="1"/>
            </p:cNvSpPr>
            <p:nvPr/>
          </p:nvSpPr>
          <p:spPr bwMode="auto">
            <a:xfrm>
              <a:off x="1328738" y="4699391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s-ES" sz="1575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cs typeface="Arial"/>
                  <a:sym typeface="Arial"/>
                </a:rPr>
                <a:t>40</a:t>
              </a:r>
              <a:endParaRPr kumimoji="0" lang="es-E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143C55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241" name="Elipse 107"/>
          <p:cNvSpPr>
            <a:spLocks noChangeArrowheads="1"/>
          </p:cNvSpPr>
          <p:nvPr/>
        </p:nvSpPr>
        <p:spPr bwMode="auto">
          <a:xfrm>
            <a:off x="1950244" y="3031625"/>
            <a:ext cx="204788" cy="207169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Elipse 108"/>
          <p:cNvSpPr>
            <a:spLocks noChangeArrowheads="1"/>
          </p:cNvSpPr>
          <p:nvPr/>
        </p:nvSpPr>
        <p:spPr bwMode="auto">
          <a:xfrm>
            <a:off x="1994298" y="3078059"/>
            <a:ext cx="116681" cy="115491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Forma libre 109"/>
          <p:cNvSpPr>
            <a:spLocks/>
          </p:cNvSpPr>
          <p:nvPr/>
        </p:nvSpPr>
        <p:spPr bwMode="auto">
          <a:xfrm>
            <a:off x="1356123" y="976606"/>
            <a:ext cx="283369" cy="24288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Forma libre 110"/>
          <p:cNvSpPr>
            <a:spLocks/>
          </p:cNvSpPr>
          <p:nvPr/>
        </p:nvSpPr>
        <p:spPr bwMode="auto">
          <a:xfrm>
            <a:off x="1472804" y="913502"/>
            <a:ext cx="284560" cy="24407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Forma libre 111"/>
          <p:cNvSpPr>
            <a:spLocks/>
          </p:cNvSpPr>
          <p:nvPr/>
        </p:nvSpPr>
        <p:spPr bwMode="auto">
          <a:xfrm>
            <a:off x="22622" y="1654071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Forma libre 112"/>
          <p:cNvSpPr>
            <a:spLocks/>
          </p:cNvSpPr>
          <p:nvPr/>
        </p:nvSpPr>
        <p:spPr bwMode="auto">
          <a:xfrm>
            <a:off x="-78581" y="1740987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Forma libre 113"/>
          <p:cNvSpPr>
            <a:spLocks/>
          </p:cNvSpPr>
          <p:nvPr/>
        </p:nvSpPr>
        <p:spPr bwMode="auto">
          <a:xfrm>
            <a:off x="2505075" y="944458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Forma libre 114"/>
          <p:cNvSpPr>
            <a:spLocks/>
          </p:cNvSpPr>
          <p:nvPr/>
        </p:nvSpPr>
        <p:spPr bwMode="auto">
          <a:xfrm>
            <a:off x="2388394" y="882546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Forma libre 115"/>
          <p:cNvSpPr>
            <a:spLocks/>
          </p:cNvSpPr>
          <p:nvPr/>
        </p:nvSpPr>
        <p:spPr bwMode="auto">
          <a:xfrm>
            <a:off x="2584848" y="1028994"/>
            <a:ext cx="1169194" cy="989410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Forma libre 116"/>
          <p:cNvSpPr>
            <a:spLocks/>
          </p:cNvSpPr>
          <p:nvPr/>
        </p:nvSpPr>
        <p:spPr bwMode="auto">
          <a:xfrm>
            <a:off x="3580210" y="1995781"/>
            <a:ext cx="13097" cy="22622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Forma libre 117"/>
          <p:cNvSpPr>
            <a:spLocks/>
          </p:cNvSpPr>
          <p:nvPr/>
        </p:nvSpPr>
        <p:spPr bwMode="auto">
          <a:xfrm>
            <a:off x="3371850" y="1208777"/>
            <a:ext cx="272654" cy="809625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Cuadro de texto 102">
            <a:extLst>
              <a:ext uri="{FF2B5EF4-FFF2-40B4-BE49-F238E27FC236}">
                <a16:creationId xmlns:a16="http://schemas.microsoft.com/office/drawing/2014/main" id="{9BE7991E-5364-4EA0-A28D-0BB8D15D8B0D}"/>
              </a:ext>
            </a:extLst>
          </p:cNvPr>
          <p:cNvSpPr txBox="1"/>
          <p:nvPr/>
        </p:nvSpPr>
        <p:spPr>
          <a:xfrm>
            <a:off x="5641159" y="139394"/>
            <a:ext cx="2762296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LÍMITE DE TIEMPO: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s-E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minutos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40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4"/>
          <p:cNvSpPr txBox="1">
            <a:spLocks noGrp="1"/>
          </p:cNvSpPr>
          <p:nvPr>
            <p:ph type="title"/>
          </p:nvPr>
        </p:nvSpPr>
        <p:spPr>
          <a:xfrm>
            <a:off x="962525" y="902368"/>
            <a:ext cx="7062537" cy="3585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dirty="0">
                <a:solidFill>
                  <a:schemeClr val="accent3">
                    <a:lumMod val="10000"/>
                  </a:schemeClr>
                </a:solidFill>
              </a:rPr>
              <a:t>Observa con atención la siguiente secuencia e identifica los números que faltan</a:t>
            </a:r>
            <a:endParaRPr sz="4000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617E8D30-9F6A-4FAF-95DC-9E65F5527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27" t="27602" r="34121" b="51813"/>
          <a:stretch/>
        </p:blipFill>
        <p:spPr>
          <a:xfrm>
            <a:off x="320238" y="1191501"/>
            <a:ext cx="8503524" cy="2302351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BD2D1142-8CE2-4A32-85BC-767030E3E862}"/>
              </a:ext>
            </a:extLst>
          </p:cNvPr>
          <p:cNvSpPr txBox="1"/>
          <p:nvPr/>
        </p:nvSpPr>
        <p:spPr>
          <a:xfrm>
            <a:off x="3392904" y="1595688"/>
            <a:ext cx="541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6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812950A-5153-4B79-B72E-9737B3364DEE}"/>
              </a:ext>
            </a:extLst>
          </p:cNvPr>
          <p:cNvSpPr txBox="1"/>
          <p:nvPr/>
        </p:nvSpPr>
        <p:spPr>
          <a:xfrm>
            <a:off x="7226968" y="1595687"/>
            <a:ext cx="541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6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F95A9CE0-2651-4E1B-B944-97781950FA44}"/>
              </a:ext>
            </a:extLst>
          </p:cNvPr>
          <p:cNvSpPr txBox="1"/>
          <p:nvPr/>
        </p:nvSpPr>
        <p:spPr>
          <a:xfrm>
            <a:off x="5261809" y="1600197"/>
            <a:ext cx="541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6000" b="1" dirty="0">
                <a:solidFill>
                  <a:srgbClr val="FF000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3"/>
          <p:cNvSpPr txBox="1">
            <a:spLocks noGrp="1"/>
          </p:cNvSpPr>
          <p:nvPr>
            <p:ph type="title"/>
          </p:nvPr>
        </p:nvSpPr>
        <p:spPr>
          <a:xfrm>
            <a:off x="711700" y="388221"/>
            <a:ext cx="4774019" cy="48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8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Ahora sumemos el puntaje</a:t>
            </a:r>
            <a:endParaRPr sz="2800" b="1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37" name="Google Shape;237;p43"/>
          <p:cNvSpPr txBox="1">
            <a:spLocks noGrp="1"/>
          </p:cNvSpPr>
          <p:nvPr>
            <p:ph type="body" idx="1"/>
          </p:nvPr>
        </p:nvSpPr>
        <p:spPr>
          <a:xfrm>
            <a:off x="4159260" y="1452877"/>
            <a:ext cx="3860400" cy="20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43C55"/>
              </a:buClr>
              <a:buSzPts val="1100"/>
              <a:buFont typeface="Arial"/>
              <a:buNone/>
              <a:tabLst/>
              <a:defRPr/>
            </a:pPr>
            <a:r>
              <a:rPr kumimoji="0" lang="en" sz="2400" b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David" panose="020E0502060401010101" pitchFamily="34" charset="-79"/>
                <a:sym typeface="Arial"/>
              </a:rPr>
              <a:t>Actividad 1: 3 puntos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43C55"/>
              </a:buClr>
              <a:buSzPts val="1100"/>
              <a:buFont typeface="Arial"/>
              <a:buNone/>
              <a:tabLst/>
              <a:defRPr/>
            </a:pPr>
            <a:r>
              <a:rPr kumimoji="0" lang="en" sz="2400" b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David" panose="020E0502060401010101" pitchFamily="34" charset="-79"/>
                <a:sym typeface="Arial"/>
              </a:rPr>
              <a:t>Actividad 2: 4 puntos</a:t>
            </a:r>
          </a:p>
        </p:txBody>
      </p:sp>
      <p:pic>
        <p:nvPicPr>
          <p:cNvPr id="238" name="Google Shape;23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3820" y="-287079"/>
            <a:ext cx="4267099" cy="18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ABE2206-AB6C-4358-BAD6-B8FAA6E9F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24" y="1767008"/>
            <a:ext cx="1639966" cy="160948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5B21EE3-5B79-415C-BB34-E697736778CE}"/>
              </a:ext>
            </a:extLst>
          </p:cNvPr>
          <p:cNvSpPr txBox="1"/>
          <p:nvPr/>
        </p:nvSpPr>
        <p:spPr>
          <a:xfrm>
            <a:off x="801152" y="4095991"/>
            <a:ext cx="6716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419" sz="1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Si completaste media actividad, tienes la mitad del puntaje mencionado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reschool End of the Year Awards by Slidesgo">
  <a:themeElements>
    <a:clrScheme name="Simple Light">
      <a:dk1>
        <a:srgbClr val="262624"/>
      </a:dk1>
      <a:lt1>
        <a:srgbClr val="FFFFFF"/>
      </a:lt1>
      <a:dk2>
        <a:srgbClr val="262624"/>
      </a:dk2>
      <a:lt2>
        <a:srgbClr val="FFFFFF"/>
      </a:lt2>
      <a:accent1>
        <a:srgbClr val="9DD4D6"/>
      </a:accent1>
      <a:accent2>
        <a:srgbClr val="71AAAA"/>
      </a:accent2>
      <a:accent3>
        <a:srgbClr val="F5AFA5"/>
      </a:accent3>
      <a:accent4>
        <a:srgbClr val="EE7A65"/>
      </a:accent4>
      <a:accent5>
        <a:srgbClr val="FBCA63"/>
      </a:accent5>
      <a:accent6>
        <a:srgbClr val="F2B03B"/>
      </a:accent6>
      <a:hlink>
        <a:srgbClr val="2626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142</Words>
  <Application>Microsoft Office PowerPoint</Application>
  <PresentationFormat>Presentación en pantalla (16:9)</PresentationFormat>
  <Paragraphs>39</Paragraphs>
  <Slides>11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23" baseType="lpstr">
      <vt:lpstr>Catamaran</vt:lpstr>
      <vt:lpstr>Catamaran ExtraBold</vt:lpstr>
      <vt:lpstr>Bellota Text Light</vt:lpstr>
      <vt:lpstr>Arial</vt:lpstr>
      <vt:lpstr>Calibri</vt:lpstr>
      <vt:lpstr>Comic Sans MS</vt:lpstr>
      <vt:lpstr>Lato</vt:lpstr>
      <vt:lpstr>Bellota Text</vt:lpstr>
      <vt:lpstr>Delius Unicase</vt:lpstr>
      <vt:lpstr>Raleway</vt:lpstr>
      <vt:lpstr>Preschool End of the Year Awards by Slidesgo</vt:lpstr>
      <vt:lpstr>Bagot template</vt:lpstr>
      <vt:lpstr>Desarrollo Habilidades</vt:lpstr>
      <vt:lpstr>Habilidad Reconocer</vt:lpstr>
      <vt:lpstr>Presentación de PowerPoint</vt:lpstr>
      <vt:lpstr>Presentación de PowerPoint</vt:lpstr>
      <vt:lpstr>Presentación de PowerPoint</vt:lpstr>
      <vt:lpstr>Presentación de PowerPoint</vt:lpstr>
      <vt:lpstr>Observa con atención la siguiente secuencia e identifica los números que faltan</vt:lpstr>
      <vt:lpstr>Presentación de PowerPoint</vt:lpstr>
      <vt:lpstr>Ahora sumemos el puntaje</vt:lpstr>
      <vt:lpstr>Esperamos tus comentarios 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Desarrollo Habilidades</dc:title>
  <dc:creator>Antonia Hidalgo</dc:creator>
  <cp:lastModifiedBy>Antonia Hidalgo</cp:lastModifiedBy>
  <cp:revision>7</cp:revision>
  <dcterms:modified xsi:type="dcterms:W3CDTF">2020-08-02T22:30:50Z</dcterms:modified>
</cp:coreProperties>
</file>