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6" r:id="rId3"/>
  </p:sldMasterIdLst>
  <p:notesMasterIdLst>
    <p:notesMasterId r:id="rId15"/>
  </p:notesMasterIdLst>
  <p:sldIdLst>
    <p:sldId id="256" r:id="rId4"/>
    <p:sldId id="257" r:id="rId5"/>
    <p:sldId id="307" r:id="rId6"/>
    <p:sldId id="259" r:id="rId7"/>
    <p:sldId id="310" r:id="rId8"/>
    <p:sldId id="311" r:id="rId9"/>
    <p:sldId id="258" r:id="rId10"/>
    <p:sldId id="309" r:id="rId11"/>
    <p:sldId id="312" r:id="rId12"/>
    <p:sldId id="313" r:id="rId13"/>
    <p:sldId id="314" r:id="rId14"/>
  </p:sldIdLst>
  <p:sldSz cx="9144000" cy="5143500" type="screen16x9"/>
  <p:notesSz cx="6858000" cy="9144000"/>
  <p:embeddedFontLst>
    <p:embeddedFont>
      <p:font typeface="Bellota Text" panose="020B0604020202020204" charset="0"/>
      <p:regular r:id="rId16"/>
      <p:bold r:id="rId17"/>
      <p:italic r:id="rId18"/>
      <p:boldItalic r:id="rId19"/>
    </p:embeddedFont>
    <p:embeddedFont>
      <p:font typeface="Bellota Text Light" panose="020B0604020202020204" charset="0"/>
      <p:regular r:id="rId20"/>
      <p:bold r:id="rId21"/>
      <p:italic r:id="rId22"/>
      <p:boldItalic r:id="rId23"/>
    </p:embeddedFont>
    <p:embeddedFont>
      <p:font typeface="Bodoni MT Condensed" panose="02070606080606020203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tamaran" panose="020B0604020202020204" charset="0"/>
      <p:regular r:id="rId32"/>
      <p:bold r:id="rId33"/>
    </p:embeddedFont>
    <p:embeddedFont>
      <p:font typeface="Catamaran ExtraBold" panose="020B0604020202020204" charset="0"/>
      <p:bold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Delius Unicase" panose="020B0604020202020204" charset="0"/>
      <p:regular r:id="rId39"/>
      <p:bold r:id="rId40"/>
    </p:embeddedFont>
    <p:embeddedFont>
      <p:font typeface="Fira Sans Extra Condensed Medium" panose="020B0604020202020204" charset="0"/>
      <p:regular r:id="rId41"/>
      <p:bold r:id="rId42"/>
      <p:italic r:id="rId43"/>
      <p:boldItalic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  <p:embeddedFont>
      <p:font typeface="Mali SemiBold" panose="020B0604020202020204" charset="-34"/>
      <p:regular r:id="rId49"/>
      <p:bold r:id="rId50"/>
      <p:italic r:id="rId51"/>
      <p:boldItalic r:id="rId52"/>
    </p:embeddedFont>
    <p:embeddedFont>
      <p:font typeface="Nunito" panose="020B0604020202020204" charset="0"/>
      <p:regular r:id="rId53"/>
      <p:bold r:id="rId54"/>
      <p:italic r:id="rId55"/>
      <p:boldItalic r:id="rId56"/>
    </p:embeddedFont>
    <p:embeddedFont>
      <p:font typeface="Paytone One" panose="020B0604020202020204" charset="0"/>
      <p:regular r:id="rId57"/>
    </p:embeddedFont>
    <p:embeddedFont>
      <p:font typeface="Poppins Medium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6414C0-F09F-4FCE-AC5B-15B34DD3A2E9}">
  <a:tblStyle styleId="{3B6414C0-F09F-4FCE-AC5B-15B34DD3A2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font" Target="fonts/font35.fntdata"/><Relationship Id="rId55" Type="http://schemas.openxmlformats.org/officeDocument/2006/relationships/font" Target="fonts/font40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3" Type="http://schemas.openxmlformats.org/officeDocument/2006/relationships/font" Target="fonts/font38.fntdata"/><Relationship Id="rId58" Type="http://schemas.openxmlformats.org/officeDocument/2006/relationships/font" Target="fonts/font43.fntdata"/><Relationship Id="rId5" Type="http://schemas.openxmlformats.org/officeDocument/2006/relationships/slide" Target="slides/slide2.xml"/><Relationship Id="rId61" Type="http://schemas.openxmlformats.org/officeDocument/2006/relationships/font" Target="fonts/font46.fntdata"/><Relationship Id="rId19" Type="http://schemas.openxmlformats.org/officeDocument/2006/relationships/font" Target="fonts/font4.fntdata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56" Type="http://schemas.openxmlformats.org/officeDocument/2006/relationships/font" Target="fonts/font41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3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59" Type="http://schemas.openxmlformats.org/officeDocument/2006/relationships/font" Target="fonts/font44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54" Type="http://schemas.openxmlformats.org/officeDocument/2006/relationships/font" Target="fonts/font3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font" Target="fonts/font34.fntdata"/><Relationship Id="rId57" Type="http://schemas.openxmlformats.org/officeDocument/2006/relationships/font" Target="fonts/font42.fntdata"/><Relationship Id="rId10" Type="http://schemas.openxmlformats.org/officeDocument/2006/relationships/slide" Target="slides/slide7.xml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font" Target="fonts/font37.fntdata"/><Relationship Id="rId60" Type="http://schemas.openxmlformats.org/officeDocument/2006/relationships/font" Target="fonts/font45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5050ea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5050ea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2d671a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2d671a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63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31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02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79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15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30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81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590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14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9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26/09/2020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3193320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29323" y="-610600"/>
            <a:ext cx="2861056" cy="2502136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6495626" y="-610588"/>
            <a:ext cx="2846114" cy="2382683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107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42825" y="1199650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6627110" y="3442600"/>
            <a:ext cx="2861056" cy="2502136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329323" y="3502328"/>
            <a:ext cx="2846114" cy="2382683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754698" y="-229749"/>
            <a:ext cx="885300" cy="8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780209" y="324272"/>
            <a:ext cx="1635000" cy="16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81249" y="-278750"/>
            <a:ext cx="1119600" cy="11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217332" y="-713663"/>
            <a:ext cx="1139100" cy="1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714591" y="-496103"/>
            <a:ext cx="1635000" cy="16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51857" y="538887"/>
            <a:ext cx="1139100" cy="113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029435" y="-477138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23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88325" y="6746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263475" y="4113425"/>
            <a:ext cx="1450275" cy="1429575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348625" y="-521775"/>
            <a:ext cx="1191325" cy="1450875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1168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879008" y="-872361"/>
            <a:ext cx="2410425" cy="1651548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2981531" y="4362248"/>
            <a:ext cx="2564246" cy="1455023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76901" y="1519438"/>
            <a:ext cx="38856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76900" y="2214063"/>
            <a:ext cx="38856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069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2578350" y="1305700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287343" y="-377343"/>
            <a:ext cx="3773786" cy="3439836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08950" y="0"/>
            <a:ext cx="2563800" cy="3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3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573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14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737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1798725" y="1082038"/>
            <a:ext cx="5529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2346500" y="2811225"/>
            <a:ext cx="44523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59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065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77800" y="441350"/>
            <a:ext cx="73779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6182932" y="3059890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126425" y="1706744"/>
            <a:ext cx="16719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37276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63464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75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3358126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973125" y="3057259"/>
            <a:ext cx="1978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3569613" y="3054887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597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611075" y="3415379"/>
            <a:ext cx="10988700" cy="3293575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5862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03727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362655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6379350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03727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362655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6379350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554900" y="444455"/>
            <a:ext cx="60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844400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3433643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6186422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844400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3433643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6022900" y="3788200"/>
            <a:ext cx="2583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17075" y="-290375"/>
            <a:ext cx="1149300" cy="11493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-320375" y="369090"/>
            <a:ext cx="839100" cy="839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683550" y="-358704"/>
            <a:ext cx="521100" cy="521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8219925" y="-421550"/>
            <a:ext cx="949800" cy="9492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8472875" y="162400"/>
            <a:ext cx="1149300" cy="11493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7777850" y="-305000"/>
            <a:ext cx="536100" cy="5361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03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14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648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176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711750" y="1173725"/>
            <a:ext cx="77205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931500" y="1935625"/>
            <a:ext cx="7281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4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370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324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10000"/>
                  </a:schemeClr>
                </a:solidFill>
              </a:rPr>
              <a:t>Desarrollo</a:t>
            </a:r>
            <a:br>
              <a:rPr lang="en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" b="1" dirty="0">
                <a:solidFill>
                  <a:schemeClr val="bg2">
                    <a:lumMod val="10000"/>
                  </a:schemeClr>
                </a:solidFill>
              </a:rPr>
              <a:t>Habilidades</a:t>
            </a:r>
            <a:endParaRPr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7466800" y="0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6600894" y="-344384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257520" y="268097"/>
            <a:ext cx="3605069" cy="884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Esperamos tus comentarios </a:t>
            </a: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s-419" sz="28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Google Shape;244;p44"/>
          <p:cNvSpPr txBox="1">
            <a:spLocks noGrp="1"/>
          </p:cNvSpPr>
          <p:nvPr>
            <p:ph type="subTitle" idx="1"/>
          </p:nvPr>
        </p:nvSpPr>
        <p:spPr>
          <a:xfrm>
            <a:off x="2254872" y="1885957"/>
            <a:ext cx="2698172" cy="1753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Habilitaremos una sección de encuesta en nuestra pagina oficial de Facebook, recuerda responder y dejar tus comentarios.</a:t>
            </a: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056" y="2786098"/>
            <a:ext cx="2257111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4854013" y="98352"/>
            <a:ext cx="1229517" cy="2451208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29;p52">
            <a:extLst>
              <a:ext uri="{FF2B5EF4-FFF2-40B4-BE49-F238E27FC236}">
                <a16:creationId xmlns:a16="http://schemas.microsoft.com/office/drawing/2014/main" id="{6B8CAF03-E553-42F7-BEBE-8907896663FD}"/>
              </a:ext>
            </a:extLst>
          </p:cNvPr>
          <p:cNvGrpSpPr/>
          <p:nvPr/>
        </p:nvGrpSpPr>
        <p:grpSpPr>
          <a:xfrm rot="3565703">
            <a:off x="2323158" y="1166645"/>
            <a:ext cx="614674" cy="517898"/>
            <a:chOff x="3546568" y="2582007"/>
            <a:chExt cx="441812" cy="418476"/>
          </a:xfrm>
          <a:solidFill>
            <a:schemeClr val="accent2"/>
          </a:solidFill>
        </p:grpSpPr>
        <p:sp>
          <p:nvSpPr>
            <p:cNvPr id="17" name="Google Shape;2230;p52">
              <a:extLst>
                <a:ext uri="{FF2B5EF4-FFF2-40B4-BE49-F238E27FC236}">
                  <a16:creationId xmlns:a16="http://schemas.microsoft.com/office/drawing/2014/main" id="{13DE2DE2-994B-41D4-8624-032EED8BA133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1;p52">
              <a:extLst>
                <a:ext uri="{FF2B5EF4-FFF2-40B4-BE49-F238E27FC236}">
                  <a16:creationId xmlns:a16="http://schemas.microsoft.com/office/drawing/2014/main" id="{D1EAB4E7-C62F-47AB-860D-FE3A8C446C7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2;p52">
              <a:extLst>
                <a:ext uri="{FF2B5EF4-FFF2-40B4-BE49-F238E27FC236}">
                  <a16:creationId xmlns:a16="http://schemas.microsoft.com/office/drawing/2014/main" id="{7990371D-7A84-49A9-A349-D8107BCDEA95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3;p52">
              <a:extLst>
                <a:ext uri="{FF2B5EF4-FFF2-40B4-BE49-F238E27FC236}">
                  <a16:creationId xmlns:a16="http://schemas.microsoft.com/office/drawing/2014/main" id="{BDD27F66-80BE-4CB9-908F-46717353C90C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4;p52">
              <a:extLst>
                <a:ext uri="{FF2B5EF4-FFF2-40B4-BE49-F238E27FC236}">
                  <a16:creationId xmlns:a16="http://schemas.microsoft.com/office/drawing/2014/main" id="{30C5D36F-480D-4666-945C-851285B9E992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5;p52">
              <a:extLst>
                <a:ext uri="{FF2B5EF4-FFF2-40B4-BE49-F238E27FC236}">
                  <a16:creationId xmlns:a16="http://schemas.microsoft.com/office/drawing/2014/main" id="{0DA707A0-043D-474A-B6A0-490112873EC0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6;p52">
              <a:extLst>
                <a:ext uri="{FF2B5EF4-FFF2-40B4-BE49-F238E27FC236}">
                  <a16:creationId xmlns:a16="http://schemas.microsoft.com/office/drawing/2014/main" id="{D6E24643-F883-43E1-AFF5-0A46032B7812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14;p41">
            <a:extLst>
              <a:ext uri="{FF2B5EF4-FFF2-40B4-BE49-F238E27FC236}">
                <a16:creationId xmlns:a16="http://schemas.microsoft.com/office/drawing/2014/main" id="{44A3DA9C-3284-43F6-AC10-A0D6E37E0FAC}"/>
              </a:ext>
            </a:extLst>
          </p:cNvPr>
          <p:cNvGrpSpPr/>
          <p:nvPr/>
        </p:nvGrpSpPr>
        <p:grpSpPr>
          <a:xfrm>
            <a:off x="6410489" y="521803"/>
            <a:ext cx="2497098" cy="4396359"/>
            <a:chOff x="2547150" y="238125"/>
            <a:chExt cx="2525675" cy="5238750"/>
          </a:xfrm>
        </p:grpSpPr>
        <p:sp>
          <p:nvSpPr>
            <p:cNvPr id="25" name="Google Shape;315;p41">
              <a:extLst>
                <a:ext uri="{FF2B5EF4-FFF2-40B4-BE49-F238E27FC236}">
                  <a16:creationId xmlns:a16="http://schemas.microsoft.com/office/drawing/2014/main" id="{C3DF9623-6A0D-4339-A358-1DBC0449C15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43C55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16;p41">
              <a:extLst>
                <a:ext uri="{FF2B5EF4-FFF2-40B4-BE49-F238E27FC236}">
                  <a16:creationId xmlns:a16="http://schemas.microsoft.com/office/drawing/2014/main" id="{9BFCC7E6-C74F-4E81-ACB3-0D50DB59AD80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17;p41">
              <a:extLst>
                <a:ext uri="{FF2B5EF4-FFF2-40B4-BE49-F238E27FC236}">
                  <a16:creationId xmlns:a16="http://schemas.microsoft.com/office/drawing/2014/main" id="{21DACD92-FA62-476C-9AE1-D96B21F340A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18;p41">
              <a:extLst>
                <a:ext uri="{FF2B5EF4-FFF2-40B4-BE49-F238E27FC236}">
                  <a16:creationId xmlns:a16="http://schemas.microsoft.com/office/drawing/2014/main" id="{71A57C86-1948-4382-8499-8BAA760115B7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226;p52">
            <a:extLst>
              <a:ext uri="{FF2B5EF4-FFF2-40B4-BE49-F238E27FC236}">
                <a16:creationId xmlns:a16="http://schemas.microsoft.com/office/drawing/2014/main" id="{0BB40250-38A5-4D89-8E4D-7EEF6A627CC6}"/>
              </a:ext>
            </a:extLst>
          </p:cNvPr>
          <p:cNvSpPr txBox="1">
            <a:spLocks/>
          </p:cNvSpPr>
          <p:nvPr/>
        </p:nvSpPr>
        <p:spPr>
          <a:xfrm>
            <a:off x="6609621" y="1296016"/>
            <a:ext cx="2096979" cy="2638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DB586C-C5A8-43B7-8E51-84334E508230}"/>
              </a:ext>
            </a:extLst>
          </p:cNvPr>
          <p:cNvSpPr txBox="1"/>
          <p:nvPr/>
        </p:nvSpPr>
        <p:spPr>
          <a:xfrm>
            <a:off x="2336665" y="4489347"/>
            <a:ext cx="345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0" y="351478"/>
            <a:ext cx="1458533" cy="2670242"/>
            <a:chOff x="3911509" y="2914322"/>
            <a:chExt cx="1206995" cy="2209734"/>
          </a:xfrm>
        </p:grpSpPr>
        <p:sp>
          <p:nvSpPr>
            <p:cNvPr id="221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3757" y="2571750"/>
            <a:ext cx="3926079" cy="254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8;p43">
            <a:extLst>
              <a:ext uri="{FF2B5EF4-FFF2-40B4-BE49-F238E27FC236}">
                <a16:creationId xmlns:a16="http://schemas.microsoft.com/office/drawing/2014/main" id="{E3AAC563-2BD8-4ED2-90BE-56952A47189F}"/>
              </a:ext>
            </a:extLst>
          </p:cNvPr>
          <p:cNvGrpSpPr/>
          <p:nvPr/>
        </p:nvGrpSpPr>
        <p:grpSpPr>
          <a:xfrm>
            <a:off x="3582322" y="518225"/>
            <a:ext cx="5561678" cy="4075040"/>
            <a:chOff x="1177450" y="241631"/>
            <a:chExt cx="6173152" cy="3616776"/>
          </a:xfrm>
          <a:solidFill>
            <a:srgbClr val="00FF00"/>
          </a:solidFill>
        </p:grpSpPr>
        <p:sp>
          <p:nvSpPr>
            <p:cNvPr id="19" name="Google Shape;339;p43">
              <a:extLst>
                <a:ext uri="{FF2B5EF4-FFF2-40B4-BE49-F238E27FC236}">
                  <a16:creationId xmlns:a16="http://schemas.microsoft.com/office/drawing/2014/main" id="{D40DFCDA-5467-4192-9DE7-E8396B035C5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43">
              <a:extLst>
                <a:ext uri="{FF2B5EF4-FFF2-40B4-BE49-F238E27FC236}">
                  <a16:creationId xmlns:a16="http://schemas.microsoft.com/office/drawing/2014/main" id="{10C8055B-297F-4E05-9122-FDF3F870C69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1;p43">
              <a:extLst>
                <a:ext uri="{FF2B5EF4-FFF2-40B4-BE49-F238E27FC236}">
                  <a16:creationId xmlns:a16="http://schemas.microsoft.com/office/drawing/2014/main" id="{677A5CCB-75E5-4DCF-B38C-A28FDF5DFF25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2;p43">
              <a:extLst>
                <a:ext uri="{FF2B5EF4-FFF2-40B4-BE49-F238E27FC236}">
                  <a16:creationId xmlns:a16="http://schemas.microsoft.com/office/drawing/2014/main" id="{EEFC894B-9255-4193-B1D4-59AC7E52C91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3C7FC8-789C-4FD6-847B-0DE5C7A6D544}"/>
              </a:ext>
            </a:extLst>
          </p:cNvPr>
          <p:cNvSpPr/>
          <p:nvPr/>
        </p:nvSpPr>
        <p:spPr>
          <a:xfrm>
            <a:off x="4414726" y="1124020"/>
            <a:ext cx="405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54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Los extrañamos mucho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8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10000"/>
                  </a:schemeClr>
                </a:solidFill>
                <a:latin typeface="Mali SemiBold"/>
                <a:ea typeface="Mali SemiBold"/>
                <a:cs typeface="Mali SemiBold"/>
                <a:sym typeface="Mali SemiBold"/>
              </a:rPr>
              <a:t>Habilidad Recordar</a:t>
            </a:r>
            <a:endParaRPr b="1" dirty="0">
              <a:solidFill>
                <a:schemeClr val="bg2">
                  <a:lumMod val="10000"/>
                </a:schemeClr>
              </a:solidFill>
              <a:latin typeface="Mali SemiBold"/>
              <a:ea typeface="Mali SemiBold"/>
              <a:cs typeface="Mali SemiBold"/>
              <a:sym typeface="Mali SemiBold"/>
            </a:endParaRPr>
          </a:p>
        </p:txBody>
      </p:sp>
      <p:sp>
        <p:nvSpPr>
          <p:cNvPr id="1092" name="Google Shape;1092;p38"/>
          <p:cNvSpPr/>
          <p:nvPr/>
        </p:nvSpPr>
        <p:spPr>
          <a:xfrm>
            <a:off x="7261949" y="420400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8"/>
          <p:cNvSpPr/>
          <p:nvPr/>
        </p:nvSpPr>
        <p:spPr>
          <a:xfrm>
            <a:off x="1685925" y="1019248"/>
            <a:ext cx="5772150" cy="151617"/>
          </a:xfrm>
          <a:custGeom>
            <a:avLst/>
            <a:gdLst/>
            <a:ahLst/>
            <a:cxnLst/>
            <a:rect l="l" t="t" r="r" b="b"/>
            <a:pathLst>
              <a:path w="230886" h="12757" extrusionOk="0">
                <a:moveTo>
                  <a:pt x="0" y="4486"/>
                </a:moveTo>
                <a:cubicBezTo>
                  <a:pt x="9481" y="16338"/>
                  <a:pt x="30852" y="13204"/>
                  <a:pt x="45339" y="8677"/>
                </a:cubicBezTo>
                <a:cubicBezTo>
                  <a:pt x="62278" y="3383"/>
                  <a:pt x="80209" y="-886"/>
                  <a:pt x="97917" y="295"/>
                </a:cubicBezTo>
                <a:cubicBezTo>
                  <a:pt x="106178" y="846"/>
                  <a:pt x="116190" y="2434"/>
                  <a:pt x="121158" y="9058"/>
                </a:cubicBezTo>
                <a:cubicBezTo>
                  <a:pt x="121786" y="9896"/>
                  <a:pt x="121179" y="12847"/>
                  <a:pt x="121920" y="12106"/>
                </a:cubicBezTo>
                <a:cubicBezTo>
                  <a:pt x="133437" y="589"/>
                  <a:pt x="154717" y="5864"/>
                  <a:pt x="170688" y="9058"/>
                </a:cubicBezTo>
                <a:cubicBezTo>
                  <a:pt x="190453" y="13011"/>
                  <a:pt x="212858" y="12357"/>
                  <a:pt x="230886" y="334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AAD138-FD19-4D4D-BFD4-47AAF062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24" y="1591318"/>
            <a:ext cx="4335525" cy="2767593"/>
          </a:xfrm>
          <a:prstGeom prst="rect">
            <a:avLst/>
          </a:prstGeom>
        </p:spPr>
      </p:pic>
      <p:sp>
        <p:nvSpPr>
          <p:cNvPr id="6" name="Google Shape;470;p34">
            <a:extLst>
              <a:ext uri="{FF2B5EF4-FFF2-40B4-BE49-F238E27FC236}">
                <a16:creationId xmlns:a16="http://schemas.microsoft.com/office/drawing/2014/main" id="{04DCF117-A4D5-45A3-93B9-389DF1EE4D6F}"/>
              </a:ext>
            </a:extLst>
          </p:cNvPr>
          <p:cNvSpPr txBox="1">
            <a:spLocks/>
          </p:cNvSpPr>
          <p:nvPr/>
        </p:nvSpPr>
        <p:spPr>
          <a:xfrm>
            <a:off x="117688" y="3317949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Educación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Parvularia</a:t>
            </a:r>
          </a:p>
        </p:txBody>
      </p:sp>
      <p:sp>
        <p:nvSpPr>
          <p:cNvPr id="7" name="Google Shape;470;p34">
            <a:extLst>
              <a:ext uri="{FF2B5EF4-FFF2-40B4-BE49-F238E27FC236}">
                <a16:creationId xmlns:a16="http://schemas.microsoft.com/office/drawing/2014/main" id="{891D57FF-A512-45F5-835B-7F7C4F476514}"/>
              </a:ext>
            </a:extLst>
          </p:cNvPr>
          <p:cNvSpPr txBox="1">
            <a:spLocks/>
          </p:cNvSpPr>
          <p:nvPr/>
        </p:nvSpPr>
        <p:spPr>
          <a:xfrm>
            <a:off x="6840243" y="1905381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5 – 9 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Octubre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40"/>
          <p:cNvSpPr txBox="1">
            <a:spLocks noGrp="1"/>
          </p:cNvSpPr>
          <p:nvPr>
            <p:ph type="title" idx="9"/>
          </p:nvPr>
        </p:nvSpPr>
        <p:spPr>
          <a:xfrm>
            <a:off x="2339162" y="1174357"/>
            <a:ext cx="5348178" cy="3078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2">
                    <a:lumMod val="10000"/>
                  </a:schemeClr>
                </a:solidFill>
              </a:rPr>
              <a:t>Observa la imagen a continuación y reconoce aquellas que son frutas, encerrandolas con un circulo</a:t>
            </a:r>
            <a:endParaRPr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87EF65-610E-463B-A111-7239C3DD6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15" b="38314"/>
          <a:stretch/>
        </p:blipFill>
        <p:spPr>
          <a:xfrm>
            <a:off x="978805" y="850020"/>
            <a:ext cx="7430536" cy="344346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6C701B7-CDE8-48E6-B806-8721519405B9}"/>
              </a:ext>
            </a:extLst>
          </p:cNvPr>
          <p:cNvSpPr/>
          <p:nvPr/>
        </p:nvSpPr>
        <p:spPr>
          <a:xfrm>
            <a:off x="1158467" y="952270"/>
            <a:ext cx="1983036" cy="1619480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885571-CA7A-4FE7-904C-F14F5BFE9E32}"/>
              </a:ext>
            </a:extLst>
          </p:cNvPr>
          <p:cNvSpPr/>
          <p:nvPr/>
        </p:nvSpPr>
        <p:spPr>
          <a:xfrm>
            <a:off x="4631504" y="952270"/>
            <a:ext cx="1983036" cy="1619480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23B28B5-3D8A-4D4E-98C6-70DFA80EF100}"/>
              </a:ext>
            </a:extLst>
          </p:cNvPr>
          <p:cNvSpPr/>
          <p:nvPr/>
        </p:nvSpPr>
        <p:spPr>
          <a:xfrm>
            <a:off x="2878040" y="952270"/>
            <a:ext cx="1983036" cy="1619480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332DF7C-02D0-4627-B07A-4BFDDD7D97CF}"/>
              </a:ext>
            </a:extLst>
          </p:cNvPr>
          <p:cNvSpPr/>
          <p:nvPr/>
        </p:nvSpPr>
        <p:spPr>
          <a:xfrm>
            <a:off x="6182159" y="952270"/>
            <a:ext cx="1983036" cy="1619480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592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7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712913" y="-4187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368280" y="-171121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330822" y="2134985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C6AFA169-7B70-441D-8DB7-B9A5D75D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083980" y="1414129"/>
            <a:ext cx="4913308" cy="2774995"/>
          </a:xfrm>
        </p:spPr>
        <p:txBody>
          <a:bodyPr/>
          <a:lstStyle/>
          <a:p>
            <a:r>
              <a:rPr lang="es-419" sz="3600" b="1" dirty="0">
                <a:solidFill>
                  <a:schemeClr val="bg2">
                    <a:lumMod val="10000"/>
                  </a:schemeClr>
                </a:solidFill>
              </a:rPr>
              <a:t>Observa la imagen a continuación y reconoce la silueta de los animales presentes en esta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fichas con actividades de relacionar siluetas de verano con dibujos pa… | Actividades  para preescolar, Actividades de aprendizaje del niño, Actividades para niños">
            <a:extLst>
              <a:ext uri="{FF2B5EF4-FFF2-40B4-BE49-F238E27FC236}">
                <a16:creationId xmlns:a16="http://schemas.microsoft.com/office/drawing/2014/main" id="{9BFB49B9-B016-4C90-B1F6-BEE1E79E5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5542"/>
          <a:stretch/>
        </p:blipFill>
        <p:spPr bwMode="auto">
          <a:xfrm>
            <a:off x="1539377" y="0"/>
            <a:ext cx="4574984" cy="51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5ED2CD84-44D4-4B6E-8476-080E4B2B406B}"/>
              </a:ext>
            </a:extLst>
          </p:cNvPr>
          <p:cNvCxnSpPr/>
          <p:nvPr/>
        </p:nvCxnSpPr>
        <p:spPr>
          <a:xfrm>
            <a:off x="2721166" y="661012"/>
            <a:ext cx="2115239" cy="393302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328806D-9C8A-446A-82CB-8E34E44920A7}"/>
              </a:ext>
            </a:extLst>
          </p:cNvPr>
          <p:cNvCxnSpPr/>
          <p:nvPr/>
        </p:nvCxnSpPr>
        <p:spPr>
          <a:xfrm>
            <a:off x="2467778" y="1674564"/>
            <a:ext cx="2423711" cy="211523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C6EDC7D-90EF-4CBF-9423-AD7249021AFA}"/>
              </a:ext>
            </a:extLst>
          </p:cNvPr>
          <p:cNvCxnSpPr/>
          <p:nvPr/>
        </p:nvCxnSpPr>
        <p:spPr>
          <a:xfrm flipV="1">
            <a:off x="2599981" y="760164"/>
            <a:ext cx="2236424" cy="21813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E0BA4B4-730A-4216-99D2-2F705BA3A7F7}"/>
              </a:ext>
            </a:extLst>
          </p:cNvPr>
          <p:cNvCxnSpPr/>
          <p:nvPr/>
        </p:nvCxnSpPr>
        <p:spPr>
          <a:xfrm flipV="1">
            <a:off x="2809301" y="1994053"/>
            <a:ext cx="2027104" cy="177451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03C2BDC-6DD4-43D1-8291-846D6B9F82BC}"/>
              </a:ext>
            </a:extLst>
          </p:cNvPr>
          <p:cNvCxnSpPr/>
          <p:nvPr/>
        </p:nvCxnSpPr>
        <p:spPr>
          <a:xfrm flipV="1">
            <a:off x="2721166" y="2820318"/>
            <a:ext cx="2038121" cy="19830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711700" y="388221"/>
            <a:ext cx="4774019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Ahora sumemos el puntaje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159260" y="1452877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1: 4 puntos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2: </a:t>
            </a:r>
            <a:r>
              <a:rPr lang="en" sz="2400" b="1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5</a:t>
            </a: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 puntos</a:t>
            </a: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20" y="-287079"/>
            <a:ext cx="4267099" cy="1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BE2206-AB6C-4358-BAD6-B8FAA6E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4" y="1767008"/>
            <a:ext cx="1639966" cy="1609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B21EE3-5B79-415C-BB34-E697736778CE}"/>
              </a:ext>
            </a:extLst>
          </p:cNvPr>
          <p:cNvSpPr txBox="1"/>
          <p:nvPr/>
        </p:nvSpPr>
        <p:spPr>
          <a:xfrm>
            <a:off x="801152" y="4095991"/>
            <a:ext cx="6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142</Words>
  <Application>Microsoft Office PowerPoint</Application>
  <PresentationFormat>Presentación en pantalla (16:9)</PresentationFormat>
  <Paragraphs>35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31" baseType="lpstr">
      <vt:lpstr>Bellota Text Light</vt:lpstr>
      <vt:lpstr>Lato</vt:lpstr>
      <vt:lpstr>Paytone One</vt:lpstr>
      <vt:lpstr>Mali SemiBold</vt:lpstr>
      <vt:lpstr>Catamaran</vt:lpstr>
      <vt:lpstr>Calibri</vt:lpstr>
      <vt:lpstr>Arial</vt:lpstr>
      <vt:lpstr>Delius Unicase</vt:lpstr>
      <vt:lpstr>Roboto Condensed Light</vt:lpstr>
      <vt:lpstr>Nunito</vt:lpstr>
      <vt:lpstr>Catamaran ExtraBold</vt:lpstr>
      <vt:lpstr>Raleway</vt:lpstr>
      <vt:lpstr>Bodoni MT Condensed</vt:lpstr>
      <vt:lpstr>Bellota Text</vt:lpstr>
      <vt:lpstr>Comic Sans MS</vt:lpstr>
      <vt:lpstr>Poppins Medium</vt:lpstr>
      <vt:lpstr>Fira Sans Extra Condensed Medium</vt:lpstr>
      <vt:lpstr>Spelling Bee by Slidesgo</vt:lpstr>
      <vt:lpstr>Bagot template</vt:lpstr>
      <vt:lpstr>Preschool End of the Year Awards by Slidesgo</vt:lpstr>
      <vt:lpstr>Desarrollo Habilidades</vt:lpstr>
      <vt:lpstr>Habilidad Recordar</vt:lpstr>
      <vt:lpstr>Presentación de PowerPoint</vt:lpstr>
      <vt:lpstr>Observa la imagen a continuación y reconoce aquellas que son frutas, encerrandolas con un circulo</vt:lpstr>
      <vt:lpstr>Presentación de PowerPoint</vt:lpstr>
      <vt:lpstr>Presentación de PowerPoint</vt:lpstr>
      <vt:lpstr>Presentación de PowerPoint</vt:lpstr>
      <vt:lpstr>Presentación de PowerPoint</vt:lpstr>
      <vt:lpstr>Ahora 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2</cp:revision>
  <dcterms:modified xsi:type="dcterms:W3CDTF">2020-09-26T21:31:24Z</dcterms:modified>
</cp:coreProperties>
</file>